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68" r:id="rId2"/>
    <p:sldId id="338" r:id="rId3"/>
    <p:sldId id="340" r:id="rId4"/>
    <p:sldId id="341" r:id="rId5"/>
    <p:sldId id="347" r:id="rId6"/>
    <p:sldId id="369" r:id="rId7"/>
    <p:sldId id="256" r:id="rId8"/>
    <p:sldId id="288" r:id="rId9"/>
    <p:sldId id="348" r:id="rId10"/>
    <p:sldId id="342" r:id="rId11"/>
    <p:sldId id="349" r:id="rId12"/>
    <p:sldId id="350" r:id="rId13"/>
    <p:sldId id="343" r:id="rId14"/>
    <p:sldId id="356" r:id="rId15"/>
    <p:sldId id="363" r:id="rId16"/>
    <p:sldId id="361" r:id="rId17"/>
    <p:sldId id="344" r:id="rId18"/>
    <p:sldId id="366" r:id="rId19"/>
    <p:sldId id="367" r:id="rId20"/>
    <p:sldId id="370" r:id="rId21"/>
    <p:sldId id="345" r:id="rId22"/>
    <p:sldId id="355" r:id="rId23"/>
    <p:sldId id="364" r:id="rId24"/>
    <p:sldId id="346" r:id="rId25"/>
    <p:sldId id="351" r:id="rId26"/>
    <p:sldId id="357" r:id="rId27"/>
    <p:sldId id="358" r:id="rId28"/>
    <p:sldId id="359" r:id="rId29"/>
    <p:sldId id="360" r:id="rId30"/>
    <p:sldId id="365" r:id="rId31"/>
    <p:sldId id="352" r:id="rId32"/>
    <p:sldId id="353" r:id="rId33"/>
    <p:sldId id="333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隶书" panose="02010509060101010101" pitchFamily="49" charset="-122"/>
      <p:regular r:id="rId40"/>
    </p:embeddedFont>
    <p:embeddedFont>
      <p:font typeface="华文新魏" panose="02010800040101010101" pitchFamily="2" charset="-122"/>
      <p:regular r:id="rId41"/>
    </p:embeddedFont>
    <p:embeddedFont>
      <p:font typeface="Cambria Math" panose="02040503050406030204" pitchFamily="18" charset="0"/>
      <p:regular r:id="rId42"/>
    </p:embeddedFont>
    <p:embeddedFont>
      <p:font typeface="幼圆" panose="02010509060101010101" pitchFamily="49" charset="-122"/>
      <p:regular r:id="rId43"/>
    </p:embeddedFont>
    <p:embeddedFont>
      <p:font typeface="仿宋_GB2312" panose="02010609030101010101" pitchFamily="49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3300"/>
    <a:srgbClr val="008000"/>
    <a:srgbClr val="66FF33"/>
    <a:srgbClr val="000066"/>
    <a:srgbClr val="EAEAEA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5" autoAdjust="0"/>
    <p:restoredTop sz="96350" autoAdjust="0"/>
  </p:normalViewPr>
  <p:slideViewPr>
    <p:cSldViewPr snapToObjects="1">
      <p:cViewPr varScale="1">
        <p:scale>
          <a:sx n="63" d="100"/>
          <a:sy n="63" d="100"/>
        </p:scale>
        <p:origin x="1066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72794-7BB3-429F-8037-9445AEA7873D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ACD3CDA-949A-4346-B39D-B27DFE5A3C78}">
      <dgm:prSet phldrT="[文本]" custT="1"/>
      <dgm:spPr/>
      <dgm:t>
        <a:bodyPr/>
        <a:lstStyle/>
        <a:p>
          <a:r>
            <a: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求任一解</a:t>
          </a:r>
          <a:endParaRPr lang="zh-CN" alt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1A7E015F-AC2F-439C-8A00-933DD67D8155}" type="parTrans" cxnId="{5E07CF34-38A7-47BE-BE46-40973038CE07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E64163-E77A-4085-B8A1-19E63D92CD28}" type="sibTrans" cxnId="{5E07CF34-38A7-47BE-BE46-40973038CE07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7FC24D-DAB7-41C2-BD0E-E0DA832108A5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回溯法（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backtracking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B580C6A2-F61F-4547-A6D5-11EA4BCA17E4}" type="parTrans" cxnId="{EA11BC8D-6CD5-4800-A7F9-7B37DD091312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D6411E-D3BC-4033-ACB9-15BBBF893601}" type="sibTrans" cxnId="{EA11BC8D-6CD5-4800-A7F9-7B37DD091312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31184D-5859-497D-BED8-D2ED884F45DA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爬山法（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hill climbing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4E20B6B3-DA77-4A13-B791-1BC68B443A05}" type="parTrans" cxnId="{90932020-5588-46AD-8300-6E709B37F20F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F8E2A1-3FB8-493F-8BA0-1AFBF0842F6F}" type="sibTrans" cxnId="{90932020-5588-46AD-8300-6E709B37F20F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6977BD-1630-46FD-8B1E-A255B32702E8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广度优先法（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breadth-first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E5302A54-1D95-4FD4-A53D-44029DD79834}" type="parTrans" cxnId="{0CFAEF27-F14A-411E-86CA-65FA21B3D0A5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67011A-E709-4969-9CAD-CE967B9A4DF9}" type="sibTrans" cxnId="{0CFAEF27-F14A-411E-86CA-65FA21B3D0A5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A9210E-23D8-4CDC-855E-23CF8466B702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等待价法（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uniform-cost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25D3873F-B2B5-48CE-A2E4-AD2F5CAEC657}" type="parTrans" cxnId="{3DC0707B-8C17-4495-B36A-C7B64B0564A2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21C71A-B25F-49B4-9CE7-D872F172CA8A}" type="sibTrans" cxnId="{3DC0707B-8C17-4495-B36A-C7B64B0564A2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97DFADD-0EB2-4A61-8872-91C509B37FFF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有限深度法（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depth-limited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C5D4D02B-E327-4E60-8B8F-80C7B5C8D8A7}" type="parTrans" cxnId="{3F7A8146-E47B-4A91-A123-D5AD850B1651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EF849B-6D1F-4EC5-A0D8-25A3B60836B5}" type="sibTrans" cxnId="{3F7A8146-E47B-4A91-A123-D5AD850B1651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76F0F7-6964-4DB9-B6F7-31374FA7ADD5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深度优先法（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depth-first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0AA1F685-9CBB-4DFB-9140-5111102CB078}" type="parTrans" cxnId="{E7423399-9742-42AF-8BC2-7C89B77EF7B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271C0-4FC7-45D4-AC3A-826686AFD5B7}" type="sibTrans" cxnId="{E7423399-9742-42AF-8BC2-7C89B77EF7B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670A7A-0AF6-40D6-B014-B94A823479A6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迭代加深法（</a:t>
          </a:r>
          <a:r>
            <a:rPr lang="en-US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Iterative Deepening 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67509F07-559E-49CE-8475-B1D55F42DFFF}" type="parTrans" cxnId="{090C5683-ECE6-4D0F-A3ED-5DD1E3FE470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070365-2890-448A-BA06-4A6201743652}" type="sibTrans" cxnId="{090C5683-ECE6-4D0F-A3ED-5DD1E3FE470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13D335-59DE-405C-AFE5-9A8BCF100F23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双向搜素（</a:t>
          </a:r>
          <a:r>
            <a:rPr lang="en-US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bidirectional Search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1AF0BB7F-294C-4EDC-8232-DC5552FA44AE}" type="parTrans" cxnId="{0A010069-CC11-4EA7-B3DD-62F60D683307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42DC92-C616-4E92-8FE3-DF030AA57CF6}" type="sibTrans" cxnId="{0A010069-CC11-4EA7-B3DD-62F60D683307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6A3D33-C82C-48EE-88FB-4C196CB01FA5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最佳优先法（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best-first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EF4E15FA-1B57-40F4-90DC-F37D4FA5BFA2}" type="parTrans" cxnId="{EA617B1D-C250-484A-90D7-AD0FF49D041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263581-8FF4-47E0-9EC1-08301E2A8E78}" type="sibTrans" cxnId="{EA617B1D-C250-484A-90D7-AD0FF49D041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0FAFA8-32E2-4CA5-9133-749C063DFC5C}" type="pres">
      <dgm:prSet presAssocID="{25772794-7BB3-429F-8037-9445AEA7873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13054A-F898-4965-A639-AEC05589E572}" type="pres">
      <dgm:prSet presAssocID="{BACD3CDA-949A-4346-B39D-B27DFE5A3C78}" presName="parentLin" presStyleCnt="0"/>
      <dgm:spPr/>
    </dgm:pt>
    <dgm:pt modelId="{25BC4440-15A6-4CAD-95C8-2E645B293D28}" type="pres">
      <dgm:prSet presAssocID="{BACD3CDA-949A-4346-B39D-B27DFE5A3C78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6C526DE5-81CB-4930-AB67-37CACF485D26}" type="pres">
      <dgm:prSet presAssocID="{BACD3CDA-949A-4346-B39D-B27DFE5A3C78}" presName="parentText" presStyleLbl="node1" presStyleIdx="0" presStyleCnt="1" custScaleY="34634" custLinFactNeighborX="-18919" custLinFactNeighborY="-47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9C423-1E61-4BFE-9E60-2DAB243FD471}" type="pres">
      <dgm:prSet presAssocID="{BACD3CDA-949A-4346-B39D-B27DFE5A3C78}" presName="negativeSpace" presStyleCnt="0"/>
      <dgm:spPr/>
    </dgm:pt>
    <dgm:pt modelId="{F831366A-79D6-4A58-A30E-89E59E6A5CED}" type="pres">
      <dgm:prSet presAssocID="{BACD3CDA-949A-4346-B39D-B27DFE5A3C78}" presName="childText" presStyleLbl="conFgAcc1" presStyleIdx="0" presStyleCnt="1" custLinFactY="-10806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BCC516-741A-4316-A667-B430FE8B4281}" type="presOf" srcId="{BACD3CDA-949A-4346-B39D-B27DFE5A3C78}" destId="{6C526DE5-81CB-4930-AB67-37CACF485D26}" srcOrd="1" destOrd="0" presId="urn:microsoft.com/office/officeart/2005/8/layout/list1"/>
    <dgm:cxn modelId="{43F73A39-D791-458D-A63F-1803481CE4D3}" type="presOf" srcId="{1A76F0F7-6964-4DB9-B6F7-31374FA7ADD5}" destId="{F831366A-79D6-4A58-A30E-89E59E6A5CED}" srcOrd="0" destOrd="4" presId="urn:microsoft.com/office/officeart/2005/8/layout/list1"/>
    <dgm:cxn modelId="{90932020-5588-46AD-8300-6E709B37F20F}" srcId="{BACD3CDA-949A-4346-B39D-B27DFE5A3C78}" destId="{4F31184D-5859-497D-BED8-D2ED884F45DA}" srcOrd="1" destOrd="0" parTransId="{4E20B6B3-DA77-4A13-B791-1BC68B443A05}" sibTransId="{DFF8E2A1-3FB8-493F-8BA0-1AFBF0842F6F}"/>
    <dgm:cxn modelId="{3DC0707B-8C17-4495-B36A-C7B64B0564A2}" srcId="{BACD3CDA-949A-4346-B39D-B27DFE5A3C78}" destId="{30A9210E-23D8-4CDC-855E-23CF8466B702}" srcOrd="3" destOrd="0" parTransId="{25D3873F-B2B5-48CE-A2E4-AD2F5CAEC657}" sibTransId="{4721C71A-B25F-49B4-9CE7-D872F172CA8A}"/>
    <dgm:cxn modelId="{3F7A8146-E47B-4A91-A123-D5AD850B1651}" srcId="{BACD3CDA-949A-4346-B39D-B27DFE5A3C78}" destId="{D97DFADD-0EB2-4A61-8872-91C509B37FFF}" srcOrd="5" destOrd="0" parTransId="{C5D4D02B-E327-4E60-8B8F-80C7B5C8D8A7}" sibTransId="{D3EF849B-6D1F-4EC5-A0D8-25A3B60836B5}"/>
    <dgm:cxn modelId="{E7423399-9742-42AF-8BC2-7C89B77EF7BD}" srcId="{BACD3CDA-949A-4346-B39D-B27DFE5A3C78}" destId="{1A76F0F7-6964-4DB9-B6F7-31374FA7ADD5}" srcOrd="4" destOrd="0" parTransId="{0AA1F685-9CBB-4DFB-9140-5111102CB078}" sibTransId="{6DB271C0-4FC7-45D4-AC3A-826686AFD5B7}"/>
    <dgm:cxn modelId="{E907F390-E49E-484F-AA96-1D2B354CEFCD}" type="presOf" srcId="{D97DFADD-0EB2-4A61-8872-91C509B37FFF}" destId="{F831366A-79D6-4A58-A30E-89E59E6A5CED}" srcOrd="0" destOrd="5" presId="urn:microsoft.com/office/officeart/2005/8/layout/list1"/>
    <dgm:cxn modelId="{EA617B1D-C250-484A-90D7-AD0FF49D041D}" srcId="{BACD3CDA-949A-4346-B39D-B27DFE5A3C78}" destId="{076A3D33-C82C-48EE-88FB-4C196CB01FA5}" srcOrd="8" destOrd="0" parTransId="{EF4E15FA-1B57-40F4-90DC-F37D4FA5BFA2}" sibTransId="{1C263581-8FF4-47E0-9EC1-08301E2A8E78}"/>
    <dgm:cxn modelId="{EB28CA7C-8371-4968-9C5B-96A9175AC30B}" type="presOf" srcId="{30A9210E-23D8-4CDC-855E-23CF8466B702}" destId="{F831366A-79D6-4A58-A30E-89E59E6A5CED}" srcOrd="0" destOrd="3" presId="urn:microsoft.com/office/officeart/2005/8/layout/list1"/>
    <dgm:cxn modelId="{090C5683-ECE6-4D0F-A3ED-5DD1E3FE470D}" srcId="{BACD3CDA-949A-4346-B39D-B27DFE5A3C78}" destId="{EF670A7A-0AF6-40D6-B014-B94A823479A6}" srcOrd="6" destOrd="0" parTransId="{67509F07-559E-49CE-8475-B1D55F42DFFF}" sibTransId="{C6070365-2890-448A-BA06-4A6201743652}"/>
    <dgm:cxn modelId="{EA11BC8D-6CD5-4800-A7F9-7B37DD091312}" srcId="{BACD3CDA-949A-4346-B39D-B27DFE5A3C78}" destId="{767FC24D-DAB7-41C2-BD0E-E0DA832108A5}" srcOrd="0" destOrd="0" parTransId="{B580C6A2-F61F-4547-A6D5-11EA4BCA17E4}" sibTransId="{06D6411E-D3BC-4033-ACB9-15BBBF893601}"/>
    <dgm:cxn modelId="{D1BC7EFD-3C18-4732-94B3-AEAA1F22B3B0}" type="presOf" srcId="{856977BD-1630-46FD-8B1E-A255B32702E8}" destId="{F831366A-79D6-4A58-A30E-89E59E6A5CED}" srcOrd="0" destOrd="2" presId="urn:microsoft.com/office/officeart/2005/8/layout/list1"/>
    <dgm:cxn modelId="{0EE77E9B-241A-4063-9262-6F0C0208E18F}" type="presOf" srcId="{25772794-7BB3-429F-8037-9445AEA7873D}" destId="{E70FAFA8-32E2-4CA5-9133-749C063DFC5C}" srcOrd="0" destOrd="0" presId="urn:microsoft.com/office/officeart/2005/8/layout/list1"/>
    <dgm:cxn modelId="{A3A4457F-B8D7-41FD-87FE-D964AA2BD37A}" type="presOf" srcId="{767FC24D-DAB7-41C2-BD0E-E0DA832108A5}" destId="{F831366A-79D6-4A58-A30E-89E59E6A5CED}" srcOrd="0" destOrd="0" presId="urn:microsoft.com/office/officeart/2005/8/layout/list1"/>
    <dgm:cxn modelId="{F8010325-C86B-4302-B882-5C9107DA1EAA}" type="presOf" srcId="{B913D335-59DE-405C-AFE5-9A8BCF100F23}" destId="{F831366A-79D6-4A58-A30E-89E59E6A5CED}" srcOrd="0" destOrd="7" presId="urn:microsoft.com/office/officeart/2005/8/layout/list1"/>
    <dgm:cxn modelId="{7D08955B-0A41-44C4-B481-F4D241C2D643}" type="presOf" srcId="{EF670A7A-0AF6-40D6-B014-B94A823479A6}" destId="{F831366A-79D6-4A58-A30E-89E59E6A5CED}" srcOrd="0" destOrd="6" presId="urn:microsoft.com/office/officeart/2005/8/layout/list1"/>
    <dgm:cxn modelId="{0A010069-CC11-4EA7-B3DD-62F60D683307}" srcId="{BACD3CDA-949A-4346-B39D-B27DFE5A3C78}" destId="{B913D335-59DE-405C-AFE5-9A8BCF100F23}" srcOrd="7" destOrd="0" parTransId="{1AF0BB7F-294C-4EDC-8232-DC5552FA44AE}" sibTransId="{A842DC92-C616-4E92-8FE3-DF030AA57CF6}"/>
    <dgm:cxn modelId="{7301D552-B054-4737-A749-EEB2F8FCA35D}" type="presOf" srcId="{4F31184D-5859-497D-BED8-D2ED884F45DA}" destId="{F831366A-79D6-4A58-A30E-89E59E6A5CED}" srcOrd="0" destOrd="1" presId="urn:microsoft.com/office/officeart/2005/8/layout/list1"/>
    <dgm:cxn modelId="{5E07CF34-38A7-47BE-BE46-40973038CE07}" srcId="{25772794-7BB3-429F-8037-9445AEA7873D}" destId="{BACD3CDA-949A-4346-B39D-B27DFE5A3C78}" srcOrd="0" destOrd="0" parTransId="{1A7E015F-AC2F-439C-8A00-933DD67D8155}" sibTransId="{21E64163-E77A-4085-B8A1-19E63D92CD28}"/>
    <dgm:cxn modelId="{0CFAEF27-F14A-411E-86CA-65FA21B3D0A5}" srcId="{BACD3CDA-949A-4346-B39D-B27DFE5A3C78}" destId="{856977BD-1630-46FD-8B1E-A255B32702E8}" srcOrd="2" destOrd="0" parTransId="{E5302A54-1D95-4FD4-A53D-44029DD79834}" sibTransId="{5A67011A-E709-4969-9CAD-CE967B9A4DF9}"/>
    <dgm:cxn modelId="{525B27EB-A7C2-4D38-AC60-0CFA3B617A2B}" type="presOf" srcId="{076A3D33-C82C-48EE-88FB-4C196CB01FA5}" destId="{F831366A-79D6-4A58-A30E-89E59E6A5CED}" srcOrd="0" destOrd="8" presId="urn:microsoft.com/office/officeart/2005/8/layout/list1"/>
    <dgm:cxn modelId="{BFD3827A-E15A-419A-A3A7-87A73A0B1479}" type="presOf" srcId="{BACD3CDA-949A-4346-B39D-B27DFE5A3C78}" destId="{25BC4440-15A6-4CAD-95C8-2E645B293D28}" srcOrd="0" destOrd="0" presId="urn:microsoft.com/office/officeart/2005/8/layout/list1"/>
    <dgm:cxn modelId="{797B464E-1624-4943-8793-E13D007373E0}" type="presParOf" srcId="{E70FAFA8-32E2-4CA5-9133-749C063DFC5C}" destId="{2613054A-F898-4965-A639-AEC05589E572}" srcOrd="0" destOrd="0" presId="urn:microsoft.com/office/officeart/2005/8/layout/list1"/>
    <dgm:cxn modelId="{70D9CDC9-8945-4021-A135-6A20C58DB605}" type="presParOf" srcId="{2613054A-F898-4965-A639-AEC05589E572}" destId="{25BC4440-15A6-4CAD-95C8-2E645B293D28}" srcOrd="0" destOrd="0" presId="urn:microsoft.com/office/officeart/2005/8/layout/list1"/>
    <dgm:cxn modelId="{C7CC2EE0-15E7-4929-BAC7-EFA1F759AC6F}" type="presParOf" srcId="{2613054A-F898-4965-A639-AEC05589E572}" destId="{6C526DE5-81CB-4930-AB67-37CACF485D26}" srcOrd="1" destOrd="0" presId="urn:microsoft.com/office/officeart/2005/8/layout/list1"/>
    <dgm:cxn modelId="{AE34B924-4E09-499E-9EFE-1CCBACC41954}" type="presParOf" srcId="{E70FAFA8-32E2-4CA5-9133-749C063DFC5C}" destId="{C809C423-1E61-4BFE-9E60-2DAB243FD471}" srcOrd="1" destOrd="0" presId="urn:microsoft.com/office/officeart/2005/8/layout/list1"/>
    <dgm:cxn modelId="{900A045B-95B3-469A-A411-97CE317EFCC4}" type="presParOf" srcId="{E70FAFA8-32E2-4CA5-9133-749C063DFC5C}" destId="{F831366A-79D6-4A58-A30E-89E59E6A5CE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772794-7BB3-429F-8037-9445AEA7873D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9C7A388-64EF-4C95-9190-0D9BF864384B}">
      <dgm:prSet phldrT="[文本]" custT="1"/>
      <dgm:spPr/>
      <dgm:t>
        <a:bodyPr/>
        <a:lstStyle/>
        <a:p>
          <a:r>
            <a: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求最优解</a:t>
          </a:r>
          <a:endParaRPr lang="zh-CN" alt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84F283D0-3BD3-45CC-80F4-FF91A10F8643}" type="parTrans" cxnId="{0D43A953-6693-4E77-8B51-24C27D9BA73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47B9E0-79DA-4AF8-8997-8C2B28668CB8}" type="sibTrans" cxnId="{0D43A953-6693-4E77-8B51-24C27D9BA73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5084B0-1B4D-4C96-A075-3F8AF61D1568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大英博物馆法（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British museum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AA2331A0-0BB8-43CF-8DCE-5D2E61DAB46A}" type="parTrans" cxnId="{D0C8AF45-EFF4-466F-8F45-711D3C1D08A5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A6E831-1381-47E6-AED4-24FD57821532}" type="sibTrans" cxnId="{D0C8AF45-EFF4-466F-8F45-711D3C1D08A5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187F09-F768-4801-A612-C97445E9CE72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分支界限法（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branch and bound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EF93D2C0-33CB-4B86-9C5B-9457190BE432}" type="parTrans" cxnId="{CBEFAFAE-0CBF-406C-824A-5BE01F240DA6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444C94-B8C0-49F7-B8D2-4F4A85EE2BEC}" type="sibTrans" cxnId="{CBEFAFAE-0CBF-406C-824A-5BE01F240DA6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7481C-B476-416B-8576-1639F981416C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动态规划法（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dynamic programming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1406C9ED-ACE6-491E-8C15-DCAFEB574C64}" type="parTrans" cxnId="{03BAEEB0-4BFF-4D4A-A92A-AF5865E3DC8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EAF7E7-CC21-4845-895D-6BB1AB18C526}" type="sibTrans" cxnId="{03BAEEB0-4BFF-4D4A-A92A-AF5865E3DC8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7E5F2B-FFA0-42C3-B55F-5507633C9BBC}">
      <dgm:prSet phldrT="[文本]" custT="1"/>
      <dgm:spPr/>
      <dgm:t>
        <a:bodyPr/>
        <a:lstStyle/>
        <a:p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A*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算法（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A-star algorithm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BE7C75C6-B53B-44C1-A199-B618DA9EC2A5}" type="parTrans" cxnId="{16F4D01E-24A7-41AD-93D5-704AB9A3A48F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351D06-DC08-4BBD-8E31-CCF1BF73B14E}" type="sibTrans" cxnId="{16F4D01E-24A7-41AD-93D5-704AB9A3A48F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0FAFA8-32E2-4CA5-9133-749C063DFC5C}" type="pres">
      <dgm:prSet presAssocID="{25772794-7BB3-429F-8037-9445AEA7873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F524A4-E07D-476F-880A-D8AC86709E6D}" type="pres">
      <dgm:prSet presAssocID="{B9C7A388-64EF-4C95-9190-0D9BF864384B}" presName="parentLin" presStyleCnt="0"/>
      <dgm:spPr/>
    </dgm:pt>
    <dgm:pt modelId="{82EA58A7-07E1-4E52-8D53-E19790E80A70}" type="pres">
      <dgm:prSet presAssocID="{B9C7A388-64EF-4C95-9190-0D9BF864384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8FE145E-77E2-4DBD-8823-0A910EF64A12}" type="pres">
      <dgm:prSet presAssocID="{B9C7A388-64EF-4C95-9190-0D9BF864384B}" presName="parentText" presStyleLbl="node1" presStyleIdx="0" presStyleCnt="1" custScaleY="38516" custLinFactNeighborX="37002" custLinFactNeighborY="49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BA58BB-7566-47FB-89F9-EA0C59656589}" type="pres">
      <dgm:prSet presAssocID="{B9C7A388-64EF-4C95-9190-0D9BF864384B}" presName="negativeSpace" presStyleCnt="0"/>
      <dgm:spPr/>
    </dgm:pt>
    <dgm:pt modelId="{AD710952-B79C-42D5-ADC6-9E23CA8AF667}" type="pres">
      <dgm:prSet presAssocID="{B9C7A388-64EF-4C95-9190-0D9BF864384B}" presName="childText" presStyleLbl="conFgAcc1" presStyleIdx="0" presStyleCnt="1" custScaleY="139850" custLinFactY="-55965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C8AF45-EFF4-466F-8F45-711D3C1D08A5}" srcId="{B9C7A388-64EF-4C95-9190-0D9BF864384B}" destId="{715084B0-1B4D-4C96-A075-3F8AF61D1568}" srcOrd="0" destOrd="0" parTransId="{AA2331A0-0BB8-43CF-8DCE-5D2E61DAB46A}" sibTransId="{25A6E831-1381-47E6-AED4-24FD57821532}"/>
    <dgm:cxn modelId="{2C019EEF-333D-40E0-BBE7-FFABF353EA89}" type="presOf" srcId="{25772794-7BB3-429F-8037-9445AEA7873D}" destId="{E70FAFA8-32E2-4CA5-9133-749C063DFC5C}" srcOrd="0" destOrd="0" presId="urn:microsoft.com/office/officeart/2005/8/layout/list1"/>
    <dgm:cxn modelId="{DBD6056A-6852-401A-A549-B4A2B633E8C7}" type="presOf" srcId="{B9C7A388-64EF-4C95-9190-0D9BF864384B}" destId="{A8FE145E-77E2-4DBD-8823-0A910EF64A12}" srcOrd="1" destOrd="0" presId="urn:microsoft.com/office/officeart/2005/8/layout/list1"/>
    <dgm:cxn modelId="{FEDDD751-952B-437C-BB7F-5CF002E851F8}" type="presOf" srcId="{4557481C-B476-416B-8576-1639F981416C}" destId="{AD710952-B79C-42D5-ADC6-9E23CA8AF667}" srcOrd="0" destOrd="2" presId="urn:microsoft.com/office/officeart/2005/8/layout/list1"/>
    <dgm:cxn modelId="{0D43A953-6693-4E77-8B51-24C27D9BA73D}" srcId="{25772794-7BB3-429F-8037-9445AEA7873D}" destId="{B9C7A388-64EF-4C95-9190-0D9BF864384B}" srcOrd="0" destOrd="0" parTransId="{84F283D0-3BD3-45CC-80F4-FF91A10F8643}" sibTransId="{3A47B9E0-79DA-4AF8-8997-8C2B28668CB8}"/>
    <dgm:cxn modelId="{03BAEEB0-4BFF-4D4A-A92A-AF5865E3DC80}" srcId="{B9C7A388-64EF-4C95-9190-0D9BF864384B}" destId="{4557481C-B476-416B-8576-1639F981416C}" srcOrd="2" destOrd="0" parTransId="{1406C9ED-ACE6-491E-8C15-DCAFEB574C64}" sibTransId="{68EAF7E7-CC21-4845-895D-6BB1AB18C526}"/>
    <dgm:cxn modelId="{16F4D01E-24A7-41AD-93D5-704AB9A3A48F}" srcId="{B9C7A388-64EF-4C95-9190-0D9BF864384B}" destId="{8A7E5F2B-FFA0-42C3-B55F-5507633C9BBC}" srcOrd="3" destOrd="0" parTransId="{BE7C75C6-B53B-44C1-A199-B618DA9EC2A5}" sibTransId="{7F351D06-DC08-4BBD-8E31-CCF1BF73B14E}"/>
    <dgm:cxn modelId="{164FE51C-8846-4334-8869-DB751405E15E}" type="presOf" srcId="{8A7E5F2B-FFA0-42C3-B55F-5507633C9BBC}" destId="{AD710952-B79C-42D5-ADC6-9E23CA8AF667}" srcOrd="0" destOrd="3" presId="urn:microsoft.com/office/officeart/2005/8/layout/list1"/>
    <dgm:cxn modelId="{86F3BE88-C02E-42E9-8C08-7DF4C5E8D7A1}" type="presOf" srcId="{715084B0-1B4D-4C96-A075-3F8AF61D1568}" destId="{AD710952-B79C-42D5-ADC6-9E23CA8AF667}" srcOrd="0" destOrd="0" presId="urn:microsoft.com/office/officeart/2005/8/layout/list1"/>
    <dgm:cxn modelId="{D7F535BC-7203-42F8-BB0E-3C829B5682C4}" type="presOf" srcId="{59187F09-F768-4801-A612-C97445E9CE72}" destId="{AD710952-B79C-42D5-ADC6-9E23CA8AF667}" srcOrd="0" destOrd="1" presId="urn:microsoft.com/office/officeart/2005/8/layout/list1"/>
    <dgm:cxn modelId="{CBEFAFAE-0CBF-406C-824A-5BE01F240DA6}" srcId="{B9C7A388-64EF-4C95-9190-0D9BF864384B}" destId="{59187F09-F768-4801-A612-C97445E9CE72}" srcOrd="1" destOrd="0" parTransId="{EF93D2C0-33CB-4B86-9C5B-9457190BE432}" sibTransId="{17444C94-B8C0-49F7-B8D2-4F4A85EE2BEC}"/>
    <dgm:cxn modelId="{EEC1DEDF-D83E-473C-A513-7F7C07A02811}" type="presOf" srcId="{B9C7A388-64EF-4C95-9190-0D9BF864384B}" destId="{82EA58A7-07E1-4E52-8D53-E19790E80A70}" srcOrd="0" destOrd="0" presId="urn:microsoft.com/office/officeart/2005/8/layout/list1"/>
    <dgm:cxn modelId="{924E51A3-5C8B-4496-9371-1A1E93985BAF}" type="presParOf" srcId="{E70FAFA8-32E2-4CA5-9133-749C063DFC5C}" destId="{F6F524A4-E07D-476F-880A-D8AC86709E6D}" srcOrd="0" destOrd="0" presId="urn:microsoft.com/office/officeart/2005/8/layout/list1"/>
    <dgm:cxn modelId="{685F5F9F-D02E-4037-8D76-1E69D2A11166}" type="presParOf" srcId="{F6F524A4-E07D-476F-880A-D8AC86709E6D}" destId="{82EA58A7-07E1-4E52-8D53-E19790E80A70}" srcOrd="0" destOrd="0" presId="urn:microsoft.com/office/officeart/2005/8/layout/list1"/>
    <dgm:cxn modelId="{827724B7-A2A5-4DE2-BC37-8E23EBCCB540}" type="presParOf" srcId="{F6F524A4-E07D-476F-880A-D8AC86709E6D}" destId="{A8FE145E-77E2-4DBD-8823-0A910EF64A12}" srcOrd="1" destOrd="0" presId="urn:microsoft.com/office/officeart/2005/8/layout/list1"/>
    <dgm:cxn modelId="{D06F54B9-E97B-465F-9B30-214BCD3434D1}" type="presParOf" srcId="{E70FAFA8-32E2-4CA5-9133-749C063DFC5C}" destId="{36BA58BB-7566-47FB-89F9-EA0C59656589}" srcOrd="1" destOrd="0" presId="urn:microsoft.com/office/officeart/2005/8/layout/list1"/>
    <dgm:cxn modelId="{431AB26C-2B8C-4F79-AA2A-27FEAFF36B72}" type="presParOf" srcId="{E70FAFA8-32E2-4CA5-9133-749C063DFC5C}" destId="{AD710952-B79C-42D5-ADC6-9E23CA8AF66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772794-7BB3-429F-8037-9445AEA7873D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5D06B40-7933-4F31-9E38-42A9F165D56E}">
      <dgm:prSet phldrT="[文本]" custT="1"/>
      <dgm:spPr/>
      <dgm:t>
        <a:bodyPr/>
        <a:lstStyle/>
        <a:p>
          <a:r>
            <a: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求次优解</a:t>
          </a:r>
          <a:endParaRPr lang="zh-CN" alt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024C4F16-76D7-4B32-9D89-D20B0315A0C5}" type="parTrans" cxnId="{49A56F77-9435-4447-82B3-07F9D35D4466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9B6E21-2AF6-4036-A355-F993FE36029F}" type="sibTrans" cxnId="{49A56F77-9435-4447-82B3-07F9D35D4466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4F988E-193D-4373-B4AA-7B16BEDC3592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遗传算法（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genetic algorithm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3C72BB34-E6FC-46E6-9151-E4180DD13A24}" type="parTrans" cxnId="{3C78E0AE-C99F-4A98-9778-BAFF8FD459DA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5E02A0-380A-4B63-926B-5D28802D7B70}" type="sibTrans" cxnId="{3C78E0AE-C99F-4A98-9778-BAFF8FD459DA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E5339F-A07E-4732-943F-6FEFCC63A125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蚁群算法（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ant colony optimization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FCE304EE-7EA1-4ECA-B7AA-9B77F972CB09}" type="parTrans" cxnId="{F57E0594-CDCA-4240-8BB2-A4177DB636D4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64324D4-8BA9-490C-99FC-7CD1A039CAC7}" type="sibTrans" cxnId="{F57E0594-CDCA-4240-8BB2-A4177DB636D4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1575AA-A187-46BF-AEC1-BE5A95010AAE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粒子群优化算法（</a:t>
          </a:r>
          <a:r>
            <a:rPr lang="en-US" altLang="en-US" sz="16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Particle Swarm Optimization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4CFB6B60-52BF-46AD-B5CC-9FBA1D82F1F6}" type="parTrans" cxnId="{0014C7E2-AFB6-4B3E-8EA8-E6D13CCE905C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FBF60C-148C-4C4B-9B1D-09B0B7B181E0}" type="sibTrans" cxnId="{0014C7E2-AFB6-4B3E-8EA8-E6D13CCE905C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0FAFA8-32E2-4CA5-9133-749C063DFC5C}" type="pres">
      <dgm:prSet presAssocID="{25772794-7BB3-429F-8037-9445AEA7873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7F3126-DBC5-403E-B253-59700C61CF52}" type="pres">
      <dgm:prSet presAssocID="{25D06B40-7933-4F31-9E38-42A9F165D56E}" presName="parentLin" presStyleCnt="0"/>
      <dgm:spPr/>
    </dgm:pt>
    <dgm:pt modelId="{1948C4B8-A21C-41E6-8D30-396B343CF6C8}" type="pres">
      <dgm:prSet presAssocID="{25D06B40-7933-4F31-9E38-42A9F165D56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4BD1375-B7EA-44A3-830D-AA51F81D07CC}" type="pres">
      <dgm:prSet presAssocID="{25D06B40-7933-4F31-9E38-42A9F165D56E}" presName="parentText" presStyleLbl="node1" presStyleIdx="0" presStyleCnt="1" custScaleY="39082" custLinFactNeighborX="-23625" custLinFactNeighborY="39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35469E-29EC-4F5C-92AB-C52C0CBAC5E3}" type="pres">
      <dgm:prSet presAssocID="{25D06B40-7933-4F31-9E38-42A9F165D56E}" presName="negativeSpace" presStyleCnt="0"/>
      <dgm:spPr/>
    </dgm:pt>
    <dgm:pt modelId="{C2F61294-C336-47B8-9E92-6EA2514F293E}" type="pres">
      <dgm:prSet presAssocID="{25D06B40-7933-4F31-9E38-42A9F165D56E}" presName="childText" presStyleLbl="conFgAcc1" presStyleIdx="0" presStyleCnt="1" custScaleY="128952" custLinFactY="-43721" custLinFactNeighborX="490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3910A7-84F7-4AC2-90FF-63A0484ECEAE}" type="presOf" srcId="{25D06B40-7933-4F31-9E38-42A9F165D56E}" destId="{C4BD1375-B7EA-44A3-830D-AA51F81D07CC}" srcOrd="1" destOrd="0" presId="urn:microsoft.com/office/officeart/2005/8/layout/list1"/>
    <dgm:cxn modelId="{D426F16D-A3C0-4440-9FCE-99335168701B}" type="presOf" srcId="{25772794-7BB3-429F-8037-9445AEA7873D}" destId="{E70FAFA8-32E2-4CA5-9133-749C063DFC5C}" srcOrd="0" destOrd="0" presId="urn:microsoft.com/office/officeart/2005/8/layout/list1"/>
    <dgm:cxn modelId="{3C78E0AE-C99F-4A98-9778-BAFF8FD459DA}" srcId="{25D06B40-7933-4F31-9E38-42A9F165D56E}" destId="{574F988E-193D-4373-B4AA-7B16BEDC3592}" srcOrd="0" destOrd="0" parTransId="{3C72BB34-E6FC-46E6-9151-E4180DD13A24}" sibTransId="{FE5E02A0-380A-4B63-926B-5D28802D7B70}"/>
    <dgm:cxn modelId="{552983CA-9426-4DB4-A081-F7413618CCB7}" type="presOf" srcId="{574F988E-193D-4373-B4AA-7B16BEDC3592}" destId="{C2F61294-C336-47B8-9E92-6EA2514F293E}" srcOrd="0" destOrd="0" presId="urn:microsoft.com/office/officeart/2005/8/layout/list1"/>
    <dgm:cxn modelId="{DF0C82C2-2CE1-4639-981D-0337EB42FD40}" type="presOf" srcId="{1A1575AA-A187-46BF-AEC1-BE5A95010AAE}" destId="{C2F61294-C336-47B8-9E92-6EA2514F293E}" srcOrd="0" destOrd="2" presId="urn:microsoft.com/office/officeart/2005/8/layout/list1"/>
    <dgm:cxn modelId="{80E55E8F-5A0A-41AF-AA47-5FE3035DE095}" type="presOf" srcId="{E4E5339F-A07E-4732-943F-6FEFCC63A125}" destId="{C2F61294-C336-47B8-9E92-6EA2514F293E}" srcOrd="0" destOrd="1" presId="urn:microsoft.com/office/officeart/2005/8/layout/list1"/>
    <dgm:cxn modelId="{49A56F77-9435-4447-82B3-07F9D35D4466}" srcId="{25772794-7BB3-429F-8037-9445AEA7873D}" destId="{25D06B40-7933-4F31-9E38-42A9F165D56E}" srcOrd="0" destOrd="0" parTransId="{024C4F16-76D7-4B32-9D89-D20B0315A0C5}" sibTransId="{6D9B6E21-2AF6-4036-A355-F993FE36029F}"/>
    <dgm:cxn modelId="{0014C7E2-AFB6-4B3E-8EA8-E6D13CCE905C}" srcId="{25D06B40-7933-4F31-9E38-42A9F165D56E}" destId="{1A1575AA-A187-46BF-AEC1-BE5A95010AAE}" srcOrd="2" destOrd="0" parTransId="{4CFB6B60-52BF-46AD-B5CC-9FBA1D82F1F6}" sibTransId="{1BFBF60C-148C-4C4B-9B1D-09B0B7B181E0}"/>
    <dgm:cxn modelId="{AF7186E1-0D47-4E76-BC04-5F23C6A8BF11}" type="presOf" srcId="{25D06B40-7933-4F31-9E38-42A9F165D56E}" destId="{1948C4B8-A21C-41E6-8D30-396B343CF6C8}" srcOrd="0" destOrd="0" presId="urn:microsoft.com/office/officeart/2005/8/layout/list1"/>
    <dgm:cxn modelId="{F57E0594-CDCA-4240-8BB2-A4177DB636D4}" srcId="{25D06B40-7933-4F31-9E38-42A9F165D56E}" destId="{E4E5339F-A07E-4732-943F-6FEFCC63A125}" srcOrd="1" destOrd="0" parTransId="{FCE304EE-7EA1-4ECA-B7AA-9B77F972CB09}" sibTransId="{964324D4-8BA9-490C-99FC-7CD1A039CAC7}"/>
    <dgm:cxn modelId="{D8BF72AF-41DF-4805-A7EF-5407BD9F62E2}" type="presParOf" srcId="{E70FAFA8-32E2-4CA5-9133-749C063DFC5C}" destId="{907F3126-DBC5-403E-B253-59700C61CF52}" srcOrd="0" destOrd="0" presId="urn:microsoft.com/office/officeart/2005/8/layout/list1"/>
    <dgm:cxn modelId="{CA2D494B-A849-4EB9-8D99-45CDC3940A01}" type="presParOf" srcId="{907F3126-DBC5-403E-B253-59700C61CF52}" destId="{1948C4B8-A21C-41E6-8D30-396B343CF6C8}" srcOrd="0" destOrd="0" presId="urn:microsoft.com/office/officeart/2005/8/layout/list1"/>
    <dgm:cxn modelId="{CCD20C67-FDBE-4885-9257-CD943FC025EB}" type="presParOf" srcId="{907F3126-DBC5-403E-B253-59700C61CF52}" destId="{C4BD1375-B7EA-44A3-830D-AA51F81D07CC}" srcOrd="1" destOrd="0" presId="urn:microsoft.com/office/officeart/2005/8/layout/list1"/>
    <dgm:cxn modelId="{0E09F038-B581-4FBF-AEB0-0E0B140BE081}" type="presParOf" srcId="{E70FAFA8-32E2-4CA5-9133-749C063DFC5C}" destId="{3C35469E-29EC-4F5C-92AB-C52C0CBAC5E3}" srcOrd="1" destOrd="0" presId="urn:microsoft.com/office/officeart/2005/8/layout/list1"/>
    <dgm:cxn modelId="{2E9BD672-F309-4229-8AAB-15099D7DFC1A}" type="presParOf" srcId="{E70FAFA8-32E2-4CA5-9133-749C063DFC5C}" destId="{C2F61294-C336-47B8-9E92-6EA2514F293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772794-7BB3-429F-8037-9445AEA7873D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9BBBA86-8241-4AD5-8B85-1B3F3FF1BAA8}">
      <dgm:prSet custT="1"/>
      <dgm:spPr/>
      <dgm:t>
        <a:bodyPr/>
        <a:lstStyle/>
        <a:p>
          <a:r>
            <a: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求与或关系解</a:t>
          </a:r>
          <a:endParaRPr lang="zh-CN" alt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74D2058B-CB64-45FE-8185-0FDA9E7438D4}" type="parTrans" cxnId="{A62B98BD-19D8-458B-9A0F-BE6A54462A6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DED62-5C50-4124-93AC-643515705366}" type="sibTrans" cxnId="{A62B98BD-19D8-458B-9A0F-BE6A54462A6D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FF598E-D82A-43AA-A2C9-9F09494B7008}">
      <dgm:prSet custT="1"/>
      <dgm:spPr/>
      <dgm:t>
        <a:bodyPr/>
        <a:lstStyle/>
        <a:p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AO*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算法（</a:t>
          </a:r>
          <a:r>
            <a:rPr lang="en-US" altLang="zh-CN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AO-star algorithm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B1C15D08-E13E-481F-BF2E-4EC06C21BE20}" type="parTrans" cxnId="{01CDBEF9-E3BE-4D35-9F12-2276A25A0071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098EE1-AE17-46E9-AD37-AECF0CDA8537}" type="sibTrans" cxnId="{01CDBEF9-E3BE-4D35-9F12-2276A25A0071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E8CCDE-61B8-4983-9322-8A755FBFDE29}">
      <dgm:prSet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极小极大法（</a:t>
          </a:r>
          <a:r>
            <a:rPr lang="en-US" altLang="zh-CN" sz="2000" b="1" dirty="0" err="1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minimax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F5E6901C-2CBC-46EB-91A2-01F1A8499958}" type="parTrans" cxnId="{1061D131-593B-4715-96E4-5D4F6BEB6E0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F77A21-58F0-4436-BDC5-040D79C5DCDB}" type="sibTrans" cxnId="{1061D131-593B-4715-96E4-5D4F6BEB6E0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DA9CE6C-39DD-4BA4-A8C8-9D9AFCA6576D}">
      <dgm:prSet custT="1"/>
      <dgm:spPr/>
      <dgm:t>
        <a:bodyPr/>
        <a:lstStyle/>
        <a:p>
          <a:r>
            <a:rPr lang="en-US" altLang="zh-CN" sz="2000" b="1" i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α-β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剪支法（</a:t>
          </a:r>
          <a:r>
            <a:rPr lang="en-US" altLang="zh-CN" sz="2000" b="1" i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α-β </a:t>
          </a:r>
          <a:r>
            <a:rPr lang="en-US" altLang="zh-CN" sz="2000" b="1" i="0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pruning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C2B67AA3-2410-4C53-9DD5-3100BCBDBE42}" type="parTrans" cxnId="{7088E536-0627-47F5-9842-025938281329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9B856-0350-4557-B828-5F54D366FEB2}" type="sibTrans" cxnId="{7088E536-0627-47F5-9842-025938281329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A379B4-38AF-451D-819B-0FE8E3AD7834}">
      <dgm:prSet custT="1"/>
      <dgm:spPr/>
      <dgm:t>
        <a:bodyPr/>
        <a:lstStyle/>
        <a:p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蒙特卡洛树搜索（</a:t>
          </a:r>
          <a:r>
            <a:rPr lang="en-US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Monte Carlo Tree Search</a:t>
          </a:r>
          <a:r>
            <a:rPr lang="zh-CN" altLang="en-US" sz="20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rPr>
            <a:t>）</a:t>
          </a:r>
          <a:endParaRPr lang="zh-CN" altLang="en-US" sz="20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19300479-3BF1-44D8-9957-8D087A063A93}" type="parTrans" cxnId="{E75B7C61-CFCF-46E6-823E-112F9FAD0E0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F5C22A-0F0F-4530-BDB6-91F168BA30FC}" type="sibTrans" cxnId="{E75B7C61-CFCF-46E6-823E-112F9FAD0E00}">
      <dgm:prSet/>
      <dgm:spPr/>
      <dgm:t>
        <a:bodyPr/>
        <a:lstStyle/>
        <a:p>
          <a:endParaRPr lang="zh-CN" alt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0FAFA8-32E2-4CA5-9133-749C063DFC5C}" type="pres">
      <dgm:prSet presAssocID="{25772794-7BB3-429F-8037-9445AEA7873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EF1F4B1-B8B2-4F98-9D72-194DDAE358E0}" type="pres">
      <dgm:prSet presAssocID="{09BBBA86-8241-4AD5-8B85-1B3F3FF1BAA8}" presName="parentLin" presStyleCnt="0"/>
      <dgm:spPr/>
    </dgm:pt>
    <dgm:pt modelId="{D832C591-8DF3-4B11-9CB5-9A8E3A27A248}" type="pres">
      <dgm:prSet presAssocID="{09BBBA86-8241-4AD5-8B85-1B3F3FF1BAA8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3B059BD0-4930-4BA1-8C1E-84A36D74F3E3}" type="pres">
      <dgm:prSet presAssocID="{09BBBA86-8241-4AD5-8B85-1B3F3FF1BAA8}" presName="parentText" presStyleLbl="node1" presStyleIdx="0" presStyleCnt="1" custScaleY="32683" custLinFactNeighborX="8758" custLinFactNeighborY="279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53BD0B-9E41-4C14-A7BC-82ABA96697E3}" type="pres">
      <dgm:prSet presAssocID="{09BBBA86-8241-4AD5-8B85-1B3F3FF1BAA8}" presName="negativeSpace" presStyleCnt="0"/>
      <dgm:spPr/>
    </dgm:pt>
    <dgm:pt modelId="{CB07A1C7-9BE8-49BC-A127-4BEC5155702E}" type="pres">
      <dgm:prSet presAssocID="{09BBBA86-8241-4AD5-8B85-1B3F3FF1BAA8}" presName="childText" presStyleLbl="conFgAcc1" presStyleIdx="0" presStyleCnt="1" custLinFactNeighborX="-78849" custLinFactNeighborY="-17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E3049B-E8B3-429D-9BFA-4A926196EC57}" type="presOf" srcId="{09BBBA86-8241-4AD5-8B85-1B3F3FF1BAA8}" destId="{3B059BD0-4930-4BA1-8C1E-84A36D74F3E3}" srcOrd="1" destOrd="0" presId="urn:microsoft.com/office/officeart/2005/8/layout/list1"/>
    <dgm:cxn modelId="{7088E536-0627-47F5-9842-025938281329}" srcId="{09BBBA86-8241-4AD5-8B85-1B3F3FF1BAA8}" destId="{CDA9CE6C-39DD-4BA4-A8C8-9D9AFCA6576D}" srcOrd="2" destOrd="0" parTransId="{C2B67AA3-2410-4C53-9DD5-3100BCBDBE42}" sibTransId="{7139B856-0350-4557-B828-5F54D366FEB2}"/>
    <dgm:cxn modelId="{A62B98BD-19D8-458B-9A0F-BE6A54462A6D}" srcId="{25772794-7BB3-429F-8037-9445AEA7873D}" destId="{09BBBA86-8241-4AD5-8B85-1B3F3FF1BAA8}" srcOrd="0" destOrd="0" parTransId="{74D2058B-CB64-45FE-8185-0FDA9E7438D4}" sibTransId="{8EBDED62-5C50-4124-93AC-643515705366}"/>
    <dgm:cxn modelId="{1061D131-593B-4715-96E4-5D4F6BEB6E00}" srcId="{09BBBA86-8241-4AD5-8B85-1B3F3FF1BAA8}" destId="{46E8CCDE-61B8-4983-9322-8A755FBFDE29}" srcOrd="1" destOrd="0" parTransId="{F5E6901C-2CBC-46EB-91A2-01F1A8499958}" sibTransId="{D7F77A21-58F0-4436-BDC5-040D79C5DCDB}"/>
    <dgm:cxn modelId="{7DEF966B-5F0C-44EB-8877-18190086DEEE}" type="presOf" srcId="{7EFF598E-D82A-43AA-A2C9-9F09494B7008}" destId="{CB07A1C7-9BE8-49BC-A127-4BEC5155702E}" srcOrd="0" destOrd="0" presId="urn:microsoft.com/office/officeart/2005/8/layout/list1"/>
    <dgm:cxn modelId="{BEB0F802-26C4-4BB6-B7D3-3D9AEFAD5887}" type="presOf" srcId="{09BBBA86-8241-4AD5-8B85-1B3F3FF1BAA8}" destId="{D832C591-8DF3-4B11-9CB5-9A8E3A27A248}" srcOrd="0" destOrd="0" presId="urn:microsoft.com/office/officeart/2005/8/layout/list1"/>
    <dgm:cxn modelId="{AD0FF34D-05CA-440B-8713-6CE2822A9C5F}" type="presOf" srcId="{46E8CCDE-61B8-4983-9322-8A755FBFDE29}" destId="{CB07A1C7-9BE8-49BC-A127-4BEC5155702E}" srcOrd="0" destOrd="1" presId="urn:microsoft.com/office/officeart/2005/8/layout/list1"/>
    <dgm:cxn modelId="{BEDF8469-393F-48AD-B257-0DAA55809432}" type="presOf" srcId="{C2A379B4-38AF-451D-819B-0FE8E3AD7834}" destId="{CB07A1C7-9BE8-49BC-A127-4BEC5155702E}" srcOrd="0" destOrd="3" presId="urn:microsoft.com/office/officeart/2005/8/layout/list1"/>
    <dgm:cxn modelId="{EEF91627-D83E-427C-8881-D1BB3D1BF571}" type="presOf" srcId="{CDA9CE6C-39DD-4BA4-A8C8-9D9AFCA6576D}" destId="{CB07A1C7-9BE8-49BC-A127-4BEC5155702E}" srcOrd="0" destOrd="2" presId="urn:microsoft.com/office/officeart/2005/8/layout/list1"/>
    <dgm:cxn modelId="{706A64E8-4305-4682-AB31-33260D33DA06}" type="presOf" srcId="{25772794-7BB3-429F-8037-9445AEA7873D}" destId="{E70FAFA8-32E2-4CA5-9133-749C063DFC5C}" srcOrd="0" destOrd="0" presId="urn:microsoft.com/office/officeart/2005/8/layout/list1"/>
    <dgm:cxn modelId="{01CDBEF9-E3BE-4D35-9F12-2276A25A0071}" srcId="{09BBBA86-8241-4AD5-8B85-1B3F3FF1BAA8}" destId="{7EFF598E-D82A-43AA-A2C9-9F09494B7008}" srcOrd="0" destOrd="0" parTransId="{B1C15D08-E13E-481F-BF2E-4EC06C21BE20}" sibTransId="{7E098EE1-AE17-46E9-AD37-AECF0CDA8537}"/>
    <dgm:cxn modelId="{E75B7C61-CFCF-46E6-823E-112F9FAD0E00}" srcId="{09BBBA86-8241-4AD5-8B85-1B3F3FF1BAA8}" destId="{C2A379B4-38AF-451D-819B-0FE8E3AD7834}" srcOrd="3" destOrd="0" parTransId="{19300479-3BF1-44D8-9957-8D087A063A93}" sibTransId="{7BF5C22A-0F0F-4530-BDB6-91F168BA30FC}"/>
    <dgm:cxn modelId="{DB906F1B-2E50-4973-9820-A317CAF1C158}" type="presParOf" srcId="{E70FAFA8-32E2-4CA5-9133-749C063DFC5C}" destId="{AEF1F4B1-B8B2-4F98-9D72-194DDAE358E0}" srcOrd="0" destOrd="0" presId="urn:microsoft.com/office/officeart/2005/8/layout/list1"/>
    <dgm:cxn modelId="{B61D9629-ABBA-480A-A158-B001CD741D69}" type="presParOf" srcId="{AEF1F4B1-B8B2-4F98-9D72-194DDAE358E0}" destId="{D832C591-8DF3-4B11-9CB5-9A8E3A27A248}" srcOrd="0" destOrd="0" presId="urn:microsoft.com/office/officeart/2005/8/layout/list1"/>
    <dgm:cxn modelId="{F2BAB824-B98F-420C-9820-E83E3164D85C}" type="presParOf" srcId="{AEF1F4B1-B8B2-4F98-9D72-194DDAE358E0}" destId="{3B059BD0-4930-4BA1-8C1E-84A36D74F3E3}" srcOrd="1" destOrd="0" presId="urn:microsoft.com/office/officeart/2005/8/layout/list1"/>
    <dgm:cxn modelId="{CB91938E-AEBC-47E4-BD3F-1D5F6AAFDD00}" type="presParOf" srcId="{E70FAFA8-32E2-4CA5-9133-749C063DFC5C}" destId="{3953BD0B-9E41-4C14-A7BC-82ABA96697E3}" srcOrd="1" destOrd="0" presId="urn:microsoft.com/office/officeart/2005/8/layout/list1"/>
    <dgm:cxn modelId="{EDE0B62D-C3F3-45A3-9E3E-23D03FE2274A}" type="presParOf" srcId="{E70FAFA8-32E2-4CA5-9133-749C063DFC5C}" destId="{CB07A1C7-9BE8-49BC-A127-4BEC515570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7403B9-024F-47B8-97EA-610BE8732A5A}" type="datetimeFigureOut">
              <a:rPr lang="zh-CN" altLang="en-US"/>
              <a:pPr>
                <a:defRPr/>
              </a:pPr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266385-49A9-4482-AC02-4AD2661B71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792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9927188-9A37-4477-A57A-14B914BD6095}" type="slidenum">
              <a:rPr lang="zh-CN" altLang="en-US" sz="1200"/>
              <a:pPr eaLnBrk="1" hangingPunct="1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2207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7C786A-AB13-4993-ACA8-FB207F8718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E3A14-17E4-427B-9676-2E88965F3F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99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8FE00-5260-4FCB-B8FC-080A66645B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58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7D774-4A4C-46A8-947C-0A6FD875F6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432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F25FA-94EC-4771-A20D-20120C02C8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31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40B012-9C04-4403-BCAE-74FD0C4122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58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16644A-B20C-4873-9D0B-0CCC181E95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97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E9AED7-B42B-4059-BA70-CFBE539172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1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B4F096-6DA6-47C7-97FD-B3F34D8FC7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17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C43DEB-4E22-452E-8BE6-EFBE1224C5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9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0A260E-FE9F-4359-90EE-79482016F9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759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FC54AB3-20A2-4ACC-88EF-AF41EC6588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64089" y="3933825"/>
            <a:ext cx="3240162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53" name="Picture 5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2055" name="Picture 7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4921" name="Text Box 9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General Graph Search</a:t>
            </a:r>
          </a:p>
        </p:txBody>
      </p:sp>
      <p:sp>
        <p:nvSpPr>
          <p:cNvPr id="257028" name="AutoShape 4"/>
          <p:cNvSpPr>
            <a:spLocks noChangeArrowheads="1"/>
          </p:cNvSpPr>
          <p:nvPr/>
        </p:nvSpPr>
        <p:spPr bwMode="auto">
          <a:xfrm>
            <a:off x="3967163" y="762000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29" name="Text Box 5"/>
          <p:cNvSpPr txBox="1">
            <a:spLocks noChangeArrowheads="1"/>
          </p:cNvSpPr>
          <p:nvPr/>
        </p:nvSpPr>
        <p:spPr bwMode="auto">
          <a:xfrm>
            <a:off x="3352800" y="1385888"/>
            <a:ext cx="24638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0" name="AutoShape 6"/>
          <p:cNvSpPr>
            <a:spLocks noChangeArrowheads="1"/>
          </p:cNvSpPr>
          <p:nvPr/>
        </p:nvSpPr>
        <p:spPr bwMode="auto">
          <a:xfrm>
            <a:off x="3162300" y="2116138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1" name="Text Box 7"/>
          <p:cNvSpPr txBox="1">
            <a:spLocks noChangeArrowheads="1"/>
          </p:cNvSpPr>
          <p:nvPr/>
        </p:nvSpPr>
        <p:spPr bwMode="auto">
          <a:xfrm>
            <a:off x="1981200" y="2867025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2" name="AutoShape 8"/>
          <p:cNvSpPr>
            <a:spLocks noChangeArrowheads="1"/>
          </p:cNvSpPr>
          <p:nvPr/>
        </p:nvSpPr>
        <p:spPr bwMode="auto">
          <a:xfrm>
            <a:off x="3162300" y="3590925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3" name="Text Box 9"/>
          <p:cNvSpPr txBox="1">
            <a:spLocks noChangeArrowheads="1"/>
          </p:cNvSpPr>
          <p:nvPr/>
        </p:nvSpPr>
        <p:spPr bwMode="auto">
          <a:xfrm>
            <a:off x="2627313" y="4368800"/>
            <a:ext cx="3954462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4" name="Text Box 10"/>
          <p:cNvSpPr txBox="1">
            <a:spLocks noChangeArrowheads="1"/>
          </p:cNvSpPr>
          <p:nvPr/>
        </p:nvSpPr>
        <p:spPr bwMode="auto">
          <a:xfrm>
            <a:off x="2916238" y="5067300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257036" name="AutoShape 12"/>
          <p:cNvSpPr>
            <a:spLocks noChangeArrowheads="1"/>
          </p:cNvSpPr>
          <p:nvPr/>
        </p:nvSpPr>
        <p:spPr bwMode="auto">
          <a:xfrm>
            <a:off x="7434263" y="2159000"/>
            <a:ext cx="1077912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7" name="AutoShape 13"/>
          <p:cNvSpPr>
            <a:spLocks noChangeArrowheads="1"/>
          </p:cNvSpPr>
          <p:nvPr/>
        </p:nvSpPr>
        <p:spPr bwMode="auto">
          <a:xfrm>
            <a:off x="7458075" y="3638550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38" name="Line 14"/>
          <p:cNvSpPr>
            <a:spLocks noChangeShapeType="1"/>
          </p:cNvSpPr>
          <p:nvPr/>
        </p:nvSpPr>
        <p:spPr bwMode="auto">
          <a:xfrm>
            <a:off x="4572000" y="112236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39" name="Line 15"/>
          <p:cNvSpPr>
            <a:spLocks noChangeShapeType="1"/>
          </p:cNvSpPr>
          <p:nvPr/>
        </p:nvSpPr>
        <p:spPr bwMode="auto">
          <a:xfrm>
            <a:off x="4572000" y="1838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0" name="Line 16"/>
          <p:cNvSpPr>
            <a:spLocks noChangeShapeType="1"/>
          </p:cNvSpPr>
          <p:nvPr/>
        </p:nvSpPr>
        <p:spPr bwMode="auto">
          <a:xfrm>
            <a:off x="4572000" y="2600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1" name="Line 17"/>
          <p:cNvSpPr>
            <a:spLocks noChangeShapeType="1"/>
          </p:cNvSpPr>
          <p:nvPr/>
        </p:nvSpPr>
        <p:spPr bwMode="auto">
          <a:xfrm>
            <a:off x="4572000" y="3287713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2" name="Line 18"/>
          <p:cNvSpPr>
            <a:spLocks noChangeShapeType="1"/>
          </p:cNvSpPr>
          <p:nvPr/>
        </p:nvSpPr>
        <p:spPr bwMode="auto">
          <a:xfrm>
            <a:off x="4572000" y="4090988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3" name="Line 19"/>
          <p:cNvSpPr>
            <a:spLocks noChangeShapeType="1"/>
          </p:cNvSpPr>
          <p:nvPr/>
        </p:nvSpPr>
        <p:spPr bwMode="auto">
          <a:xfrm>
            <a:off x="4572000" y="4797425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4" name="Line 20"/>
          <p:cNvSpPr>
            <a:spLocks noChangeShapeType="1"/>
          </p:cNvSpPr>
          <p:nvPr/>
        </p:nvSpPr>
        <p:spPr bwMode="auto">
          <a:xfrm>
            <a:off x="4572000" y="5494338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6" name="Line 22"/>
          <p:cNvSpPr>
            <a:spLocks noChangeShapeType="1"/>
          </p:cNvSpPr>
          <p:nvPr/>
        </p:nvSpPr>
        <p:spPr bwMode="auto">
          <a:xfrm>
            <a:off x="1571625" y="1976438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7" name="Line 23"/>
          <p:cNvSpPr>
            <a:spLocks noChangeShapeType="1"/>
          </p:cNvSpPr>
          <p:nvPr/>
        </p:nvSpPr>
        <p:spPr bwMode="auto">
          <a:xfrm>
            <a:off x="4572000" y="6197600"/>
            <a:ext cx="1588" cy="1841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8" name="Line 24"/>
          <p:cNvSpPr>
            <a:spLocks noChangeShapeType="1"/>
          </p:cNvSpPr>
          <p:nvPr/>
        </p:nvSpPr>
        <p:spPr bwMode="auto">
          <a:xfrm flipH="1">
            <a:off x="1571625" y="6381750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49" name="Line 25"/>
          <p:cNvSpPr>
            <a:spLocks noChangeShapeType="1"/>
          </p:cNvSpPr>
          <p:nvPr/>
        </p:nvSpPr>
        <p:spPr bwMode="auto">
          <a:xfrm flipV="1">
            <a:off x="1571625" y="1976438"/>
            <a:ext cx="0" cy="44053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50" name="Line 26"/>
          <p:cNvSpPr>
            <a:spLocks noChangeShapeType="1"/>
          </p:cNvSpPr>
          <p:nvPr/>
        </p:nvSpPr>
        <p:spPr bwMode="auto">
          <a:xfrm flipV="1">
            <a:off x="6034088" y="2357438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7051" name="Text Box 27"/>
          <p:cNvSpPr txBox="1">
            <a:spLocks noChangeArrowheads="1"/>
          </p:cNvSpPr>
          <p:nvPr/>
        </p:nvSpPr>
        <p:spPr bwMode="auto">
          <a:xfrm>
            <a:off x="6477000" y="19764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500813" y="34623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53" name="Text Box 29"/>
          <p:cNvSpPr txBox="1">
            <a:spLocks noChangeArrowheads="1"/>
          </p:cNvSpPr>
          <p:nvPr/>
        </p:nvSpPr>
        <p:spPr bwMode="auto">
          <a:xfrm>
            <a:off x="4648200" y="25241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54" name="Text Box 30"/>
          <p:cNvSpPr txBox="1">
            <a:spLocks noChangeArrowheads="1"/>
          </p:cNvSpPr>
          <p:nvPr/>
        </p:nvSpPr>
        <p:spPr bwMode="auto">
          <a:xfrm>
            <a:off x="4648200" y="40147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7055" name="Line 31"/>
          <p:cNvSpPr>
            <a:spLocks noChangeShapeType="1"/>
          </p:cNvSpPr>
          <p:nvPr/>
        </p:nvSpPr>
        <p:spPr bwMode="auto">
          <a:xfrm>
            <a:off x="6057900" y="3824288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7035" name="Text Box 11"/>
          <p:cNvSpPr txBox="1">
            <a:spLocks noChangeArrowheads="1"/>
          </p:cNvSpPr>
          <p:nvPr/>
        </p:nvSpPr>
        <p:spPr bwMode="auto">
          <a:xfrm>
            <a:off x="3657600" y="5775325"/>
            <a:ext cx="1847850" cy="4222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重排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5580063" y="4797425"/>
            <a:ext cx="5746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pic>
        <p:nvPicPr>
          <p:cNvPr id="289798" name="Picture 6" descr="cpfeb0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28949" r="3133" b="10895"/>
          <a:stretch>
            <a:fillRect/>
          </a:stretch>
        </p:blipFill>
        <p:spPr bwMode="auto">
          <a:xfrm>
            <a:off x="6300788" y="4864100"/>
            <a:ext cx="2582862" cy="1517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7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5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10" fill="hold"/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10" fill="hold"/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1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1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8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10" fill="hold"/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0" fill="hold"/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500"/>
                                        <p:tgtEl>
                                          <p:spTgt spid="257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25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5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2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9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8" dur="500"/>
                                        <p:tgtEl>
                                          <p:spTgt spid="257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5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" fill="hold"/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7" dur="10" fill="hold"/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8" grpId="0" animBg="1"/>
      <p:bldP spid="257029" grpId="0" animBg="1"/>
      <p:bldP spid="257030" grpId="0" animBg="1"/>
      <p:bldP spid="257031" grpId="0" animBg="1"/>
      <p:bldP spid="257032" grpId="0" animBg="1"/>
      <p:bldP spid="257033" grpId="0" animBg="1"/>
      <p:bldP spid="257034" grpId="0" animBg="1"/>
      <p:bldP spid="257036" grpId="0" animBg="1"/>
      <p:bldP spid="257036" grpId="1" animBg="1"/>
      <p:bldP spid="257037" grpId="0" animBg="1"/>
      <p:bldP spid="257037" grpId="1" animBg="1"/>
      <p:bldP spid="257038" grpId="0" animBg="1"/>
      <p:bldP spid="257039" grpId="0" animBg="1"/>
      <p:bldP spid="257040" grpId="0" animBg="1"/>
      <p:bldP spid="257041" grpId="0" animBg="1"/>
      <p:bldP spid="257042" grpId="0" animBg="1"/>
      <p:bldP spid="257043" grpId="0" animBg="1"/>
      <p:bldP spid="257044" grpId="0" animBg="1"/>
      <p:bldP spid="257046" grpId="0" animBg="1"/>
      <p:bldP spid="257046" grpId="1" animBg="1"/>
      <p:bldP spid="257046" grpId="2" animBg="1"/>
      <p:bldP spid="257047" grpId="0" animBg="1"/>
      <p:bldP spid="257047" grpId="1" animBg="1"/>
      <p:bldP spid="257047" grpId="2" animBg="1"/>
      <p:bldP spid="257048" grpId="0" animBg="1"/>
      <p:bldP spid="257048" grpId="1" animBg="1"/>
      <p:bldP spid="257048" grpId="2" animBg="1"/>
      <p:bldP spid="257049" grpId="0" animBg="1"/>
      <p:bldP spid="257049" grpId="1" animBg="1"/>
      <p:bldP spid="257049" grpId="2" animBg="1"/>
      <p:bldP spid="257050" grpId="0" animBg="1"/>
      <p:bldP spid="257050" grpId="1" animBg="1"/>
      <p:bldP spid="257050" grpId="2" animBg="1"/>
      <p:bldP spid="257051" grpId="0"/>
      <p:bldP spid="257052" grpId="0"/>
      <p:bldP spid="257053" grpId="0"/>
      <p:bldP spid="257054" grpId="0"/>
      <p:bldP spid="257055" grpId="0" animBg="1"/>
      <p:bldP spid="257035" grpId="0" animBg="1"/>
      <p:bldP spid="2897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0"/>
            <a:ext cx="9015412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400" dirty="0" smtClean="0"/>
              <a:t>Measuring Search Performance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Completeness	</a:t>
            </a:r>
            <a:r>
              <a:rPr lang="zh-CN" altLang="en-US" smtClean="0"/>
              <a:t>（完备性）</a:t>
            </a:r>
          </a:p>
          <a:p>
            <a:pPr eaLnBrk="1" hangingPunct="1">
              <a:defRPr/>
            </a:pPr>
            <a:r>
              <a:rPr lang="en-US" altLang="zh-CN" smtClean="0"/>
              <a:t>Optimality		</a:t>
            </a:r>
            <a:r>
              <a:rPr lang="zh-CN" altLang="en-US" smtClean="0"/>
              <a:t>（最优性）</a:t>
            </a:r>
          </a:p>
          <a:p>
            <a:pPr eaLnBrk="1" hangingPunct="1">
              <a:defRPr/>
            </a:pPr>
            <a:r>
              <a:rPr lang="en-US" altLang="zh-CN" smtClean="0"/>
              <a:t>Time Complexity	</a:t>
            </a:r>
            <a:r>
              <a:rPr lang="zh-CN" altLang="en-US" smtClean="0"/>
              <a:t>（时间复杂度）</a:t>
            </a:r>
          </a:p>
          <a:p>
            <a:pPr eaLnBrk="1" hangingPunct="1">
              <a:defRPr/>
            </a:pPr>
            <a:r>
              <a:rPr lang="en-US" altLang="zh-CN" smtClean="0"/>
              <a:t>Space Complexity	</a:t>
            </a:r>
            <a:r>
              <a:rPr lang="zh-CN" altLang="en-US" smtClean="0"/>
              <a:t>（空间复杂度）</a:t>
            </a:r>
          </a:p>
        </p:txBody>
      </p:sp>
      <p:pic>
        <p:nvPicPr>
          <p:cNvPr id="12292" name="Picture 5" descr="200812384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084763"/>
            <a:ext cx="1905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Blind Search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Breadth-First Search		(</a:t>
            </a:r>
            <a:r>
              <a:rPr lang="zh-CN" altLang="en-US" smtClean="0"/>
              <a:t>广度优先搜索</a:t>
            </a:r>
            <a:r>
              <a:rPr lang="en-US" altLang="zh-CN" smtClean="0"/>
              <a:t>)</a:t>
            </a:r>
          </a:p>
          <a:p>
            <a:pPr eaLnBrk="1" hangingPunct="1">
              <a:defRPr/>
            </a:pPr>
            <a:r>
              <a:rPr lang="en-US" altLang="zh-CN" smtClean="0"/>
              <a:t>Uniform-Cost Search		(</a:t>
            </a:r>
            <a:r>
              <a:rPr lang="zh-CN" altLang="en-US" smtClean="0"/>
              <a:t>等代价搜索</a:t>
            </a:r>
            <a:r>
              <a:rPr lang="en-US" altLang="zh-CN" smtClean="0"/>
              <a:t>)</a:t>
            </a:r>
          </a:p>
          <a:p>
            <a:pPr eaLnBrk="1" hangingPunct="1">
              <a:defRPr/>
            </a:pPr>
            <a:r>
              <a:rPr lang="en-US" altLang="zh-CN" smtClean="0"/>
              <a:t>Depth-First Search		(</a:t>
            </a:r>
            <a:r>
              <a:rPr lang="zh-CN" altLang="en-US" smtClean="0"/>
              <a:t>深度优先搜索</a:t>
            </a:r>
            <a:r>
              <a:rPr lang="en-US" altLang="zh-CN" smtClean="0"/>
              <a:t>)</a:t>
            </a:r>
          </a:p>
          <a:p>
            <a:pPr eaLnBrk="1" hangingPunct="1">
              <a:defRPr/>
            </a:pPr>
            <a:r>
              <a:rPr lang="en-US" altLang="zh-CN" smtClean="0"/>
              <a:t>Depth-Limited Search		(</a:t>
            </a:r>
            <a:r>
              <a:rPr lang="zh-CN" altLang="en-US" smtClean="0"/>
              <a:t>有限深度搜索</a:t>
            </a:r>
            <a:r>
              <a:rPr lang="en-US" altLang="zh-CN" smtClean="0"/>
              <a:t>)</a:t>
            </a:r>
          </a:p>
          <a:p>
            <a:pPr eaLnBrk="1" hangingPunct="1">
              <a:defRPr/>
            </a:pPr>
            <a:r>
              <a:rPr lang="en-US" altLang="zh-CN" smtClean="0"/>
              <a:t>Iterative Deepening Search	(</a:t>
            </a:r>
            <a:r>
              <a:rPr lang="zh-CN" altLang="en-US" smtClean="0"/>
              <a:t>迭代加深搜索</a:t>
            </a:r>
            <a:r>
              <a:rPr lang="en-US" altLang="zh-CN" smtClean="0"/>
              <a:t>)</a:t>
            </a:r>
          </a:p>
          <a:p>
            <a:pPr eaLnBrk="1" hangingPunct="1">
              <a:defRPr/>
            </a:pPr>
            <a:r>
              <a:rPr lang="en-US" altLang="zh-CN" smtClean="0"/>
              <a:t>Bidirectional Search		(</a:t>
            </a:r>
            <a:r>
              <a:rPr lang="zh-CN" altLang="en-US" smtClean="0"/>
              <a:t>双向搜索</a:t>
            </a:r>
            <a:r>
              <a:rPr lang="en-US" altLang="zh-CN" smtClean="0"/>
              <a:t>)</a:t>
            </a:r>
          </a:p>
        </p:txBody>
      </p:sp>
      <p:pic>
        <p:nvPicPr>
          <p:cNvPr id="265221" name="Picture 5" descr="20105595938237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68413"/>
            <a:ext cx="24082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7.40741E-7 L 0.03941 7.40741E-7 C 0.05799 7.40741E-7 0.07882 -0.01875 0.0974 -0.0213 C 0.11111 -0.0213 0.13681 -0.00394 0.14861 -0.00394 C 0.16458 -0.00394 0.18073 -0.00926 0.21094 -0.00926 L 0.23194 -0.21597 L 0.25521 0.03333 L 0.28316 7.40741E-7 L 0.30608 -0.00926 L 0.36198 -0.00139 C 0.38733 -0.00532 0.40833 -0.02269 0.43368 -0.0294 C 0.44306 -0.03056 0.46389 -0.03195 0.47813 -0.0294 C 0.49167 -0.02662 0.50347 -0.0081 0.50781 -0.00671 C 0.5151 -0.00139 0.53125 -0.00671 0.54045 -0.00394 L 0.55451 7.40741E-7 L 0.58003 7.40741E-7 " pathEditMode="relative" rAng="0" ptsTypes="FfffFFFFFffffFFF">
                                      <p:cBhvr>
                                        <p:cTn id="6" dur="5000" fill="hold"/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3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004 4.07407E-6 L 0.58004 0.4726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Breath-First Search</a:t>
            </a:r>
          </a:p>
        </p:txBody>
      </p:sp>
      <p:sp>
        <p:nvSpPr>
          <p:cNvPr id="14339" name="AutoShape 51"/>
          <p:cNvSpPr>
            <a:spLocks noChangeArrowheads="1"/>
          </p:cNvSpPr>
          <p:nvPr/>
        </p:nvSpPr>
        <p:spPr bwMode="auto">
          <a:xfrm>
            <a:off x="3967163" y="1149350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0" name="Text Box 52"/>
          <p:cNvSpPr txBox="1">
            <a:spLocks noChangeArrowheads="1"/>
          </p:cNvSpPr>
          <p:nvPr/>
        </p:nvSpPr>
        <p:spPr bwMode="auto">
          <a:xfrm>
            <a:off x="3352800" y="1773238"/>
            <a:ext cx="24638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1" name="AutoShape 53"/>
          <p:cNvSpPr>
            <a:spLocks noChangeArrowheads="1"/>
          </p:cNvSpPr>
          <p:nvPr/>
        </p:nvSpPr>
        <p:spPr bwMode="auto">
          <a:xfrm>
            <a:off x="3162300" y="2503488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2" name="Text Box 54"/>
          <p:cNvSpPr txBox="1">
            <a:spLocks noChangeArrowheads="1"/>
          </p:cNvSpPr>
          <p:nvPr/>
        </p:nvSpPr>
        <p:spPr bwMode="auto">
          <a:xfrm>
            <a:off x="1981200" y="3254375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4343" name="AutoShape 55"/>
          <p:cNvSpPr>
            <a:spLocks noChangeArrowheads="1"/>
          </p:cNvSpPr>
          <p:nvPr/>
        </p:nvSpPr>
        <p:spPr bwMode="auto">
          <a:xfrm>
            <a:off x="3162300" y="3978275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4" name="Text Box 56"/>
          <p:cNvSpPr txBox="1">
            <a:spLocks noChangeArrowheads="1"/>
          </p:cNvSpPr>
          <p:nvPr/>
        </p:nvSpPr>
        <p:spPr bwMode="auto">
          <a:xfrm>
            <a:off x="2627313" y="4756150"/>
            <a:ext cx="3954462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末端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345" name="Text Box 57"/>
          <p:cNvSpPr txBox="1">
            <a:spLocks noChangeArrowheads="1"/>
          </p:cNvSpPr>
          <p:nvPr/>
        </p:nvSpPr>
        <p:spPr bwMode="auto">
          <a:xfrm>
            <a:off x="2916238" y="5454650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14346" name="AutoShape 58"/>
          <p:cNvSpPr>
            <a:spLocks noChangeArrowheads="1"/>
          </p:cNvSpPr>
          <p:nvPr/>
        </p:nvSpPr>
        <p:spPr bwMode="auto">
          <a:xfrm>
            <a:off x="7434263" y="2546350"/>
            <a:ext cx="1077912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7" name="AutoShape 59"/>
          <p:cNvSpPr>
            <a:spLocks noChangeArrowheads="1"/>
          </p:cNvSpPr>
          <p:nvPr/>
        </p:nvSpPr>
        <p:spPr bwMode="auto">
          <a:xfrm>
            <a:off x="7458075" y="4025900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48" name="Line 60"/>
          <p:cNvSpPr>
            <a:spLocks noChangeShapeType="1"/>
          </p:cNvSpPr>
          <p:nvPr/>
        </p:nvSpPr>
        <p:spPr bwMode="auto">
          <a:xfrm>
            <a:off x="4572000" y="150971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61"/>
          <p:cNvSpPr>
            <a:spLocks noChangeShapeType="1"/>
          </p:cNvSpPr>
          <p:nvPr/>
        </p:nvSpPr>
        <p:spPr bwMode="auto">
          <a:xfrm>
            <a:off x="4572000" y="222567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Line 62"/>
          <p:cNvSpPr>
            <a:spLocks noChangeShapeType="1"/>
          </p:cNvSpPr>
          <p:nvPr/>
        </p:nvSpPr>
        <p:spPr bwMode="auto">
          <a:xfrm>
            <a:off x="4572000" y="298767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1" name="Line 63"/>
          <p:cNvSpPr>
            <a:spLocks noChangeShapeType="1"/>
          </p:cNvSpPr>
          <p:nvPr/>
        </p:nvSpPr>
        <p:spPr bwMode="auto">
          <a:xfrm>
            <a:off x="4572000" y="3675063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Line 64"/>
          <p:cNvSpPr>
            <a:spLocks noChangeShapeType="1"/>
          </p:cNvSpPr>
          <p:nvPr/>
        </p:nvSpPr>
        <p:spPr bwMode="auto">
          <a:xfrm>
            <a:off x="4572000" y="4478338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3" name="Line 65"/>
          <p:cNvSpPr>
            <a:spLocks noChangeShapeType="1"/>
          </p:cNvSpPr>
          <p:nvPr/>
        </p:nvSpPr>
        <p:spPr bwMode="auto">
          <a:xfrm>
            <a:off x="4572000" y="5184775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4" name="Line 67"/>
          <p:cNvSpPr>
            <a:spLocks noChangeShapeType="1"/>
          </p:cNvSpPr>
          <p:nvPr/>
        </p:nvSpPr>
        <p:spPr bwMode="auto">
          <a:xfrm>
            <a:off x="1571625" y="2363788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5" name="Line 68"/>
          <p:cNvSpPr>
            <a:spLocks noChangeShapeType="1"/>
          </p:cNvSpPr>
          <p:nvPr/>
        </p:nvSpPr>
        <p:spPr bwMode="auto">
          <a:xfrm>
            <a:off x="4572000" y="5876925"/>
            <a:ext cx="1588" cy="5048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6" name="Line 69"/>
          <p:cNvSpPr>
            <a:spLocks noChangeShapeType="1"/>
          </p:cNvSpPr>
          <p:nvPr/>
        </p:nvSpPr>
        <p:spPr bwMode="auto">
          <a:xfrm flipH="1">
            <a:off x="1571625" y="6381750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Line 70"/>
          <p:cNvSpPr>
            <a:spLocks noChangeShapeType="1"/>
          </p:cNvSpPr>
          <p:nvPr/>
        </p:nvSpPr>
        <p:spPr bwMode="auto">
          <a:xfrm flipV="1">
            <a:off x="1571625" y="2363788"/>
            <a:ext cx="0" cy="40179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Line 71"/>
          <p:cNvSpPr>
            <a:spLocks noChangeShapeType="1"/>
          </p:cNvSpPr>
          <p:nvPr/>
        </p:nvSpPr>
        <p:spPr bwMode="auto">
          <a:xfrm flipV="1">
            <a:off x="6034088" y="2744788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9" name="Text Box 72"/>
          <p:cNvSpPr txBox="1">
            <a:spLocks noChangeArrowheads="1"/>
          </p:cNvSpPr>
          <p:nvPr/>
        </p:nvSpPr>
        <p:spPr bwMode="auto">
          <a:xfrm>
            <a:off x="6477000" y="23637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0" name="Text Box 73"/>
          <p:cNvSpPr txBox="1">
            <a:spLocks noChangeArrowheads="1"/>
          </p:cNvSpPr>
          <p:nvPr/>
        </p:nvSpPr>
        <p:spPr bwMode="auto">
          <a:xfrm>
            <a:off x="6500813" y="38496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1" name="Text Box 74"/>
          <p:cNvSpPr txBox="1">
            <a:spLocks noChangeArrowheads="1"/>
          </p:cNvSpPr>
          <p:nvPr/>
        </p:nvSpPr>
        <p:spPr bwMode="auto">
          <a:xfrm>
            <a:off x="4648200" y="291147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2" name="Text Box 75"/>
          <p:cNvSpPr txBox="1">
            <a:spLocks noChangeArrowheads="1"/>
          </p:cNvSpPr>
          <p:nvPr/>
        </p:nvSpPr>
        <p:spPr bwMode="auto">
          <a:xfrm>
            <a:off x="4648200" y="44021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4363" name="Line 76"/>
          <p:cNvSpPr>
            <a:spLocks noChangeShapeType="1"/>
          </p:cNvSpPr>
          <p:nvPr/>
        </p:nvSpPr>
        <p:spPr bwMode="auto">
          <a:xfrm>
            <a:off x="6057900" y="4211638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8126" name="AutoShape 78"/>
          <p:cNvSpPr>
            <a:spLocks/>
          </p:cNvSpPr>
          <p:nvPr/>
        </p:nvSpPr>
        <p:spPr bwMode="auto">
          <a:xfrm>
            <a:off x="971550" y="3249613"/>
            <a:ext cx="4217988" cy="609600"/>
          </a:xfrm>
          <a:prstGeom prst="borderCallout1">
            <a:avLst>
              <a:gd name="adj1" fmla="val 18750"/>
              <a:gd name="adj2" fmla="val 101806"/>
              <a:gd name="adj3" fmla="val 238801"/>
              <a:gd name="adj4" fmla="val 124579"/>
            </a:avLst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表队列结构，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FIFO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Breath-First Search</a:t>
            </a:r>
          </a:p>
        </p:txBody>
      </p:sp>
      <p:sp>
        <p:nvSpPr>
          <p:cNvPr id="15363" name="Oval 159"/>
          <p:cNvSpPr>
            <a:spLocks noChangeArrowheads="1"/>
          </p:cNvSpPr>
          <p:nvPr/>
        </p:nvSpPr>
        <p:spPr bwMode="auto">
          <a:xfrm>
            <a:off x="7011988" y="3792538"/>
            <a:ext cx="219075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Oval 160"/>
          <p:cNvSpPr>
            <a:spLocks noChangeArrowheads="1"/>
          </p:cNvSpPr>
          <p:nvPr/>
        </p:nvSpPr>
        <p:spPr bwMode="auto">
          <a:xfrm>
            <a:off x="7011988" y="3792538"/>
            <a:ext cx="219075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Oval 161"/>
          <p:cNvSpPr>
            <a:spLocks noChangeArrowheads="1"/>
          </p:cNvSpPr>
          <p:nvPr/>
        </p:nvSpPr>
        <p:spPr bwMode="auto">
          <a:xfrm>
            <a:off x="4102100" y="3792538"/>
            <a:ext cx="219075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Oval 162"/>
          <p:cNvSpPr>
            <a:spLocks noChangeArrowheads="1"/>
          </p:cNvSpPr>
          <p:nvPr/>
        </p:nvSpPr>
        <p:spPr bwMode="auto">
          <a:xfrm>
            <a:off x="4102100" y="3792538"/>
            <a:ext cx="219075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Oval 163"/>
          <p:cNvSpPr>
            <a:spLocks noChangeArrowheads="1"/>
          </p:cNvSpPr>
          <p:nvPr/>
        </p:nvSpPr>
        <p:spPr bwMode="auto">
          <a:xfrm>
            <a:off x="3011488" y="2701925"/>
            <a:ext cx="217487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Oval 164"/>
          <p:cNvSpPr>
            <a:spLocks noChangeArrowheads="1"/>
          </p:cNvSpPr>
          <p:nvPr/>
        </p:nvSpPr>
        <p:spPr bwMode="auto">
          <a:xfrm>
            <a:off x="3011488" y="2701925"/>
            <a:ext cx="217487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Oval 165"/>
          <p:cNvSpPr>
            <a:spLocks noChangeArrowheads="1"/>
          </p:cNvSpPr>
          <p:nvPr/>
        </p:nvSpPr>
        <p:spPr bwMode="auto">
          <a:xfrm>
            <a:off x="5921375" y="2701925"/>
            <a:ext cx="217488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0" name="Oval 166"/>
          <p:cNvSpPr>
            <a:spLocks noChangeArrowheads="1"/>
          </p:cNvSpPr>
          <p:nvPr/>
        </p:nvSpPr>
        <p:spPr bwMode="auto">
          <a:xfrm>
            <a:off x="5921375" y="2701925"/>
            <a:ext cx="217488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1" name="Oval 167"/>
          <p:cNvSpPr>
            <a:spLocks noChangeArrowheads="1"/>
          </p:cNvSpPr>
          <p:nvPr/>
        </p:nvSpPr>
        <p:spPr bwMode="auto">
          <a:xfrm>
            <a:off x="1809750" y="3792538"/>
            <a:ext cx="219075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2" name="Oval 168"/>
          <p:cNvSpPr>
            <a:spLocks noChangeArrowheads="1"/>
          </p:cNvSpPr>
          <p:nvPr/>
        </p:nvSpPr>
        <p:spPr bwMode="auto">
          <a:xfrm>
            <a:off x="1809750" y="3792538"/>
            <a:ext cx="219075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3" name="Oval 169"/>
          <p:cNvSpPr>
            <a:spLocks noChangeArrowheads="1"/>
          </p:cNvSpPr>
          <p:nvPr/>
        </p:nvSpPr>
        <p:spPr bwMode="auto">
          <a:xfrm>
            <a:off x="4465638" y="1719263"/>
            <a:ext cx="219075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4" name="Oval 170"/>
          <p:cNvSpPr>
            <a:spLocks noChangeArrowheads="1"/>
          </p:cNvSpPr>
          <p:nvPr/>
        </p:nvSpPr>
        <p:spPr bwMode="auto">
          <a:xfrm>
            <a:off x="4465638" y="1719263"/>
            <a:ext cx="219075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5" name="Oval 171"/>
          <p:cNvSpPr>
            <a:spLocks noChangeArrowheads="1"/>
          </p:cNvSpPr>
          <p:nvPr/>
        </p:nvSpPr>
        <p:spPr bwMode="auto">
          <a:xfrm>
            <a:off x="4829175" y="3792538"/>
            <a:ext cx="217488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6" name="Oval 172"/>
          <p:cNvSpPr>
            <a:spLocks noChangeArrowheads="1"/>
          </p:cNvSpPr>
          <p:nvPr/>
        </p:nvSpPr>
        <p:spPr bwMode="auto">
          <a:xfrm>
            <a:off x="4829175" y="3792538"/>
            <a:ext cx="217488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7" name="Oval 173"/>
          <p:cNvSpPr>
            <a:spLocks noChangeArrowheads="1"/>
          </p:cNvSpPr>
          <p:nvPr/>
        </p:nvSpPr>
        <p:spPr bwMode="auto">
          <a:xfrm>
            <a:off x="828675" y="4884738"/>
            <a:ext cx="217488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8" name="Oval 174"/>
          <p:cNvSpPr>
            <a:spLocks noChangeArrowheads="1"/>
          </p:cNvSpPr>
          <p:nvPr/>
        </p:nvSpPr>
        <p:spPr bwMode="auto">
          <a:xfrm>
            <a:off x="828675" y="4884738"/>
            <a:ext cx="217488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9" name="Oval 175"/>
          <p:cNvSpPr>
            <a:spLocks noChangeArrowheads="1"/>
          </p:cNvSpPr>
          <p:nvPr/>
        </p:nvSpPr>
        <p:spPr bwMode="auto">
          <a:xfrm>
            <a:off x="3011488" y="3792538"/>
            <a:ext cx="217487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0" name="Oval 176"/>
          <p:cNvSpPr>
            <a:spLocks noChangeArrowheads="1"/>
          </p:cNvSpPr>
          <p:nvPr/>
        </p:nvSpPr>
        <p:spPr bwMode="auto">
          <a:xfrm>
            <a:off x="3011488" y="3792538"/>
            <a:ext cx="217487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1" name="Oval 177"/>
          <p:cNvSpPr>
            <a:spLocks noChangeArrowheads="1"/>
          </p:cNvSpPr>
          <p:nvPr/>
        </p:nvSpPr>
        <p:spPr bwMode="auto">
          <a:xfrm>
            <a:off x="2282825" y="4884738"/>
            <a:ext cx="219075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2" name="Oval 178"/>
          <p:cNvSpPr>
            <a:spLocks noChangeArrowheads="1"/>
          </p:cNvSpPr>
          <p:nvPr/>
        </p:nvSpPr>
        <p:spPr bwMode="auto">
          <a:xfrm>
            <a:off x="2282825" y="4884738"/>
            <a:ext cx="219075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3" name="Oval 179"/>
          <p:cNvSpPr>
            <a:spLocks noChangeArrowheads="1"/>
          </p:cNvSpPr>
          <p:nvPr/>
        </p:nvSpPr>
        <p:spPr bwMode="auto">
          <a:xfrm>
            <a:off x="5921375" y="3792538"/>
            <a:ext cx="217488" cy="2190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4" name="Oval 180"/>
          <p:cNvSpPr>
            <a:spLocks noChangeArrowheads="1"/>
          </p:cNvSpPr>
          <p:nvPr/>
        </p:nvSpPr>
        <p:spPr bwMode="auto">
          <a:xfrm>
            <a:off x="5921375" y="3792538"/>
            <a:ext cx="217488" cy="219075"/>
          </a:xfrm>
          <a:prstGeom prst="ellipse">
            <a:avLst/>
          </a:prstGeom>
          <a:noFill/>
          <a:ln w="17463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5" name="Line 181"/>
          <p:cNvSpPr>
            <a:spLocks noChangeShapeType="1"/>
          </p:cNvSpPr>
          <p:nvPr/>
        </p:nvSpPr>
        <p:spPr bwMode="auto">
          <a:xfrm flipV="1">
            <a:off x="3378200" y="1917700"/>
            <a:ext cx="1133475" cy="735013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6" name="Freeform 182"/>
          <p:cNvSpPr>
            <a:spLocks/>
          </p:cNvSpPr>
          <p:nvPr/>
        </p:nvSpPr>
        <p:spPr bwMode="auto">
          <a:xfrm>
            <a:off x="3214688" y="2582863"/>
            <a:ext cx="217487" cy="176212"/>
          </a:xfrm>
          <a:custGeom>
            <a:avLst/>
            <a:gdLst>
              <a:gd name="T0" fmla="*/ 2147483647 w 137"/>
              <a:gd name="T1" fmla="*/ 2147483647 h 111"/>
              <a:gd name="T2" fmla="*/ 0 w 137"/>
              <a:gd name="T3" fmla="*/ 2147483647 h 111"/>
              <a:gd name="T4" fmla="*/ 2147483647 w 137"/>
              <a:gd name="T5" fmla="*/ 0 h 111"/>
              <a:gd name="T6" fmla="*/ 2147483647 w 137"/>
              <a:gd name="T7" fmla="*/ 2147483647 h 1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7" h="111">
                <a:moveTo>
                  <a:pt x="137" y="75"/>
                </a:moveTo>
                <a:lnTo>
                  <a:pt x="0" y="111"/>
                </a:lnTo>
                <a:lnTo>
                  <a:pt x="88" y="0"/>
                </a:lnTo>
                <a:lnTo>
                  <a:pt x="137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7" name="Line 183"/>
          <p:cNvSpPr>
            <a:spLocks noChangeShapeType="1"/>
          </p:cNvSpPr>
          <p:nvPr/>
        </p:nvSpPr>
        <p:spPr bwMode="auto">
          <a:xfrm flipV="1">
            <a:off x="2155825" y="2917825"/>
            <a:ext cx="938213" cy="7937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8" name="Freeform 184"/>
          <p:cNvSpPr>
            <a:spLocks/>
          </p:cNvSpPr>
          <p:nvPr/>
        </p:nvSpPr>
        <p:spPr bwMode="auto">
          <a:xfrm>
            <a:off x="2008188" y="3646488"/>
            <a:ext cx="206375" cy="190500"/>
          </a:xfrm>
          <a:custGeom>
            <a:avLst/>
            <a:gdLst>
              <a:gd name="T0" fmla="*/ 2147483647 w 130"/>
              <a:gd name="T1" fmla="*/ 2147483647 h 120"/>
              <a:gd name="T2" fmla="*/ 0 w 130"/>
              <a:gd name="T3" fmla="*/ 2147483647 h 120"/>
              <a:gd name="T4" fmla="*/ 2147483647 w 130"/>
              <a:gd name="T5" fmla="*/ 0 h 120"/>
              <a:gd name="T6" fmla="*/ 2147483647 w 130"/>
              <a:gd name="T7" fmla="*/ 2147483647 h 1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0" h="120">
                <a:moveTo>
                  <a:pt x="130" y="67"/>
                </a:moveTo>
                <a:lnTo>
                  <a:pt x="0" y="120"/>
                </a:lnTo>
                <a:lnTo>
                  <a:pt x="72" y="0"/>
                </a:lnTo>
                <a:lnTo>
                  <a:pt x="130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9" name="Line 185"/>
          <p:cNvSpPr>
            <a:spLocks noChangeShapeType="1"/>
          </p:cNvSpPr>
          <p:nvPr/>
        </p:nvSpPr>
        <p:spPr bwMode="auto">
          <a:xfrm flipH="1" flipV="1">
            <a:off x="3094038" y="2917825"/>
            <a:ext cx="20637" cy="68103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0" name="Freeform 186"/>
          <p:cNvSpPr>
            <a:spLocks/>
          </p:cNvSpPr>
          <p:nvPr/>
        </p:nvSpPr>
        <p:spPr bwMode="auto">
          <a:xfrm>
            <a:off x="3043238" y="3579813"/>
            <a:ext cx="141287" cy="212725"/>
          </a:xfrm>
          <a:custGeom>
            <a:avLst/>
            <a:gdLst>
              <a:gd name="T0" fmla="*/ 2147483647 w 89"/>
              <a:gd name="T1" fmla="*/ 0 h 134"/>
              <a:gd name="T2" fmla="*/ 2147483647 w 89"/>
              <a:gd name="T3" fmla="*/ 2147483647 h 134"/>
              <a:gd name="T4" fmla="*/ 0 w 89"/>
              <a:gd name="T5" fmla="*/ 2147483647 h 134"/>
              <a:gd name="T6" fmla="*/ 2147483647 w 89"/>
              <a:gd name="T7" fmla="*/ 0 h 1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9" h="134">
                <a:moveTo>
                  <a:pt x="89" y="0"/>
                </a:moveTo>
                <a:lnTo>
                  <a:pt x="48" y="134"/>
                </a:lnTo>
                <a:lnTo>
                  <a:pt x="0" y="3"/>
                </a:lnTo>
                <a:lnTo>
                  <a:pt x="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1" name="Line 187"/>
          <p:cNvSpPr>
            <a:spLocks noChangeShapeType="1"/>
          </p:cNvSpPr>
          <p:nvPr/>
        </p:nvSpPr>
        <p:spPr bwMode="auto">
          <a:xfrm flipH="1" flipV="1">
            <a:off x="3094038" y="2917825"/>
            <a:ext cx="931862" cy="75882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2" name="Freeform 188"/>
          <p:cNvSpPr>
            <a:spLocks/>
          </p:cNvSpPr>
          <p:nvPr/>
        </p:nvSpPr>
        <p:spPr bwMode="auto">
          <a:xfrm>
            <a:off x="3967163" y="3609975"/>
            <a:ext cx="209550" cy="188913"/>
          </a:xfrm>
          <a:custGeom>
            <a:avLst/>
            <a:gdLst>
              <a:gd name="T0" fmla="*/ 2147483647 w 132"/>
              <a:gd name="T1" fmla="*/ 0 h 119"/>
              <a:gd name="T2" fmla="*/ 2147483647 w 132"/>
              <a:gd name="T3" fmla="*/ 2147483647 h 119"/>
              <a:gd name="T4" fmla="*/ 0 w 132"/>
              <a:gd name="T5" fmla="*/ 2147483647 h 119"/>
              <a:gd name="T6" fmla="*/ 2147483647 w 132"/>
              <a:gd name="T7" fmla="*/ 0 h 1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2" h="119">
                <a:moveTo>
                  <a:pt x="56" y="0"/>
                </a:moveTo>
                <a:lnTo>
                  <a:pt x="132" y="119"/>
                </a:lnTo>
                <a:lnTo>
                  <a:pt x="0" y="69"/>
                </a:lnTo>
                <a:lnTo>
                  <a:pt x="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3" name="Line 189"/>
          <p:cNvSpPr>
            <a:spLocks noChangeShapeType="1"/>
          </p:cNvSpPr>
          <p:nvPr/>
        </p:nvSpPr>
        <p:spPr bwMode="auto">
          <a:xfrm flipV="1">
            <a:off x="5153025" y="2887663"/>
            <a:ext cx="800100" cy="80010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4" name="Freeform 190"/>
          <p:cNvSpPr>
            <a:spLocks/>
          </p:cNvSpPr>
          <p:nvPr/>
        </p:nvSpPr>
        <p:spPr bwMode="auto">
          <a:xfrm>
            <a:off x="5016500" y="3624263"/>
            <a:ext cx="200025" cy="201612"/>
          </a:xfrm>
          <a:custGeom>
            <a:avLst/>
            <a:gdLst>
              <a:gd name="T0" fmla="*/ 2147483647 w 126"/>
              <a:gd name="T1" fmla="*/ 2147483647 h 127"/>
              <a:gd name="T2" fmla="*/ 0 w 126"/>
              <a:gd name="T3" fmla="*/ 2147483647 h 127"/>
              <a:gd name="T4" fmla="*/ 2147483647 w 126"/>
              <a:gd name="T5" fmla="*/ 0 h 127"/>
              <a:gd name="T6" fmla="*/ 2147483647 w 126"/>
              <a:gd name="T7" fmla="*/ 2147483647 h 1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" h="127">
                <a:moveTo>
                  <a:pt x="126" y="64"/>
                </a:moveTo>
                <a:lnTo>
                  <a:pt x="0" y="127"/>
                </a:lnTo>
                <a:lnTo>
                  <a:pt x="63" y="0"/>
                </a:lnTo>
                <a:lnTo>
                  <a:pt x="126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5" name="Line 191"/>
          <p:cNvSpPr>
            <a:spLocks noChangeShapeType="1"/>
          </p:cNvSpPr>
          <p:nvPr/>
        </p:nvSpPr>
        <p:spPr bwMode="auto">
          <a:xfrm flipV="1">
            <a:off x="6064250" y="2914650"/>
            <a:ext cx="1588" cy="6889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6" name="Freeform 192"/>
          <p:cNvSpPr>
            <a:spLocks/>
          </p:cNvSpPr>
          <p:nvPr/>
        </p:nvSpPr>
        <p:spPr bwMode="auto">
          <a:xfrm>
            <a:off x="5994400" y="3586163"/>
            <a:ext cx="139700" cy="212725"/>
          </a:xfrm>
          <a:custGeom>
            <a:avLst/>
            <a:gdLst>
              <a:gd name="T0" fmla="*/ 2147483647 w 88"/>
              <a:gd name="T1" fmla="*/ 0 h 134"/>
              <a:gd name="T2" fmla="*/ 2147483647 w 88"/>
              <a:gd name="T3" fmla="*/ 2147483647 h 134"/>
              <a:gd name="T4" fmla="*/ 0 w 88"/>
              <a:gd name="T5" fmla="*/ 0 h 134"/>
              <a:gd name="T6" fmla="*/ 2147483647 w 88"/>
              <a:gd name="T7" fmla="*/ 0 h 1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8" h="134">
                <a:moveTo>
                  <a:pt x="88" y="0"/>
                </a:moveTo>
                <a:lnTo>
                  <a:pt x="44" y="134"/>
                </a:lnTo>
                <a:lnTo>
                  <a:pt x="0" y="0"/>
                </a:lnTo>
                <a:lnTo>
                  <a:pt x="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7" name="Line 193"/>
          <p:cNvSpPr>
            <a:spLocks noChangeShapeType="1"/>
          </p:cNvSpPr>
          <p:nvPr/>
        </p:nvSpPr>
        <p:spPr bwMode="auto">
          <a:xfrm flipH="1" flipV="1">
            <a:off x="6127750" y="2859088"/>
            <a:ext cx="806450" cy="80803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8" name="Freeform 194"/>
          <p:cNvSpPr>
            <a:spLocks/>
          </p:cNvSpPr>
          <p:nvPr/>
        </p:nvSpPr>
        <p:spPr bwMode="auto">
          <a:xfrm>
            <a:off x="6872288" y="3603625"/>
            <a:ext cx="200025" cy="201613"/>
          </a:xfrm>
          <a:custGeom>
            <a:avLst/>
            <a:gdLst>
              <a:gd name="T0" fmla="*/ 2147483647 w 126"/>
              <a:gd name="T1" fmla="*/ 0 h 127"/>
              <a:gd name="T2" fmla="*/ 2147483647 w 126"/>
              <a:gd name="T3" fmla="*/ 2147483647 h 127"/>
              <a:gd name="T4" fmla="*/ 0 w 126"/>
              <a:gd name="T5" fmla="*/ 2147483647 h 127"/>
              <a:gd name="T6" fmla="*/ 2147483647 w 126"/>
              <a:gd name="T7" fmla="*/ 0 h 1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" h="127">
                <a:moveTo>
                  <a:pt x="63" y="0"/>
                </a:moveTo>
                <a:lnTo>
                  <a:pt x="126" y="127"/>
                </a:lnTo>
                <a:lnTo>
                  <a:pt x="0" y="64"/>
                </a:lnTo>
                <a:lnTo>
                  <a:pt x="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9" name="Line 195"/>
          <p:cNvSpPr>
            <a:spLocks noChangeShapeType="1"/>
          </p:cNvSpPr>
          <p:nvPr/>
        </p:nvSpPr>
        <p:spPr bwMode="auto">
          <a:xfrm flipV="1">
            <a:off x="1139825" y="3954463"/>
            <a:ext cx="684213" cy="81280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00" name="Freeform 196"/>
          <p:cNvSpPr>
            <a:spLocks/>
          </p:cNvSpPr>
          <p:nvPr/>
        </p:nvSpPr>
        <p:spPr bwMode="auto">
          <a:xfrm>
            <a:off x="1014413" y="4708525"/>
            <a:ext cx="192087" cy="207963"/>
          </a:xfrm>
          <a:custGeom>
            <a:avLst/>
            <a:gdLst>
              <a:gd name="T0" fmla="*/ 2147483647 w 121"/>
              <a:gd name="T1" fmla="*/ 2147483647 h 131"/>
              <a:gd name="T2" fmla="*/ 0 w 121"/>
              <a:gd name="T3" fmla="*/ 2147483647 h 131"/>
              <a:gd name="T4" fmla="*/ 2147483647 w 121"/>
              <a:gd name="T5" fmla="*/ 0 h 131"/>
              <a:gd name="T6" fmla="*/ 2147483647 w 121"/>
              <a:gd name="T7" fmla="*/ 2147483647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" h="131">
                <a:moveTo>
                  <a:pt x="121" y="58"/>
                </a:moveTo>
                <a:lnTo>
                  <a:pt x="0" y="131"/>
                </a:lnTo>
                <a:lnTo>
                  <a:pt x="52" y="0"/>
                </a:lnTo>
                <a:lnTo>
                  <a:pt x="121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01" name="Line 197"/>
          <p:cNvSpPr>
            <a:spLocks noChangeShapeType="1"/>
          </p:cNvSpPr>
          <p:nvPr/>
        </p:nvSpPr>
        <p:spPr bwMode="auto">
          <a:xfrm flipH="1" flipV="1">
            <a:off x="4498975" y="1749425"/>
            <a:ext cx="1298575" cy="86518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02" name="Freeform 198"/>
          <p:cNvSpPr>
            <a:spLocks/>
          </p:cNvSpPr>
          <p:nvPr/>
        </p:nvSpPr>
        <p:spPr bwMode="auto">
          <a:xfrm>
            <a:off x="5743575" y="2546350"/>
            <a:ext cx="215900" cy="177800"/>
          </a:xfrm>
          <a:custGeom>
            <a:avLst/>
            <a:gdLst>
              <a:gd name="T0" fmla="*/ 2147483647 w 136"/>
              <a:gd name="T1" fmla="*/ 0 h 112"/>
              <a:gd name="T2" fmla="*/ 2147483647 w 136"/>
              <a:gd name="T3" fmla="*/ 2147483647 h 112"/>
              <a:gd name="T4" fmla="*/ 0 w 136"/>
              <a:gd name="T5" fmla="*/ 2147483647 h 112"/>
              <a:gd name="T6" fmla="*/ 2147483647 w 136"/>
              <a:gd name="T7" fmla="*/ 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" h="112">
                <a:moveTo>
                  <a:pt x="49" y="0"/>
                </a:moveTo>
                <a:lnTo>
                  <a:pt x="136" y="112"/>
                </a:lnTo>
                <a:lnTo>
                  <a:pt x="0" y="74"/>
                </a:lnTo>
                <a:lnTo>
                  <a:pt x="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03" name="Line 199"/>
          <p:cNvSpPr>
            <a:spLocks noChangeShapeType="1"/>
          </p:cNvSpPr>
          <p:nvPr/>
        </p:nvSpPr>
        <p:spPr bwMode="auto">
          <a:xfrm flipH="1" flipV="1">
            <a:off x="1984375" y="3990975"/>
            <a:ext cx="298450" cy="71913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04" name="Freeform 200"/>
          <p:cNvSpPr>
            <a:spLocks/>
          </p:cNvSpPr>
          <p:nvPr/>
        </p:nvSpPr>
        <p:spPr bwMode="auto">
          <a:xfrm>
            <a:off x="2211388" y="4667250"/>
            <a:ext cx="146050" cy="223838"/>
          </a:xfrm>
          <a:custGeom>
            <a:avLst/>
            <a:gdLst>
              <a:gd name="T0" fmla="*/ 2147483647 w 92"/>
              <a:gd name="T1" fmla="*/ 0 h 141"/>
              <a:gd name="T2" fmla="*/ 2147483647 w 92"/>
              <a:gd name="T3" fmla="*/ 2147483647 h 141"/>
              <a:gd name="T4" fmla="*/ 0 w 92"/>
              <a:gd name="T5" fmla="*/ 2147483647 h 141"/>
              <a:gd name="T6" fmla="*/ 2147483647 w 92"/>
              <a:gd name="T7" fmla="*/ 0 h 14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2" h="141">
                <a:moveTo>
                  <a:pt x="82" y="0"/>
                </a:moveTo>
                <a:lnTo>
                  <a:pt x="92" y="141"/>
                </a:lnTo>
                <a:lnTo>
                  <a:pt x="0" y="34"/>
                </a:lnTo>
                <a:lnTo>
                  <a:pt x="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405" name="Group 203"/>
          <p:cNvGrpSpPr>
            <a:grpSpLocks/>
          </p:cNvGrpSpPr>
          <p:nvPr/>
        </p:nvGrpSpPr>
        <p:grpSpPr bwMode="auto">
          <a:xfrm>
            <a:off x="4448175" y="1298575"/>
            <a:ext cx="257175" cy="396875"/>
            <a:chOff x="2802" y="818"/>
            <a:chExt cx="162" cy="250"/>
          </a:xfrm>
        </p:grpSpPr>
        <p:sp>
          <p:nvSpPr>
            <p:cNvPr id="15447" name="Rectangle 201"/>
            <p:cNvSpPr>
              <a:spLocks noChangeArrowheads="1"/>
            </p:cNvSpPr>
            <p:nvPr/>
          </p:nvSpPr>
          <p:spPr bwMode="auto">
            <a:xfrm>
              <a:off x="2908" y="934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0</a:t>
              </a:r>
              <a:endParaRPr lang="en-US" altLang="zh-CN"/>
            </a:p>
          </p:txBody>
        </p:sp>
        <p:sp>
          <p:nvSpPr>
            <p:cNvPr id="15448" name="Rectangle 202"/>
            <p:cNvSpPr>
              <a:spLocks noChangeArrowheads="1"/>
            </p:cNvSpPr>
            <p:nvPr/>
          </p:nvSpPr>
          <p:spPr bwMode="auto">
            <a:xfrm>
              <a:off x="2802" y="818"/>
              <a:ext cx="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 i="1">
                  <a:solidFill>
                    <a:srgbClr val="000000"/>
                  </a:solidFill>
                </a:rPr>
                <a:t>S</a:t>
              </a:r>
              <a:endParaRPr lang="en-US" altLang="zh-CN"/>
            </a:p>
          </p:txBody>
        </p:sp>
      </p:grpSp>
      <p:sp>
        <p:nvSpPr>
          <p:cNvPr id="273612" name="Rectangle 204"/>
          <p:cNvSpPr>
            <a:spLocks noChangeArrowheads="1"/>
          </p:cNvSpPr>
          <p:nvPr/>
        </p:nvSpPr>
        <p:spPr bwMode="auto">
          <a:xfrm>
            <a:off x="2743200" y="24606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3613" name="Rectangle 205"/>
          <p:cNvSpPr>
            <a:spLocks noChangeArrowheads="1"/>
          </p:cNvSpPr>
          <p:nvPr/>
        </p:nvSpPr>
        <p:spPr bwMode="auto">
          <a:xfrm>
            <a:off x="6092825" y="23447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3614" name="Rectangle 206"/>
          <p:cNvSpPr>
            <a:spLocks noChangeArrowheads="1"/>
          </p:cNvSpPr>
          <p:nvPr/>
        </p:nvSpPr>
        <p:spPr bwMode="auto">
          <a:xfrm>
            <a:off x="1589088" y="36544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3615" name="Rectangle 207"/>
          <p:cNvSpPr>
            <a:spLocks noChangeArrowheads="1"/>
          </p:cNvSpPr>
          <p:nvPr/>
        </p:nvSpPr>
        <p:spPr bwMode="auto">
          <a:xfrm>
            <a:off x="2820988" y="35782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3616" name="Rectangle 208"/>
          <p:cNvSpPr>
            <a:spLocks noChangeArrowheads="1"/>
          </p:cNvSpPr>
          <p:nvPr/>
        </p:nvSpPr>
        <p:spPr bwMode="auto">
          <a:xfrm>
            <a:off x="4321175" y="35004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3617" name="Rectangle 209"/>
          <p:cNvSpPr>
            <a:spLocks noChangeArrowheads="1"/>
          </p:cNvSpPr>
          <p:nvPr/>
        </p:nvSpPr>
        <p:spPr bwMode="auto">
          <a:xfrm>
            <a:off x="5226050" y="3732213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3618" name="Rectangle 210"/>
          <p:cNvSpPr>
            <a:spLocks noChangeArrowheads="1"/>
          </p:cNvSpPr>
          <p:nvPr/>
        </p:nvSpPr>
        <p:spPr bwMode="auto">
          <a:xfrm>
            <a:off x="6208713" y="3732213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73619" name="Rectangle 211"/>
          <p:cNvSpPr>
            <a:spLocks noChangeArrowheads="1"/>
          </p:cNvSpPr>
          <p:nvPr/>
        </p:nvSpPr>
        <p:spPr bwMode="auto">
          <a:xfrm>
            <a:off x="7400925" y="3732213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73620" name="Rectangle 212"/>
          <p:cNvSpPr>
            <a:spLocks noChangeArrowheads="1"/>
          </p:cNvSpPr>
          <p:nvPr/>
        </p:nvSpPr>
        <p:spPr bwMode="auto">
          <a:xfrm>
            <a:off x="1184275" y="4964113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73621" name="Rectangle 213"/>
          <p:cNvSpPr>
            <a:spLocks noChangeArrowheads="1"/>
          </p:cNvSpPr>
          <p:nvPr/>
        </p:nvSpPr>
        <p:spPr bwMode="auto">
          <a:xfrm>
            <a:off x="2532063" y="5040313"/>
            <a:ext cx="30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3506" name="Oval 98"/>
          <p:cNvSpPr>
            <a:spLocks noChangeArrowheads="1"/>
          </p:cNvSpPr>
          <p:nvPr/>
        </p:nvSpPr>
        <p:spPr bwMode="auto">
          <a:xfrm>
            <a:off x="7011988" y="3789363"/>
            <a:ext cx="219075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08" name="Oval 100"/>
          <p:cNvSpPr>
            <a:spLocks noChangeArrowheads="1"/>
          </p:cNvSpPr>
          <p:nvPr/>
        </p:nvSpPr>
        <p:spPr bwMode="auto">
          <a:xfrm>
            <a:off x="4102100" y="3789363"/>
            <a:ext cx="219075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10" name="Oval 102"/>
          <p:cNvSpPr>
            <a:spLocks noChangeArrowheads="1"/>
          </p:cNvSpPr>
          <p:nvPr/>
        </p:nvSpPr>
        <p:spPr bwMode="auto">
          <a:xfrm>
            <a:off x="3011488" y="2705100"/>
            <a:ext cx="217487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12" name="Oval 104"/>
          <p:cNvSpPr>
            <a:spLocks noChangeArrowheads="1"/>
          </p:cNvSpPr>
          <p:nvPr/>
        </p:nvSpPr>
        <p:spPr bwMode="auto">
          <a:xfrm>
            <a:off x="5938838" y="2682875"/>
            <a:ext cx="217487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14" name="Oval 106"/>
          <p:cNvSpPr>
            <a:spLocks noChangeArrowheads="1"/>
          </p:cNvSpPr>
          <p:nvPr/>
        </p:nvSpPr>
        <p:spPr bwMode="auto">
          <a:xfrm>
            <a:off x="1831975" y="3773488"/>
            <a:ext cx="219075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16" name="Oval 108"/>
          <p:cNvSpPr>
            <a:spLocks noChangeArrowheads="1"/>
          </p:cNvSpPr>
          <p:nvPr/>
        </p:nvSpPr>
        <p:spPr bwMode="auto">
          <a:xfrm>
            <a:off x="4465638" y="1700213"/>
            <a:ext cx="219075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18" name="Oval 110"/>
          <p:cNvSpPr>
            <a:spLocks noChangeArrowheads="1"/>
          </p:cNvSpPr>
          <p:nvPr/>
        </p:nvSpPr>
        <p:spPr bwMode="auto">
          <a:xfrm>
            <a:off x="4829175" y="3789363"/>
            <a:ext cx="217488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20" name="Oval 112"/>
          <p:cNvSpPr>
            <a:spLocks noChangeArrowheads="1"/>
          </p:cNvSpPr>
          <p:nvPr/>
        </p:nvSpPr>
        <p:spPr bwMode="auto">
          <a:xfrm>
            <a:off x="828675" y="4868863"/>
            <a:ext cx="217488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22" name="Oval 114"/>
          <p:cNvSpPr>
            <a:spLocks noChangeArrowheads="1"/>
          </p:cNvSpPr>
          <p:nvPr/>
        </p:nvSpPr>
        <p:spPr bwMode="auto">
          <a:xfrm>
            <a:off x="2987675" y="3773488"/>
            <a:ext cx="217488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24" name="Oval 116"/>
          <p:cNvSpPr>
            <a:spLocks noChangeArrowheads="1"/>
          </p:cNvSpPr>
          <p:nvPr/>
        </p:nvSpPr>
        <p:spPr bwMode="auto">
          <a:xfrm>
            <a:off x="2268538" y="4865688"/>
            <a:ext cx="219075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26" name="Oval 118"/>
          <p:cNvSpPr>
            <a:spLocks noChangeArrowheads="1"/>
          </p:cNvSpPr>
          <p:nvPr/>
        </p:nvSpPr>
        <p:spPr bwMode="auto">
          <a:xfrm>
            <a:off x="5921375" y="3789363"/>
            <a:ext cx="217488" cy="219075"/>
          </a:xfrm>
          <a:prstGeom prst="ellipse">
            <a:avLst/>
          </a:prstGeom>
          <a:solidFill>
            <a:srgbClr val="FF0000"/>
          </a:solidFill>
          <a:ln w="28575" cap="rnd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527" name="Line 119"/>
          <p:cNvSpPr>
            <a:spLocks noChangeShapeType="1"/>
          </p:cNvSpPr>
          <p:nvPr/>
        </p:nvSpPr>
        <p:spPr bwMode="auto">
          <a:xfrm flipV="1">
            <a:off x="3378200" y="1898650"/>
            <a:ext cx="1133475" cy="735013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28" name="Freeform 120"/>
          <p:cNvSpPr>
            <a:spLocks/>
          </p:cNvSpPr>
          <p:nvPr/>
        </p:nvSpPr>
        <p:spPr bwMode="auto">
          <a:xfrm>
            <a:off x="3214688" y="2563813"/>
            <a:ext cx="217487" cy="176212"/>
          </a:xfrm>
          <a:custGeom>
            <a:avLst/>
            <a:gdLst>
              <a:gd name="T0" fmla="*/ 2147483647 w 137"/>
              <a:gd name="T1" fmla="*/ 2147483647 h 111"/>
              <a:gd name="T2" fmla="*/ 0 w 137"/>
              <a:gd name="T3" fmla="*/ 2147483647 h 111"/>
              <a:gd name="T4" fmla="*/ 2147483647 w 137"/>
              <a:gd name="T5" fmla="*/ 0 h 111"/>
              <a:gd name="T6" fmla="*/ 2147483647 w 137"/>
              <a:gd name="T7" fmla="*/ 2147483647 h 1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7" h="111">
                <a:moveTo>
                  <a:pt x="137" y="75"/>
                </a:moveTo>
                <a:lnTo>
                  <a:pt x="0" y="111"/>
                </a:lnTo>
                <a:lnTo>
                  <a:pt x="88" y="0"/>
                </a:lnTo>
                <a:lnTo>
                  <a:pt x="137" y="75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29" name="Line 121"/>
          <p:cNvSpPr>
            <a:spLocks noChangeShapeType="1"/>
          </p:cNvSpPr>
          <p:nvPr/>
        </p:nvSpPr>
        <p:spPr bwMode="auto">
          <a:xfrm flipV="1">
            <a:off x="2155825" y="2898775"/>
            <a:ext cx="938213" cy="793750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30" name="Freeform 122"/>
          <p:cNvSpPr>
            <a:spLocks/>
          </p:cNvSpPr>
          <p:nvPr/>
        </p:nvSpPr>
        <p:spPr bwMode="auto">
          <a:xfrm>
            <a:off x="2008188" y="3627438"/>
            <a:ext cx="206375" cy="190500"/>
          </a:xfrm>
          <a:custGeom>
            <a:avLst/>
            <a:gdLst>
              <a:gd name="T0" fmla="*/ 2147483647 w 130"/>
              <a:gd name="T1" fmla="*/ 2147483647 h 120"/>
              <a:gd name="T2" fmla="*/ 0 w 130"/>
              <a:gd name="T3" fmla="*/ 2147483647 h 120"/>
              <a:gd name="T4" fmla="*/ 2147483647 w 130"/>
              <a:gd name="T5" fmla="*/ 0 h 120"/>
              <a:gd name="T6" fmla="*/ 2147483647 w 130"/>
              <a:gd name="T7" fmla="*/ 2147483647 h 1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0" h="120">
                <a:moveTo>
                  <a:pt x="130" y="67"/>
                </a:moveTo>
                <a:lnTo>
                  <a:pt x="0" y="120"/>
                </a:lnTo>
                <a:lnTo>
                  <a:pt x="72" y="0"/>
                </a:lnTo>
                <a:lnTo>
                  <a:pt x="130" y="67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31" name="Line 123"/>
          <p:cNvSpPr>
            <a:spLocks noChangeShapeType="1"/>
          </p:cNvSpPr>
          <p:nvPr/>
        </p:nvSpPr>
        <p:spPr bwMode="auto">
          <a:xfrm flipH="1" flipV="1">
            <a:off x="3094038" y="2898775"/>
            <a:ext cx="20637" cy="681038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32" name="Freeform 124"/>
          <p:cNvSpPr>
            <a:spLocks/>
          </p:cNvSpPr>
          <p:nvPr/>
        </p:nvSpPr>
        <p:spPr bwMode="auto">
          <a:xfrm>
            <a:off x="3043238" y="3560763"/>
            <a:ext cx="141287" cy="212725"/>
          </a:xfrm>
          <a:custGeom>
            <a:avLst/>
            <a:gdLst>
              <a:gd name="T0" fmla="*/ 2147483647 w 89"/>
              <a:gd name="T1" fmla="*/ 0 h 134"/>
              <a:gd name="T2" fmla="*/ 2147483647 w 89"/>
              <a:gd name="T3" fmla="*/ 2147483647 h 134"/>
              <a:gd name="T4" fmla="*/ 0 w 89"/>
              <a:gd name="T5" fmla="*/ 2147483647 h 134"/>
              <a:gd name="T6" fmla="*/ 2147483647 w 89"/>
              <a:gd name="T7" fmla="*/ 0 h 1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9" h="134">
                <a:moveTo>
                  <a:pt x="89" y="0"/>
                </a:moveTo>
                <a:lnTo>
                  <a:pt x="48" y="134"/>
                </a:lnTo>
                <a:lnTo>
                  <a:pt x="0" y="3"/>
                </a:lnTo>
                <a:lnTo>
                  <a:pt x="89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33" name="Line 125"/>
          <p:cNvSpPr>
            <a:spLocks noChangeShapeType="1"/>
          </p:cNvSpPr>
          <p:nvPr/>
        </p:nvSpPr>
        <p:spPr bwMode="auto">
          <a:xfrm flipH="1" flipV="1">
            <a:off x="3094038" y="2898775"/>
            <a:ext cx="931862" cy="758825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34" name="Freeform 126"/>
          <p:cNvSpPr>
            <a:spLocks/>
          </p:cNvSpPr>
          <p:nvPr/>
        </p:nvSpPr>
        <p:spPr bwMode="auto">
          <a:xfrm>
            <a:off x="3967163" y="3590925"/>
            <a:ext cx="209550" cy="188913"/>
          </a:xfrm>
          <a:custGeom>
            <a:avLst/>
            <a:gdLst>
              <a:gd name="T0" fmla="*/ 2147483647 w 132"/>
              <a:gd name="T1" fmla="*/ 0 h 119"/>
              <a:gd name="T2" fmla="*/ 2147483647 w 132"/>
              <a:gd name="T3" fmla="*/ 2147483647 h 119"/>
              <a:gd name="T4" fmla="*/ 0 w 132"/>
              <a:gd name="T5" fmla="*/ 2147483647 h 119"/>
              <a:gd name="T6" fmla="*/ 2147483647 w 132"/>
              <a:gd name="T7" fmla="*/ 0 h 1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2" h="119">
                <a:moveTo>
                  <a:pt x="56" y="0"/>
                </a:moveTo>
                <a:lnTo>
                  <a:pt x="132" y="119"/>
                </a:lnTo>
                <a:lnTo>
                  <a:pt x="0" y="69"/>
                </a:lnTo>
                <a:lnTo>
                  <a:pt x="56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35" name="Line 127"/>
          <p:cNvSpPr>
            <a:spLocks noChangeShapeType="1"/>
          </p:cNvSpPr>
          <p:nvPr/>
        </p:nvSpPr>
        <p:spPr bwMode="auto">
          <a:xfrm flipV="1">
            <a:off x="5153025" y="2868613"/>
            <a:ext cx="800100" cy="800100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36" name="Freeform 128"/>
          <p:cNvSpPr>
            <a:spLocks/>
          </p:cNvSpPr>
          <p:nvPr/>
        </p:nvSpPr>
        <p:spPr bwMode="auto">
          <a:xfrm>
            <a:off x="5016500" y="3605213"/>
            <a:ext cx="200025" cy="201612"/>
          </a:xfrm>
          <a:custGeom>
            <a:avLst/>
            <a:gdLst>
              <a:gd name="T0" fmla="*/ 2147483647 w 126"/>
              <a:gd name="T1" fmla="*/ 2147483647 h 127"/>
              <a:gd name="T2" fmla="*/ 0 w 126"/>
              <a:gd name="T3" fmla="*/ 2147483647 h 127"/>
              <a:gd name="T4" fmla="*/ 2147483647 w 126"/>
              <a:gd name="T5" fmla="*/ 0 h 127"/>
              <a:gd name="T6" fmla="*/ 2147483647 w 126"/>
              <a:gd name="T7" fmla="*/ 2147483647 h 1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" h="127">
                <a:moveTo>
                  <a:pt x="126" y="64"/>
                </a:moveTo>
                <a:lnTo>
                  <a:pt x="0" y="127"/>
                </a:lnTo>
                <a:lnTo>
                  <a:pt x="63" y="0"/>
                </a:lnTo>
                <a:lnTo>
                  <a:pt x="126" y="64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37" name="Line 129"/>
          <p:cNvSpPr>
            <a:spLocks noChangeShapeType="1"/>
          </p:cNvSpPr>
          <p:nvPr/>
        </p:nvSpPr>
        <p:spPr bwMode="auto">
          <a:xfrm flipV="1">
            <a:off x="6064250" y="2895600"/>
            <a:ext cx="1588" cy="688975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38" name="Freeform 130"/>
          <p:cNvSpPr>
            <a:spLocks/>
          </p:cNvSpPr>
          <p:nvPr/>
        </p:nvSpPr>
        <p:spPr bwMode="auto">
          <a:xfrm>
            <a:off x="5994400" y="3567113"/>
            <a:ext cx="139700" cy="212725"/>
          </a:xfrm>
          <a:custGeom>
            <a:avLst/>
            <a:gdLst>
              <a:gd name="T0" fmla="*/ 2147483647 w 88"/>
              <a:gd name="T1" fmla="*/ 0 h 134"/>
              <a:gd name="T2" fmla="*/ 2147483647 w 88"/>
              <a:gd name="T3" fmla="*/ 2147483647 h 134"/>
              <a:gd name="T4" fmla="*/ 0 w 88"/>
              <a:gd name="T5" fmla="*/ 0 h 134"/>
              <a:gd name="T6" fmla="*/ 2147483647 w 88"/>
              <a:gd name="T7" fmla="*/ 0 h 1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8" h="134">
                <a:moveTo>
                  <a:pt x="88" y="0"/>
                </a:moveTo>
                <a:lnTo>
                  <a:pt x="44" y="134"/>
                </a:lnTo>
                <a:lnTo>
                  <a:pt x="0" y="0"/>
                </a:lnTo>
                <a:lnTo>
                  <a:pt x="88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39" name="Line 131"/>
          <p:cNvSpPr>
            <a:spLocks noChangeShapeType="1"/>
          </p:cNvSpPr>
          <p:nvPr/>
        </p:nvSpPr>
        <p:spPr bwMode="auto">
          <a:xfrm flipH="1" flipV="1">
            <a:off x="6127750" y="2840038"/>
            <a:ext cx="806450" cy="808037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40" name="Freeform 132"/>
          <p:cNvSpPr>
            <a:spLocks/>
          </p:cNvSpPr>
          <p:nvPr/>
        </p:nvSpPr>
        <p:spPr bwMode="auto">
          <a:xfrm>
            <a:off x="6872288" y="3584575"/>
            <a:ext cx="200025" cy="201613"/>
          </a:xfrm>
          <a:custGeom>
            <a:avLst/>
            <a:gdLst>
              <a:gd name="T0" fmla="*/ 2147483647 w 126"/>
              <a:gd name="T1" fmla="*/ 0 h 127"/>
              <a:gd name="T2" fmla="*/ 2147483647 w 126"/>
              <a:gd name="T3" fmla="*/ 2147483647 h 127"/>
              <a:gd name="T4" fmla="*/ 0 w 126"/>
              <a:gd name="T5" fmla="*/ 2147483647 h 127"/>
              <a:gd name="T6" fmla="*/ 2147483647 w 126"/>
              <a:gd name="T7" fmla="*/ 0 h 1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" h="127">
                <a:moveTo>
                  <a:pt x="63" y="0"/>
                </a:moveTo>
                <a:lnTo>
                  <a:pt x="126" y="127"/>
                </a:lnTo>
                <a:lnTo>
                  <a:pt x="0" y="64"/>
                </a:lnTo>
                <a:lnTo>
                  <a:pt x="63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41" name="Line 133"/>
          <p:cNvSpPr>
            <a:spLocks noChangeShapeType="1"/>
          </p:cNvSpPr>
          <p:nvPr/>
        </p:nvSpPr>
        <p:spPr bwMode="auto">
          <a:xfrm flipV="1">
            <a:off x="1139825" y="3935413"/>
            <a:ext cx="684213" cy="812800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42" name="Freeform 134"/>
          <p:cNvSpPr>
            <a:spLocks/>
          </p:cNvSpPr>
          <p:nvPr/>
        </p:nvSpPr>
        <p:spPr bwMode="auto">
          <a:xfrm>
            <a:off x="1014413" y="4689475"/>
            <a:ext cx="192087" cy="207963"/>
          </a:xfrm>
          <a:custGeom>
            <a:avLst/>
            <a:gdLst>
              <a:gd name="T0" fmla="*/ 2147483647 w 121"/>
              <a:gd name="T1" fmla="*/ 2147483647 h 131"/>
              <a:gd name="T2" fmla="*/ 0 w 121"/>
              <a:gd name="T3" fmla="*/ 2147483647 h 131"/>
              <a:gd name="T4" fmla="*/ 2147483647 w 121"/>
              <a:gd name="T5" fmla="*/ 0 h 131"/>
              <a:gd name="T6" fmla="*/ 2147483647 w 121"/>
              <a:gd name="T7" fmla="*/ 2147483647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" h="131">
                <a:moveTo>
                  <a:pt x="121" y="58"/>
                </a:moveTo>
                <a:lnTo>
                  <a:pt x="0" y="131"/>
                </a:lnTo>
                <a:lnTo>
                  <a:pt x="52" y="0"/>
                </a:lnTo>
                <a:lnTo>
                  <a:pt x="121" y="58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43" name="Line 135"/>
          <p:cNvSpPr>
            <a:spLocks noChangeShapeType="1"/>
          </p:cNvSpPr>
          <p:nvPr/>
        </p:nvSpPr>
        <p:spPr bwMode="auto">
          <a:xfrm flipH="1" flipV="1">
            <a:off x="4498975" y="1730375"/>
            <a:ext cx="1298575" cy="865188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44" name="Freeform 136"/>
          <p:cNvSpPr>
            <a:spLocks/>
          </p:cNvSpPr>
          <p:nvPr/>
        </p:nvSpPr>
        <p:spPr bwMode="auto">
          <a:xfrm>
            <a:off x="5743575" y="2527300"/>
            <a:ext cx="215900" cy="177800"/>
          </a:xfrm>
          <a:custGeom>
            <a:avLst/>
            <a:gdLst>
              <a:gd name="T0" fmla="*/ 2147483647 w 136"/>
              <a:gd name="T1" fmla="*/ 0 h 112"/>
              <a:gd name="T2" fmla="*/ 2147483647 w 136"/>
              <a:gd name="T3" fmla="*/ 2147483647 h 112"/>
              <a:gd name="T4" fmla="*/ 0 w 136"/>
              <a:gd name="T5" fmla="*/ 2147483647 h 112"/>
              <a:gd name="T6" fmla="*/ 2147483647 w 136"/>
              <a:gd name="T7" fmla="*/ 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" h="112">
                <a:moveTo>
                  <a:pt x="49" y="0"/>
                </a:moveTo>
                <a:lnTo>
                  <a:pt x="136" y="112"/>
                </a:lnTo>
                <a:lnTo>
                  <a:pt x="0" y="74"/>
                </a:lnTo>
                <a:lnTo>
                  <a:pt x="49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545" name="Line 137"/>
          <p:cNvSpPr>
            <a:spLocks noChangeShapeType="1"/>
          </p:cNvSpPr>
          <p:nvPr/>
        </p:nvSpPr>
        <p:spPr bwMode="auto">
          <a:xfrm flipH="1" flipV="1">
            <a:off x="1984375" y="3971925"/>
            <a:ext cx="298450" cy="719138"/>
          </a:xfrm>
          <a:prstGeom prst="line">
            <a:avLst/>
          </a:pr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546" name="Freeform 138"/>
          <p:cNvSpPr>
            <a:spLocks/>
          </p:cNvSpPr>
          <p:nvPr/>
        </p:nvSpPr>
        <p:spPr bwMode="auto">
          <a:xfrm>
            <a:off x="2211388" y="4648200"/>
            <a:ext cx="146050" cy="223838"/>
          </a:xfrm>
          <a:custGeom>
            <a:avLst/>
            <a:gdLst>
              <a:gd name="T0" fmla="*/ 2147483647 w 92"/>
              <a:gd name="T1" fmla="*/ 0 h 141"/>
              <a:gd name="T2" fmla="*/ 2147483647 w 92"/>
              <a:gd name="T3" fmla="*/ 2147483647 h 141"/>
              <a:gd name="T4" fmla="*/ 0 w 92"/>
              <a:gd name="T5" fmla="*/ 2147483647 h 141"/>
              <a:gd name="T6" fmla="*/ 2147483647 w 92"/>
              <a:gd name="T7" fmla="*/ 0 h 14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2" h="141">
                <a:moveTo>
                  <a:pt x="82" y="0"/>
                </a:moveTo>
                <a:lnTo>
                  <a:pt x="92" y="141"/>
                </a:lnTo>
                <a:lnTo>
                  <a:pt x="0" y="34"/>
                </a:lnTo>
                <a:lnTo>
                  <a:pt x="82" y="0"/>
                </a:lnTo>
                <a:close/>
              </a:path>
            </a:pathLst>
          </a:custGeom>
          <a:solidFill>
            <a:srgbClr val="FF0000"/>
          </a:solidFill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7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7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7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7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7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7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7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7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612" grpId="0"/>
      <p:bldP spid="273613" grpId="0"/>
      <p:bldP spid="273614" grpId="0"/>
      <p:bldP spid="273615" grpId="0"/>
      <p:bldP spid="273616" grpId="0"/>
      <p:bldP spid="273617" grpId="0"/>
      <p:bldP spid="273618" grpId="0"/>
      <p:bldP spid="273619" grpId="0"/>
      <p:bldP spid="273620" grpId="0"/>
      <p:bldP spid="273621" grpId="0"/>
      <p:bldP spid="273506" grpId="0" animBg="1"/>
      <p:bldP spid="273508" grpId="0" animBg="1"/>
      <p:bldP spid="273510" grpId="0" animBg="1"/>
      <p:bldP spid="273512" grpId="0" animBg="1"/>
      <p:bldP spid="273514" grpId="0" animBg="1"/>
      <p:bldP spid="273516" grpId="0" animBg="1"/>
      <p:bldP spid="273518" grpId="0" animBg="1"/>
      <p:bldP spid="273520" grpId="0" animBg="1"/>
      <p:bldP spid="273522" grpId="0" animBg="1"/>
      <p:bldP spid="273524" grpId="0" animBg="1"/>
      <p:bldP spid="273526" grpId="0" animBg="1"/>
      <p:bldP spid="273527" grpId="0" animBg="1"/>
      <p:bldP spid="273528" grpId="0" animBg="1"/>
      <p:bldP spid="273529" grpId="0" animBg="1"/>
      <p:bldP spid="273530" grpId="0" animBg="1"/>
      <p:bldP spid="273531" grpId="0" animBg="1"/>
      <p:bldP spid="273532" grpId="0" animBg="1"/>
      <p:bldP spid="273533" grpId="0" animBg="1"/>
      <p:bldP spid="273534" grpId="0" animBg="1"/>
      <p:bldP spid="273535" grpId="0" animBg="1"/>
      <p:bldP spid="273536" grpId="0" animBg="1"/>
      <p:bldP spid="273537" grpId="0" animBg="1"/>
      <p:bldP spid="273538" grpId="0" animBg="1"/>
      <p:bldP spid="273539" grpId="0" animBg="1"/>
      <p:bldP spid="273540" grpId="0" animBg="1"/>
      <p:bldP spid="273541" grpId="0" animBg="1"/>
      <p:bldP spid="273542" grpId="0" animBg="1"/>
      <p:bldP spid="273543" grpId="0" animBg="1"/>
      <p:bldP spid="273544" grpId="0" animBg="1"/>
      <p:bldP spid="273545" grpId="0" animBg="1"/>
      <p:bldP spid="2735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Breath-First Search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性能分析</a:t>
            </a:r>
          </a:p>
          <a:p>
            <a:pPr lvl="1" eaLnBrk="1" hangingPunct="1">
              <a:defRPr/>
            </a:pPr>
            <a:r>
              <a:rPr lang="zh-CN" altLang="en-US" dirty="0" smtClean="0"/>
              <a:t>完备性：</a:t>
            </a:r>
            <a:r>
              <a:rPr lang="en-US" altLang="zh-CN" dirty="0" smtClean="0"/>
              <a:t>YES</a:t>
            </a:r>
            <a:r>
              <a:rPr lang="zh-CN" altLang="en-US" dirty="0" smtClean="0"/>
              <a:t>（分支因子有限）</a:t>
            </a:r>
          </a:p>
          <a:p>
            <a:pPr lvl="1" eaLnBrk="1" hangingPunct="1">
              <a:defRPr/>
            </a:pPr>
            <a:r>
              <a:rPr lang="zh-CN" altLang="en-US" dirty="0" smtClean="0"/>
              <a:t>最优性：</a:t>
            </a:r>
            <a:r>
              <a:rPr lang="en-US" altLang="zh-CN" dirty="0" smtClean="0"/>
              <a:t>YES</a:t>
            </a:r>
            <a:r>
              <a:rPr lang="zh-CN" altLang="en-US" dirty="0" smtClean="0"/>
              <a:t>（每步代价相同）</a:t>
            </a:r>
          </a:p>
          <a:p>
            <a:pPr lvl="1" eaLnBrk="1" hangingPunct="1">
              <a:defRPr/>
            </a:pPr>
            <a:r>
              <a:rPr lang="zh-CN" altLang="en-US" dirty="0" smtClean="0"/>
              <a:t>时间复杂度：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+…+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d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O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d</a:t>
            </a:r>
            <a:r>
              <a:rPr lang="en-US" altLang="zh-CN" dirty="0" smtClean="0"/>
              <a:t>)</a:t>
            </a:r>
          </a:p>
          <a:p>
            <a:pPr lvl="1" eaLnBrk="1" hangingPunct="1">
              <a:defRPr/>
            </a:pPr>
            <a:r>
              <a:rPr lang="zh-CN" altLang="en-US" dirty="0" smtClean="0"/>
              <a:t>空间复杂度：</a:t>
            </a:r>
            <a:r>
              <a:rPr lang="en-US" altLang="zh-CN" i="1" dirty="0" smtClean="0"/>
              <a:t>O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d</a:t>
            </a:r>
            <a:r>
              <a:rPr lang="en-US" altLang="zh-CN" dirty="0" smtClean="0"/>
              <a:t>)</a:t>
            </a:r>
          </a:p>
        </p:txBody>
      </p:sp>
      <p:grpSp>
        <p:nvGrpSpPr>
          <p:cNvPr id="16388" name="Group 6"/>
          <p:cNvGrpSpPr>
            <a:grpSpLocks/>
          </p:cNvGrpSpPr>
          <p:nvPr/>
        </p:nvGrpSpPr>
        <p:grpSpPr bwMode="auto">
          <a:xfrm>
            <a:off x="5862638" y="4259263"/>
            <a:ext cx="2663825" cy="2309812"/>
            <a:chOff x="4381" y="1762"/>
            <a:chExt cx="2660" cy="2226"/>
          </a:xfrm>
        </p:grpSpPr>
        <p:sp>
          <p:nvSpPr>
            <p:cNvPr id="16390" name="Freeform 7"/>
            <p:cNvSpPr>
              <a:spLocks/>
            </p:cNvSpPr>
            <p:nvPr/>
          </p:nvSpPr>
          <p:spPr bwMode="auto">
            <a:xfrm>
              <a:off x="4748" y="3063"/>
              <a:ext cx="782" cy="550"/>
            </a:xfrm>
            <a:custGeom>
              <a:avLst/>
              <a:gdLst>
                <a:gd name="T0" fmla="*/ 50 w 782"/>
                <a:gd name="T1" fmla="*/ 202 h 550"/>
                <a:gd name="T2" fmla="*/ 45 w 782"/>
                <a:gd name="T3" fmla="*/ 201 h 550"/>
                <a:gd name="T4" fmla="*/ 35 w 782"/>
                <a:gd name="T5" fmla="*/ 193 h 550"/>
                <a:gd name="T6" fmla="*/ 23 w 782"/>
                <a:gd name="T7" fmla="*/ 181 h 550"/>
                <a:gd name="T8" fmla="*/ 10 w 782"/>
                <a:gd name="T9" fmla="*/ 165 h 550"/>
                <a:gd name="T10" fmla="*/ 1 w 782"/>
                <a:gd name="T11" fmla="*/ 145 h 550"/>
                <a:gd name="T12" fmla="*/ 0 w 782"/>
                <a:gd name="T13" fmla="*/ 118 h 550"/>
                <a:gd name="T14" fmla="*/ 7 w 782"/>
                <a:gd name="T15" fmla="*/ 85 h 550"/>
                <a:gd name="T16" fmla="*/ 28 w 782"/>
                <a:gd name="T17" fmla="*/ 47 h 550"/>
                <a:gd name="T18" fmla="*/ 42 w 782"/>
                <a:gd name="T19" fmla="*/ 29 h 550"/>
                <a:gd name="T20" fmla="*/ 60 w 782"/>
                <a:gd name="T21" fmla="*/ 14 h 550"/>
                <a:gd name="T22" fmla="*/ 79 w 782"/>
                <a:gd name="T23" fmla="*/ 5 h 550"/>
                <a:gd name="T24" fmla="*/ 101 w 782"/>
                <a:gd name="T25" fmla="*/ 1 h 550"/>
                <a:gd name="T26" fmla="*/ 123 w 782"/>
                <a:gd name="T27" fmla="*/ 0 h 550"/>
                <a:gd name="T28" fmla="*/ 146 w 782"/>
                <a:gd name="T29" fmla="*/ 1 h 550"/>
                <a:gd name="T30" fmla="*/ 171 w 782"/>
                <a:gd name="T31" fmla="*/ 5 h 550"/>
                <a:gd name="T32" fmla="*/ 196 w 782"/>
                <a:gd name="T33" fmla="*/ 11 h 550"/>
                <a:gd name="T34" fmla="*/ 221 w 782"/>
                <a:gd name="T35" fmla="*/ 20 h 550"/>
                <a:gd name="T36" fmla="*/ 246 w 782"/>
                <a:gd name="T37" fmla="*/ 29 h 550"/>
                <a:gd name="T38" fmla="*/ 271 w 782"/>
                <a:gd name="T39" fmla="*/ 39 h 550"/>
                <a:gd name="T40" fmla="*/ 295 w 782"/>
                <a:gd name="T41" fmla="*/ 49 h 550"/>
                <a:gd name="T42" fmla="*/ 317 w 782"/>
                <a:gd name="T43" fmla="*/ 60 h 550"/>
                <a:gd name="T44" fmla="*/ 339 w 782"/>
                <a:gd name="T45" fmla="*/ 69 h 550"/>
                <a:gd name="T46" fmla="*/ 358 w 782"/>
                <a:gd name="T47" fmla="*/ 77 h 550"/>
                <a:gd name="T48" fmla="*/ 375 w 782"/>
                <a:gd name="T49" fmla="*/ 83 h 550"/>
                <a:gd name="T50" fmla="*/ 394 w 782"/>
                <a:gd name="T51" fmla="*/ 89 h 550"/>
                <a:gd name="T52" fmla="*/ 415 w 782"/>
                <a:gd name="T53" fmla="*/ 95 h 550"/>
                <a:gd name="T54" fmla="*/ 440 w 782"/>
                <a:gd name="T55" fmla="*/ 102 h 550"/>
                <a:gd name="T56" fmla="*/ 466 w 782"/>
                <a:gd name="T57" fmla="*/ 111 h 550"/>
                <a:gd name="T58" fmla="*/ 494 w 782"/>
                <a:gd name="T59" fmla="*/ 121 h 550"/>
                <a:gd name="T60" fmla="*/ 523 w 782"/>
                <a:gd name="T61" fmla="*/ 133 h 550"/>
                <a:gd name="T62" fmla="*/ 554 w 782"/>
                <a:gd name="T63" fmla="*/ 146 h 550"/>
                <a:gd name="T64" fmla="*/ 584 w 782"/>
                <a:gd name="T65" fmla="*/ 162 h 550"/>
                <a:gd name="T66" fmla="*/ 614 w 782"/>
                <a:gd name="T67" fmla="*/ 180 h 550"/>
                <a:gd name="T68" fmla="*/ 642 w 782"/>
                <a:gd name="T69" fmla="*/ 202 h 550"/>
                <a:gd name="T70" fmla="*/ 672 w 782"/>
                <a:gd name="T71" fmla="*/ 225 h 550"/>
                <a:gd name="T72" fmla="*/ 698 w 782"/>
                <a:gd name="T73" fmla="*/ 253 h 550"/>
                <a:gd name="T74" fmla="*/ 722 w 782"/>
                <a:gd name="T75" fmla="*/ 284 h 550"/>
                <a:gd name="T76" fmla="*/ 744 w 782"/>
                <a:gd name="T77" fmla="*/ 319 h 550"/>
                <a:gd name="T78" fmla="*/ 761 w 782"/>
                <a:gd name="T79" fmla="*/ 357 h 550"/>
                <a:gd name="T80" fmla="*/ 776 w 782"/>
                <a:gd name="T81" fmla="*/ 401 h 550"/>
                <a:gd name="T82" fmla="*/ 782 w 782"/>
                <a:gd name="T83" fmla="*/ 444 h 550"/>
                <a:gd name="T84" fmla="*/ 774 w 782"/>
                <a:gd name="T85" fmla="*/ 479 h 550"/>
                <a:gd name="T86" fmla="*/ 755 w 782"/>
                <a:gd name="T87" fmla="*/ 507 h 550"/>
                <a:gd name="T88" fmla="*/ 726 w 782"/>
                <a:gd name="T89" fmla="*/ 529 h 550"/>
                <a:gd name="T90" fmla="*/ 688 w 782"/>
                <a:gd name="T91" fmla="*/ 542 h 550"/>
                <a:gd name="T92" fmla="*/ 642 w 782"/>
                <a:gd name="T93" fmla="*/ 550 h 550"/>
                <a:gd name="T94" fmla="*/ 590 w 782"/>
                <a:gd name="T95" fmla="*/ 548 h 550"/>
                <a:gd name="T96" fmla="*/ 532 w 782"/>
                <a:gd name="T97" fmla="*/ 541 h 550"/>
                <a:gd name="T98" fmla="*/ 471 w 782"/>
                <a:gd name="T99" fmla="*/ 525 h 550"/>
                <a:gd name="T100" fmla="*/ 408 w 782"/>
                <a:gd name="T101" fmla="*/ 501 h 550"/>
                <a:gd name="T102" fmla="*/ 343 w 782"/>
                <a:gd name="T103" fmla="*/ 470 h 550"/>
                <a:gd name="T104" fmla="*/ 278 w 782"/>
                <a:gd name="T105" fmla="*/ 432 h 550"/>
                <a:gd name="T106" fmla="*/ 215 w 782"/>
                <a:gd name="T107" fmla="*/ 387 h 550"/>
                <a:gd name="T108" fmla="*/ 155 w 782"/>
                <a:gd name="T109" fmla="*/ 333 h 550"/>
                <a:gd name="T110" fmla="*/ 99 w 782"/>
                <a:gd name="T111" fmla="*/ 271 h 550"/>
                <a:gd name="T112" fmla="*/ 50 w 782"/>
                <a:gd name="T113" fmla="*/ 202 h 5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82" h="550">
                  <a:moveTo>
                    <a:pt x="50" y="202"/>
                  </a:moveTo>
                  <a:lnTo>
                    <a:pt x="45" y="201"/>
                  </a:lnTo>
                  <a:lnTo>
                    <a:pt x="35" y="193"/>
                  </a:lnTo>
                  <a:lnTo>
                    <a:pt x="23" y="181"/>
                  </a:lnTo>
                  <a:lnTo>
                    <a:pt x="10" y="165"/>
                  </a:lnTo>
                  <a:lnTo>
                    <a:pt x="1" y="145"/>
                  </a:lnTo>
                  <a:lnTo>
                    <a:pt x="0" y="118"/>
                  </a:lnTo>
                  <a:lnTo>
                    <a:pt x="7" y="85"/>
                  </a:lnTo>
                  <a:lnTo>
                    <a:pt x="28" y="47"/>
                  </a:lnTo>
                  <a:lnTo>
                    <a:pt x="42" y="29"/>
                  </a:lnTo>
                  <a:lnTo>
                    <a:pt x="60" y="14"/>
                  </a:lnTo>
                  <a:lnTo>
                    <a:pt x="79" y="5"/>
                  </a:lnTo>
                  <a:lnTo>
                    <a:pt x="101" y="1"/>
                  </a:lnTo>
                  <a:lnTo>
                    <a:pt x="123" y="0"/>
                  </a:lnTo>
                  <a:lnTo>
                    <a:pt x="146" y="1"/>
                  </a:lnTo>
                  <a:lnTo>
                    <a:pt x="171" y="5"/>
                  </a:lnTo>
                  <a:lnTo>
                    <a:pt x="196" y="11"/>
                  </a:lnTo>
                  <a:lnTo>
                    <a:pt x="221" y="20"/>
                  </a:lnTo>
                  <a:lnTo>
                    <a:pt x="246" y="29"/>
                  </a:lnTo>
                  <a:lnTo>
                    <a:pt x="271" y="39"/>
                  </a:lnTo>
                  <a:lnTo>
                    <a:pt x="295" y="49"/>
                  </a:lnTo>
                  <a:lnTo>
                    <a:pt x="317" y="60"/>
                  </a:lnTo>
                  <a:lnTo>
                    <a:pt x="339" y="69"/>
                  </a:lnTo>
                  <a:lnTo>
                    <a:pt x="358" y="77"/>
                  </a:lnTo>
                  <a:lnTo>
                    <a:pt x="375" y="83"/>
                  </a:lnTo>
                  <a:lnTo>
                    <a:pt x="394" y="89"/>
                  </a:lnTo>
                  <a:lnTo>
                    <a:pt x="415" y="95"/>
                  </a:lnTo>
                  <a:lnTo>
                    <a:pt x="440" y="102"/>
                  </a:lnTo>
                  <a:lnTo>
                    <a:pt x="466" y="111"/>
                  </a:lnTo>
                  <a:lnTo>
                    <a:pt x="494" y="121"/>
                  </a:lnTo>
                  <a:lnTo>
                    <a:pt x="523" y="133"/>
                  </a:lnTo>
                  <a:lnTo>
                    <a:pt x="554" y="146"/>
                  </a:lnTo>
                  <a:lnTo>
                    <a:pt x="584" y="162"/>
                  </a:lnTo>
                  <a:lnTo>
                    <a:pt x="614" y="180"/>
                  </a:lnTo>
                  <a:lnTo>
                    <a:pt x="642" y="202"/>
                  </a:lnTo>
                  <a:lnTo>
                    <a:pt x="672" y="225"/>
                  </a:lnTo>
                  <a:lnTo>
                    <a:pt x="698" y="253"/>
                  </a:lnTo>
                  <a:lnTo>
                    <a:pt x="722" y="284"/>
                  </a:lnTo>
                  <a:lnTo>
                    <a:pt x="744" y="319"/>
                  </a:lnTo>
                  <a:lnTo>
                    <a:pt x="761" y="357"/>
                  </a:lnTo>
                  <a:lnTo>
                    <a:pt x="776" y="401"/>
                  </a:lnTo>
                  <a:lnTo>
                    <a:pt x="782" y="444"/>
                  </a:lnTo>
                  <a:lnTo>
                    <a:pt x="774" y="479"/>
                  </a:lnTo>
                  <a:lnTo>
                    <a:pt x="755" y="507"/>
                  </a:lnTo>
                  <a:lnTo>
                    <a:pt x="726" y="529"/>
                  </a:lnTo>
                  <a:lnTo>
                    <a:pt x="688" y="542"/>
                  </a:lnTo>
                  <a:lnTo>
                    <a:pt x="642" y="550"/>
                  </a:lnTo>
                  <a:lnTo>
                    <a:pt x="590" y="548"/>
                  </a:lnTo>
                  <a:lnTo>
                    <a:pt x="532" y="541"/>
                  </a:lnTo>
                  <a:lnTo>
                    <a:pt x="471" y="525"/>
                  </a:lnTo>
                  <a:lnTo>
                    <a:pt x="408" y="501"/>
                  </a:lnTo>
                  <a:lnTo>
                    <a:pt x="343" y="470"/>
                  </a:lnTo>
                  <a:lnTo>
                    <a:pt x="278" y="432"/>
                  </a:lnTo>
                  <a:lnTo>
                    <a:pt x="215" y="387"/>
                  </a:lnTo>
                  <a:lnTo>
                    <a:pt x="155" y="333"/>
                  </a:lnTo>
                  <a:lnTo>
                    <a:pt x="99" y="271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1" name="Freeform 8"/>
            <p:cNvSpPr>
              <a:spLocks/>
            </p:cNvSpPr>
            <p:nvPr/>
          </p:nvSpPr>
          <p:spPr bwMode="auto">
            <a:xfrm>
              <a:off x="4770" y="3085"/>
              <a:ext cx="744" cy="523"/>
            </a:xfrm>
            <a:custGeom>
              <a:avLst/>
              <a:gdLst>
                <a:gd name="T0" fmla="*/ 26 w 744"/>
                <a:gd name="T1" fmla="*/ 44 h 523"/>
                <a:gd name="T2" fmla="*/ 41 w 744"/>
                <a:gd name="T3" fmla="*/ 26 h 523"/>
                <a:gd name="T4" fmla="*/ 57 w 744"/>
                <a:gd name="T5" fmla="*/ 14 h 523"/>
                <a:gd name="T6" fmla="*/ 76 w 744"/>
                <a:gd name="T7" fmla="*/ 5 h 523"/>
                <a:gd name="T8" fmla="*/ 97 w 744"/>
                <a:gd name="T9" fmla="*/ 1 h 523"/>
                <a:gd name="T10" fmla="*/ 119 w 744"/>
                <a:gd name="T11" fmla="*/ 0 h 523"/>
                <a:gd name="T12" fmla="*/ 141 w 744"/>
                <a:gd name="T13" fmla="*/ 1 h 523"/>
                <a:gd name="T14" fmla="*/ 164 w 744"/>
                <a:gd name="T15" fmla="*/ 5 h 523"/>
                <a:gd name="T16" fmla="*/ 189 w 744"/>
                <a:gd name="T17" fmla="*/ 11 h 523"/>
                <a:gd name="T18" fmla="*/ 212 w 744"/>
                <a:gd name="T19" fmla="*/ 19 h 523"/>
                <a:gd name="T20" fmla="*/ 236 w 744"/>
                <a:gd name="T21" fmla="*/ 27 h 523"/>
                <a:gd name="T22" fmla="*/ 259 w 744"/>
                <a:gd name="T23" fmla="*/ 38 h 523"/>
                <a:gd name="T24" fmla="*/ 283 w 744"/>
                <a:gd name="T25" fmla="*/ 47 h 523"/>
                <a:gd name="T26" fmla="*/ 305 w 744"/>
                <a:gd name="T27" fmla="*/ 57 h 523"/>
                <a:gd name="T28" fmla="*/ 325 w 744"/>
                <a:gd name="T29" fmla="*/ 66 h 523"/>
                <a:gd name="T30" fmla="*/ 343 w 744"/>
                <a:gd name="T31" fmla="*/ 73 h 523"/>
                <a:gd name="T32" fmla="*/ 361 w 744"/>
                <a:gd name="T33" fmla="*/ 79 h 523"/>
                <a:gd name="T34" fmla="*/ 378 w 744"/>
                <a:gd name="T35" fmla="*/ 85 h 523"/>
                <a:gd name="T36" fmla="*/ 399 w 744"/>
                <a:gd name="T37" fmla="*/ 91 h 523"/>
                <a:gd name="T38" fmla="*/ 422 w 744"/>
                <a:gd name="T39" fmla="*/ 98 h 523"/>
                <a:gd name="T40" fmla="*/ 447 w 744"/>
                <a:gd name="T41" fmla="*/ 105 h 523"/>
                <a:gd name="T42" fmla="*/ 474 w 744"/>
                <a:gd name="T43" fmla="*/ 115 h 523"/>
                <a:gd name="T44" fmla="*/ 500 w 744"/>
                <a:gd name="T45" fmla="*/ 126 h 523"/>
                <a:gd name="T46" fmla="*/ 529 w 744"/>
                <a:gd name="T47" fmla="*/ 139 h 523"/>
                <a:gd name="T48" fmla="*/ 557 w 744"/>
                <a:gd name="T49" fmla="*/ 154 h 523"/>
                <a:gd name="T50" fmla="*/ 585 w 744"/>
                <a:gd name="T51" fmla="*/ 171 h 523"/>
                <a:gd name="T52" fmla="*/ 613 w 744"/>
                <a:gd name="T53" fmla="*/ 192 h 523"/>
                <a:gd name="T54" fmla="*/ 639 w 744"/>
                <a:gd name="T55" fmla="*/ 215 h 523"/>
                <a:gd name="T56" fmla="*/ 664 w 744"/>
                <a:gd name="T57" fmla="*/ 242 h 523"/>
                <a:gd name="T58" fmla="*/ 686 w 744"/>
                <a:gd name="T59" fmla="*/ 271 h 523"/>
                <a:gd name="T60" fmla="*/ 707 w 744"/>
                <a:gd name="T61" fmla="*/ 305 h 523"/>
                <a:gd name="T62" fmla="*/ 725 w 744"/>
                <a:gd name="T63" fmla="*/ 343 h 523"/>
                <a:gd name="T64" fmla="*/ 738 w 744"/>
                <a:gd name="T65" fmla="*/ 384 h 523"/>
                <a:gd name="T66" fmla="*/ 744 w 744"/>
                <a:gd name="T67" fmla="*/ 423 h 523"/>
                <a:gd name="T68" fmla="*/ 736 w 744"/>
                <a:gd name="T69" fmla="*/ 457 h 523"/>
                <a:gd name="T70" fmla="*/ 719 w 744"/>
                <a:gd name="T71" fmla="*/ 484 h 523"/>
                <a:gd name="T72" fmla="*/ 692 w 744"/>
                <a:gd name="T73" fmla="*/ 504 h 523"/>
                <a:gd name="T74" fmla="*/ 656 w 744"/>
                <a:gd name="T75" fmla="*/ 517 h 523"/>
                <a:gd name="T76" fmla="*/ 613 w 744"/>
                <a:gd name="T77" fmla="*/ 523 h 523"/>
                <a:gd name="T78" fmla="*/ 565 w 744"/>
                <a:gd name="T79" fmla="*/ 523 h 523"/>
                <a:gd name="T80" fmla="*/ 510 w 744"/>
                <a:gd name="T81" fmla="*/ 516 h 523"/>
                <a:gd name="T82" fmla="*/ 453 w 744"/>
                <a:gd name="T83" fmla="*/ 501 h 523"/>
                <a:gd name="T84" fmla="*/ 393 w 744"/>
                <a:gd name="T85" fmla="*/ 479 h 523"/>
                <a:gd name="T86" fmla="*/ 333 w 744"/>
                <a:gd name="T87" fmla="*/ 451 h 523"/>
                <a:gd name="T88" fmla="*/ 271 w 744"/>
                <a:gd name="T89" fmla="*/ 416 h 523"/>
                <a:gd name="T90" fmla="*/ 212 w 744"/>
                <a:gd name="T91" fmla="*/ 374 h 523"/>
                <a:gd name="T92" fmla="*/ 155 w 744"/>
                <a:gd name="T93" fmla="*/ 324 h 523"/>
                <a:gd name="T94" fmla="*/ 102 w 744"/>
                <a:gd name="T95" fmla="*/ 267 h 523"/>
                <a:gd name="T96" fmla="*/ 54 w 744"/>
                <a:gd name="T97" fmla="*/ 203 h 523"/>
                <a:gd name="T98" fmla="*/ 52 w 744"/>
                <a:gd name="T99" fmla="*/ 201 h 523"/>
                <a:gd name="T100" fmla="*/ 51 w 744"/>
                <a:gd name="T101" fmla="*/ 198 h 523"/>
                <a:gd name="T102" fmla="*/ 50 w 744"/>
                <a:gd name="T103" fmla="*/ 195 h 523"/>
                <a:gd name="T104" fmla="*/ 48 w 744"/>
                <a:gd name="T105" fmla="*/ 192 h 523"/>
                <a:gd name="T106" fmla="*/ 44 w 744"/>
                <a:gd name="T107" fmla="*/ 190 h 523"/>
                <a:gd name="T108" fmla="*/ 33 w 744"/>
                <a:gd name="T109" fmla="*/ 183 h 523"/>
                <a:gd name="T110" fmla="*/ 22 w 744"/>
                <a:gd name="T111" fmla="*/ 173 h 523"/>
                <a:gd name="T112" fmla="*/ 10 w 744"/>
                <a:gd name="T113" fmla="*/ 157 h 523"/>
                <a:gd name="T114" fmla="*/ 3 w 744"/>
                <a:gd name="T115" fmla="*/ 137 h 523"/>
                <a:gd name="T116" fmla="*/ 0 w 744"/>
                <a:gd name="T117" fmla="*/ 111 h 523"/>
                <a:gd name="T118" fmla="*/ 7 w 744"/>
                <a:gd name="T119" fmla="*/ 80 h 523"/>
                <a:gd name="T120" fmla="*/ 26 w 744"/>
                <a:gd name="T121" fmla="*/ 44 h 5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44" h="523">
                  <a:moveTo>
                    <a:pt x="26" y="44"/>
                  </a:moveTo>
                  <a:lnTo>
                    <a:pt x="41" y="26"/>
                  </a:lnTo>
                  <a:lnTo>
                    <a:pt x="57" y="14"/>
                  </a:lnTo>
                  <a:lnTo>
                    <a:pt x="76" y="5"/>
                  </a:lnTo>
                  <a:lnTo>
                    <a:pt x="97" y="1"/>
                  </a:lnTo>
                  <a:lnTo>
                    <a:pt x="119" y="0"/>
                  </a:lnTo>
                  <a:lnTo>
                    <a:pt x="141" y="1"/>
                  </a:lnTo>
                  <a:lnTo>
                    <a:pt x="164" y="5"/>
                  </a:lnTo>
                  <a:lnTo>
                    <a:pt x="189" y="11"/>
                  </a:lnTo>
                  <a:lnTo>
                    <a:pt x="212" y="19"/>
                  </a:lnTo>
                  <a:lnTo>
                    <a:pt x="236" y="27"/>
                  </a:lnTo>
                  <a:lnTo>
                    <a:pt x="259" y="38"/>
                  </a:lnTo>
                  <a:lnTo>
                    <a:pt x="283" y="47"/>
                  </a:lnTo>
                  <a:lnTo>
                    <a:pt x="305" y="57"/>
                  </a:lnTo>
                  <a:lnTo>
                    <a:pt x="325" y="66"/>
                  </a:lnTo>
                  <a:lnTo>
                    <a:pt x="343" y="73"/>
                  </a:lnTo>
                  <a:lnTo>
                    <a:pt x="361" y="79"/>
                  </a:lnTo>
                  <a:lnTo>
                    <a:pt x="378" y="85"/>
                  </a:lnTo>
                  <a:lnTo>
                    <a:pt x="399" y="91"/>
                  </a:lnTo>
                  <a:lnTo>
                    <a:pt x="422" y="98"/>
                  </a:lnTo>
                  <a:lnTo>
                    <a:pt x="447" y="105"/>
                  </a:lnTo>
                  <a:lnTo>
                    <a:pt x="474" y="115"/>
                  </a:lnTo>
                  <a:lnTo>
                    <a:pt x="500" y="126"/>
                  </a:lnTo>
                  <a:lnTo>
                    <a:pt x="529" y="139"/>
                  </a:lnTo>
                  <a:lnTo>
                    <a:pt x="557" y="154"/>
                  </a:lnTo>
                  <a:lnTo>
                    <a:pt x="585" y="171"/>
                  </a:lnTo>
                  <a:lnTo>
                    <a:pt x="613" y="192"/>
                  </a:lnTo>
                  <a:lnTo>
                    <a:pt x="639" y="215"/>
                  </a:lnTo>
                  <a:lnTo>
                    <a:pt x="664" y="242"/>
                  </a:lnTo>
                  <a:lnTo>
                    <a:pt x="686" y="271"/>
                  </a:lnTo>
                  <a:lnTo>
                    <a:pt x="707" y="305"/>
                  </a:lnTo>
                  <a:lnTo>
                    <a:pt x="725" y="343"/>
                  </a:lnTo>
                  <a:lnTo>
                    <a:pt x="738" y="384"/>
                  </a:lnTo>
                  <a:lnTo>
                    <a:pt x="744" y="423"/>
                  </a:lnTo>
                  <a:lnTo>
                    <a:pt x="736" y="457"/>
                  </a:lnTo>
                  <a:lnTo>
                    <a:pt x="719" y="484"/>
                  </a:lnTo>
                  <a:lnTo>
                    <a:pt x="692" y="504"/>
                  </a:lnTo>
                  <a:lnTo>
                    <a:pt x="656" y="517"/>
                  </a:lnTo>
                  <a:lnTo>
                    <a:pt x="613" y="523"/>
                  </a:lnTo>
                  <a:lnTo>
                    <a:pt x="565" y="523"/>
                  </a:lnTo>
                  <a:lnTo>
                    <a:pt x="510" y="516"/>
                  </a:lnTo>
                  <a:lnTo>
                    <a:pt x="453" y="501"/>
                  </a:lnTo>
                  <a:lnTo>
                    <a:pt x="393" y="479"/>
                  </a:lnTo>
                  <a:lnTo>
                    <a:pt x="333" y="451"/>
                  </a:lnTo>
                  <a:lnTo>
                    <a:pt x="271" y="416"/>
                  </a:lnTo>
                  <a:lnTo>
                    <a:pt x="212" y="374"/>
                  </a:lnTo>
                  <a:lnTo>
                    <a:pt x="155" y="324"/>
                  </a:lnTo>
                  <a:lnTo>
                    <a:pt x="102" y="267"/>
                  </a:lnTo>
                  <a:lnTo>
                    <a:pt x="54" y="203"/>
                  </a:lnTo>
                  <a:lnTo>
                    <a:pt x="52" y="201"/>
                  </a:lnTo>
                  <a:lnTo>
                    <a:pt x="51" y="198"/>
                  </a:lnTo>
                  <a:lnTo>
                    <a:pt x="50" y="195"/>
                  </a:lnTo>
                  <a:lnTo>
                    <a:pt x="48" y="192"/>
                  </a:lnTo>
                  <a:lnTo>
                    <a:pt x="44" y="190"/>
                  </a:lnTo>
                  <a:lnTo>
                    <a:pt x="33" y="183"/>
                  </a:lnTo>
                  <a:lnTo>
                    <a:pt x="22" y="173"/>
                  </a:lnTo>
                  <a:lnTo>
                    <a:pt x="10" y="157"/>
                  </a:lnTo>
                  <a:lnTo>
                    <a:pt x="3" y="137"/>
                  </a:lnTo>
                  <a:lnTo>
                    <a:pt x="0" y="111"/>
                  </a:lnTo>
                  <a:lnTo>
                    <a:pt x="7" y="80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2" name="Freeform 9"/>
            <p:cNvSpPr>
              <a:spLocks/>
            </p:cNvSpPr>
            <p:nvPr/>
          </p:nvSpPr>
          <p:spPr bwMode="auto">
            <a:xfrm>
              <a:off x="4793" y="3101"/>
              <a:ext cx="704" cy="498"/>
            </a:xfrm>
            <a:custGeom>
              <a:avLst/>
              <a:gdLst>
                <a:gd name="T0" fmla="*/ 25 w 704"/>
                <a:gd name="T1" fmla="*/ 44 h 498"/>
                <a:gd name="T2" fmla="*/ 38 w 704"/>
                <a:gd name="T3" fmla="*/ 28 h 498"/>
                <a:gd name="T4" fmla="*/ 54 w 704"/>
                <a:gd name="T5" fmla="*/ 14 h 498"/>
                <a:gd name="T6" fmla="*/ 72 w 704"/>
                <a:gd name="T7" fmla="*/ 7 h 498"/>
                <a:gd name="T8" fmla="*/ 93 w 704"/>
                <a:gd name="T9" fmla="*/ 1 h 498"/>
                <a:gd name="T10" fmla="*/ 113 w 704"/>
                <a:gd name="T11" fmla="*/ 0 h 498"/>
                <a:gd name="T12" fmla="*/ 134 w 704"/>
                <a:gd name="T13" fmla="*/ 3 h 498"/>
                <a:gd name="T14" fmla="*/ 157 w 704"/>
                <a:gd name="T15" fmla="*/ 6 h 498"/>
                <a:gd name="T16" fmla="*/ 179 w 704"/>
                <a:gd name="T17" fmla="*/ 11 h 498"/>
                <a:gd name="T18" fmla="*/ 203 w 704"/>
                <a:gd name="T19" fmla="*/ 19 h 498"/>
                <a:gd name="T20" fmla="*/ 225 w 704"/>
                <a:gd name="T21" fmla="*/ 28 h 498"/>
                <a:gd name="T22" fmla="*/ 248 w 704"/>
                <a:gd name="T23" fmla="*/ 36 h 498"/>
                <a:gd name="T24" fmla="*/ 269 w 704"/>
                <a:gd name="T25" fmla="*/ 47 h 498"/>
                <a:gd name="T26" fmla="*/ 289 w 704"/>
                <a:gd name="T27" fmla="*/ 55 h 498"/>
                <a:gd name="T28" fmla="*/ 310 w 704"/>
                <a:gd name="T29" fmla="*/ 64 h 498"/>
                <a:gd name="T30" fmla="*/ 327 w 704"/>
                <a:gd name="T31" fmla="*/ 72 h 498"/>
                <a:gd name="T32" fmla="*/ 343 w 704"/>
                <a:gd name="T33" fmla="*/ 77 h 498"/>
                <a:gd name="T34" fmla="*/ 360 w 704"/>
                <a:gd name="T35" fmla="*/ 83 h 498"/>
                <a:gd name="T36" fmla="*/ 380 w 704"/>
                <a:gd name="T37" fmla="*/ 88 h 498"/>
                <a:gd name="T38" fmla="*/ 401 w 704"/>
                <a:gd name="T39" fmla="*/ 95 h 498"/>
                <a:gd name="T40" fmla="*/ 424 w 704"/>
                <a:gd name="T41" fmla="*/ 102 h 498"/>
                <a:gd name="T42" fmla="*/ 449 w 704"/>
                <a:gd name="T43" fmla="*/ 111 h 498"/>
                <a:gd name="T44" fmla="*/ 476 w 704"/>
                <a:gd name="T45" fmla="*/ 121 h 498"/>
                <a:gd name="T46" fmla="*/ 502 w 704"/>
                <a:gd name="T47" fmla="*/ 135 h 498"/>
                <a:gd name="T48" fmla="*/ 528 w 704"/>
                <a:gd name="T49" fmla="*/ 148 h 498"/>
                <a:gd name="T50" fmla="*/ 555 w 704"/>
                <a:gd name="T51" fmla="*/ 165 h 498"/>
                <a:gd name="T52" fmla="*/ 581 w 704"/>
                <a:gd name="T53" fmla="*/ 185 h 498"/>
                <a:gd name="T54" fmla="*/ 606 w 704"/>
                <a:gd name="T55" fmla="*/ 207 h 498"/>
                <a:gd name="T56" fmla="*/ 630 w 704"/>
                <a:gd name="T57" fmla="*/ 231 h 498"/>
                <a:gd name="T58" fmla="*/ 650 w 704"/>
                <a:gd name="T59" fmla="*/ 259 h 498"/>
                <a:gd name="T60" fmla="*/ 669 w 704"/>
                <a:gd name="T61" fmla="*/ 292 h 498"/>
                <a:gd name="T62" fmla="*/ 685 w 704"/>
                <a:gd name="T63" fmla="*/ 327 h 498"/>
                <a:gd name="T64" fmla="*/ 699 w 704"/>
                <a:gd name="T65" fmla="*/ 366 h 498"/>
                <a:gd name="T66" fmla="*/ 704 w 704"/>
                <a:gd name="T67" fmla="*/ 405 h 498"/>
                <a:gd name="T68" fmla="*/ 699 w 704"/>
                <a:gd name="T69" fmla="*/ 437 h 498"/>
                <a:gd name="T70" fmla="*/ 681 w 704"/>
                <a:gd name="T71" fmla="*/ 462 h 498"/>
                <a:gd name="T72" fmla="*/ 656 w 704"/>
                <a:gd name="T73" fmla="*/ 481 h 498"/>
                <a:gd name="T74" fmla="*/ 622 w 704"/>
                <a:gd name="T75" fmla="*/ 493 h 498"/>
                <a:gd name="T76" fmla="*/ 581 w 704"/>
                <a:gd name="T77" fmla="*/ 498 h 498"/>
                <a:gd name="T78" fmla="*/ 534 w 704"/>
                <a:gd name="T79" fmla="*/ 498 h 498"/>
                <a:gd name="T80" fmla="*/ 484 w 704"/>
                <a:gd name="T81" fmla="*/ 490 h 498"/>
                <a:gd name="T82" fmla="*/ 430 w 704"/>
                <a:gd name="T83" fmla="*/ 476 h 498"/>
                <a:gd name="T84" fmla="*/ 373 w 704"/>
                <a:gd name="T85" fmla="*/ 456 h 498"/>
                <a:gd name="T86" fmla="*/ 316 w 704"/>
                <a:gd name="T87" fmla="*/ 428 h 498"/>
                <a:gd name="T88" fmla="*/ 258 w 704"/>
                <a:gd name="T89" fmla="*/ 394 h 498"/>
                <a:gd name="T90" fmla="*/ 201 w 704"/>
                <a:gd name="T91" fmla="*/ 355 h 498"/>
                <a:gd name="T92" fmla="*/ 147 w 704"/>
                <a:gd name="T93" fmla="*/ 308 h 498"/>
                <a:gd name="T94" fmla="*/ 97 w 704"/>
                <a:gd name="T95" fmla="*/ 255 h 498"/>
                <a:gd name="T96" fmla="*/ 52 w 704"/>
                <a:gd name="T97" fmla="*/ 195 h 498"/>
                <a:gd name="T98" fmla="*/ 50 w 704"/>
                <a:gd name="T99" fmla="*/ 192 h 498"/>
                <a:gd name="T100" fmla="*/ 49 w 704"/>
                <a:gd name="T101" fmla="*/ 190 h 498"/>
                <a:gd name="T102" fmla="*/ 46 w 704"/>
                <a:gd name="T103" fmla="*/ 187 h 498"/>
                <a:gd name="T104" fmla="*/ 44 w 704"/>
                <a:gd name="T105" fmla="*/ 185 h 498"/>
                <a:gd name="T106" fmla="*/ 40 w 704"/>
                <a:gd name="T107" fmla="*/ 182 h 498"/>
                <a:gd name="T108" fmla="*/ 31 w 704"/>
                <a:gd name="T109" fmla="*/ 176 h 498"/>
                <a:gd name="T110" fmla="*/ 19 w 704"/>
                <a:gd name="T111" fmla="*/ 165 h 498"/>
                <a:gd name="T112" fmla="*/ 9 w 704"/>
                <a:gd name="T113" fmla="*/ 151 h 498"/>
                <a:gd name="T114" fmla="*/ 2 w 704"/>
                <a:gd name="T115" fmla="*/ 132 h 498"/>
                <a:gd name="T116" fmla="*/ 0 w 704"/>
                <a:gd name="T117" fmla="*/ 107 h 498"/>
                <a:gd name="T118" fmla="*/ 7 w 704"/>
                <a:gd name="T119" fmla="*/ 77 h 498"/>
                <a:gd name="T120" fmla="*/ 25 w 704"/>
                <a:gd name="T121" fmla="*/ 44 h 4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04" h="498">
                  <a:moveTo>
                    <a:pt x="25" y="44"/>
                  </a:moveTo>
                  <a:lnTo>
                    <a:pt x="38" y="28"/>
                  </a:lnTo>
                  <a:lnTo>
                    <a:pt x="54" y="14"/>
                  </a:lnTo>
                  <a:lnTo>
                    <a:pt x="72" y="7"/>
                  </a:lnTo>
                  <a:lnTo>
                    <a:pt x="93" y="1"/>
                  </a:lnTo>
                  <a:lnTo>
                    <a:pt x="113" y="0"/>
                  </a:lnTo>
                  <a:lnTo>
                    <a:pt x="134" y="3"/>
                  </a:lnTo>
                  <a:lnTo>
                    <a:pt x="157" y="6"/>
                  </a:lnTo>
                  <a:lnTo>
                    <a:pt x="179" y="11"/>
                  </a:lnTo>
                  <a:lnTo>
                    <a:pt x="203" y="19"/>
                  </a:lnTo>
                  <a:lnTo>
                    <a:pt x="225" y="28"/>
                  </a:lnTo>
                  <a:lnTo>
                    <a:pt x="248" y="36"/>
                  </a:lnTo>
                  <a:lnTo>
                    <a:pt x="269" y="47"/>
                  </a:lnTo>
                  <a:lnTo>
                    <a:pt x="289" y="55"/>
                  </a:lnTo>
                  <a:lnTo>
                    <a:pt x="310" y="64"/>
                  </a:lnTo>
                  <a:lnTo>
                    <a:pt x="327" y="72"/>
                  </a:lnTo>
                  <a:lnTo>
                    <a:pt x="343" y="77"/>
                  </a:lnTo>
                  <a:lnTo>
                    <a:pt x="360" y="83"/>
                  </a:lnTo>
                  <a:lnTo>
                    <a:pt x="380" y="88"/>
                  </a:lnTo>
                  <a:lnTo>
                    <a:pt x="401" y="95"/>
                  </a:lnTo>
                  <a:lnTo>
                    <a:pt x="424" y="102"/>
                  </a:lnTo>
                  <a:lnTo>
                    <a:pt x="449" y="111"/>
                  </a:lnTo>
                  <a:lnTo>
                    <a:pt x="476" y="121"/>
                  </a:lnTo>
                  <a:lnTo>
                    <a:pt x="502" y="135"/>
                  </a:lnTo>
                  <a:lnTo>
                    <a:pt x="528" y="148"/>
                  </a:lnTo>
                  <a:lnTo>
                    <a:pt x="555" y="165"/>
                  </a:lnTo>
                  <a:lnTo>
                    <a:pt x="581" y="185"/>
                  </a:lnTo>
                  <a:lnTo>
                    <a:pt x="606" y="207"/>
                  </a:lnTo>
                  <a:lnTo>
                    <a:pt x="630" y="231"/>
                  </a:lnTo>
                  <a:lnTo>
                    <a:pt x="650" y="259"/>
                  </a:lnTo>
                  <a:lnTo>
                    <a:pt x="669" y="292"/>
                  </a:lnTo>
                  <a:lnTo>
                    <a:pt x="685" y="327"/>
                  </a:lnTo>
                  <a:lnTo>
                    <a:pt x="699" y="366"/>
                  </a:lnTo>
                  <a:lnTo>
                    <a:pt x="704" y="405"/>
                  </a:lnTo>
                  <a:lnTo>
                    <a:pt x="699" y="437"/>
                  </a:lnTo>
                  <a:lnTo>
                    <a:pt x="681" y="462"/>
                  </a:lnTo>
                  <a:lnTo>
                    <a:pt x="656" y="481"/>
                  </a:lnTo>
                  <a:lnTo>
                    <a:pt x="622" y="493"/>
                  </a:lnTo>
                  <a:lnTo>
                    <a:pt x="581" y="498"/>
                  </a:lnTo>
                  <a:lnTo>
                    <a:pt x="534" y="498"/>
                  </a:lnTo>
                  <a:lnTo>
                    <a:pt x="484" y="490"/>
                  </a:lnTo>
                  <a:lnTo>
                    <a:pt x="430" y="476"/>
                  </a:lnTo>
                  <a:lnTo>
                    <a:pt x="373" y="456"/>
                  </a:lnTo>
                  <a:lnTo>
                    <a:pt x="316" y="428"/>
                  </a:lnTo>
                  <a:lnTo>
                    <a:pt x="258" y="394"/>
                  </a:lnTo>
                  <a:lnTo>
                    <a:pt x="201" y="355"/>
                  </a:lnTo>
                  <a:lnTo>
                    <a:pt x="147" y="308"/>
                  </a:lnTo>
                  <a:lnTo>
                    <a:pt x="97" y="255"/>
                  </a:lnTo>
                  <a:lnTo>
                    <a:pt x="52" y="195"/>
                  </a:lnTo>
                  <a:lnTo>
                    <a:pt x="50" y="192"/>
                  </a:lnTo>
                  <a:lnTo>
                    <a:pt x="49" y="190"/>
                  </a:lnTo>
                  <a:lnTo>
                    <a:pt x="46" y="187"/>
                  </a:lnTo>
                  <a:lnTo>
                    <a:pt x="44" y="185"/>
                  </a:lnTo>
                  <a:lnTo>
                    <a:pt x="40" y="182"/>
                  </a:lnTo>
                  <a:lnTo>
                    <a:pt x="31" y="176"/>
                  </a:lnTo>
                  <a:lnTo>
                    <a:pt x="19" y="165"/>
                  </a:lnTo>
                  <a:lnTo>
                    <a:pt x="9" y="151"/>
                  </a:lnTo>
                  <a:lnTo>
                    <a:pt x="2" y="132"/>
                  </a:lnTo>
                  <a:lnTo>
                    <a:pt x="0" y="107"/>
                  </a:lnTo>
                  <a:lnTo>
                    <a:pt x="7" y="77"/>
                  </a:lnTo>
                  <a:lnTo>
                    <a:pt x="25" y="44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3" name="Freeform 10"/>
            <p:cNvSpPr>
              <a:spLocks/>
            </p:cNvSpPr>
            <p:nvPr/>
          </p:nvSpPr>
          <p:spPr bwMode="auto">
            <a:xfrm>
              <a:off x="4817" y="3118"/>
              <a:ext cx="664" cy="473"/>
            </a:xfrm>
            <a:custGeom>
              <a:avLst/>
              <a:gdLst>
                <a:gd name="T0" fmla="*/ 23 w 664"/>
                <a:gd name="T1" fmla="*/ 41 h 473"/>
                <a:gd name="T2" fmla="*/ 36 w 664"/>
                <a:gd name="T3" fmla="*/ 25 h 473"/>
                <a:gd name="T4" fmla="*/ 51 w 664"/>
                <a:gd name="T5" fmla="*/ 14 h 473"/>
                <a:gd name="T6" fmla="*/ 69 w 664"/>
                <a:gd name="T7" fmla="*/ 6 h 473"/>
                <a:gd name="T8" fmla="*/ 86 w 664"/>
                <a:gd name="T9" fmla="*/ 2 h 473"/>
                <a:gd name="T10" fmla="*/ 107 w 664"/>
                <a:gd name="T11" fmla="*/ 0 h 473"/>
                <a:gd name="T12" fmla="*/ 127 w 664"/>
                <a:gd name="T13" fmla="*/ 2 h 473"/>
                <a:gd name="T14" fmla="*/ 148 w 664"/>
                <a:gd name="T15" fmla="*/ 6 h 473"/>
                <a:gd name="T16" fmla="*/ 170 w 664"/>
                <a:gd name="T17" fmla="*/ 12 h 473"/>
                <a:gd name="T18" fmla="*/ 192 w 664"/>
                <a:gd name="T19" fmla="*/ 19 h 473"/>
                <a:gd name="T20" fmla="*/ 214 w 664"/>
                <a:gd name="T21" fmla="*/ 27 h 473"/>
                <a:gd name="T22" fmla="*/ 234 w 664"/>
                <a:gd name="T23" fmla="*/ 36 h 473"/>
                <a:gd name="T24" fmla="*/ 255 w 664"/>
                <a:gd name="T25" fmla="*/ 44 h 473"/>
                <a:gd name="T26" fmla="*/ 274 w 664"/>
                <a:gd name="T27" fmla="*/ 53 h 473"/>
                <a:gd name="T28" fmla="*/ 293 w 664"/>
                <a:gd name="T29" fmla="*/ 60 h 473"/>
                <a:gd name="T30" fmla="*/ 311 w 664"/>
                <a:gd name="T31" fmla="*/ 68 h 473"/>
                <a:gd name="T32" fmla="*/ 325 w 664"/>
                <a:gd name="T33" fmla="*/ 74 h 473"/>
                <a:gd name="T34" fmla="*/ 341 w 664"/>
                <a:gd name="T35" fmla="*/ 78 h 473"/>
                <a:gd name="T36" fmla="*/ 359 w 664"/>
                <a:gd name="T37" fmla="*/ 84 h 473"/>
                <a:gd name="T38" fmla="*/ 380 w 664"/>
                <a:gd name="T39" fmla="*/ 91 h 473"/>
                <a:gd name="T40" fmla="*/ 402 w 664"/>
                <a:gd name="T41" fmla="*/ 99 h 473"/>
                <a:gd name="T42" fmla="*/ 425 w 664"/>
                <a:gd name="T43" fmla="*/ 106 h 473"/>
                <a:gd name="T44" fmla="*/ 450 w 664"/>
                <a:gd name="T45" fmla="*/ 116 h 473"/>
                <a:gd name="T46" fmla="*/ 475 w 664"/>
                <a:gd name="T47" fmla="*/ 128 h 473"/>
                <a:gd name="T48" fmla="*/ 500 w 664"/>
                <a:gd name="T49" fmla="*/ 141 h 473"/>
                <a:gd name="T50" fmla="*/ 525 w 664"/>
                <a:gd name="T51" fmla="*/ 157 h 473"/>
                <a:gd name="T52" fmla="*/ 548 w 664"/>
                <a:gd name="T53" fmla="*/ 176 h 473"/>
                <a:gd name="T54" fmla="*/ 572 w 664"/>
                <a:gd name="T55" fmla="*/ 197 h 473"/>
                <a:gd name="T56" fmla="*/ 594 w 664"/>
                <a:gd name="T57" fmla="*/ 220 h 473"/>
                <a:gd name="T58" fmla="*/ 614 w 664"/>
                <a:gd name="T59" fmla="*/ 247 h 473"/>
                <a:gd name="T60" fmla="*/ 632 w 664"/>
                <a:gd name="T61" fmla="*/ 278 h 473"/>
                <a:gd name="T62" fmla="*/ 647 w 664"/>
                <a:gd name="T63" fmla="*/ 311 h 473"/>
                <a:gd name="T64" fmla="*/ 660 w 664"/>
                <a:gd name="T65" fmla="*/ 349 h 473"/>
                <a:gd name="T66" fmla="*/ 664 w 664"/>
                <a:gd name="T67" fmla="*/ 386 h 473"/>
                <a:gd name="T68" fmla="*/ 658 w 664"/>
                <a:gd name="T69" fmla="*/ 415 h 473"/>
                <a:gd name="T70" fmla="*/ 644 w 664"/>
                <a:gd name="T71" fmla="*/ 439 h 473"/>
                <a:gd name="T72" fmla="*/ 619 w 664"/>
                <a:gd name="T73" fmla="*/ 456 h 473"/>
                <a:gd name="T74" fmla="*/ 587 w 664"/>
                <a:gd name="T75" fmla="*/ 468 h 473"/>
                <a:gd name="T76" fmla="*/ 548 w 664"/>
                <a:gd name="T77" fmla="*/ 473 h 473"/>
                <a:gd name="T78" fmla="*/ 504 w 664"/>
                <a:gd name="T79" fmla="*/ 471 h 473"/>
                <a:gd name="T80" fmla="*/ 456 w 664"/>
                <a:gd name="T81" fmla="*/ 464 h 473"/>
                <a:gd name="T82" fmla="*/ 405 w 664"/>
                <a:gd name="T83" fmla="*/ 451 h 473"/>
                <a:gd name="T84" fmla="*/ 352 w 664"/>
                <a:gd name="T85" fmla="*/ 430 h 473"/>
                <a:gd name="T86" fmla="*/ 296 w 664"/>
                <a:gd name="T87" fmla="*/ 405 h 473"/>
                <a:gd name="T88" fmla="*/ 242 w 664"/>
                <a:gd name="T89" fmla="*/ 373 h 473"/>
                <a:gd name="T90" fmla="*/ 189 w 664"/>
                <a:gd name="T91" fmla="*/ 335 h 473"/>
                <a:gd name="T92" fmla="*/ 138 w 664"/>
                <a:gd name="T93" fmla="*/ 291 h 473"/>
                <a:gd name="T94" fmla="*/ 91 w 664"/>
                <a:gd name="T95" fmla="*/ 241 h 473"/>
                <a:gd name="T96" fmla="*/ 47 w 664"/>
                <a:gd name="T97" fmla="*/ 185 h 473"/>
                <a:gd name="T98" fmla="*/ 45 w 664"/>
                <a:gd name="T99" fmla="*/ 182 h 473"/>
                <a:gd name="T100" fmla="*/ 44 w 664"/>
                <a:gd name="T101" fmla="*/ 181 h 473"/>
                <a:gd name="T102" fmla="*/ 42 w 664"/>
                <a:gd name="T103" fmla="*/ 178 h 473"/>
                <a:gd name="T104" fmla="*/ 41 w 664"/>
                <a:gd name="T105" fmla="*/ 176 h 473"/>
                <a:gd name="T106" fmla="*/ 36 w 664"/>
                <a:gd name="T107" fmla="*/ 173 h 473"/>
                <a:gd name="T108" fmla="*/ 28 w 664"/>
                <a:gd name="T109" fmla="*/ 168 h 473"/>
                <a:gd name="T110" fmla="*/ 16 w 664"/>
                <a:gd name="T111" fmla="*/ 157 h 473"/>
                <a:gd name="T112" fmla="*/ 7 w 664"/>
                <a:gd name="T113" fmla="*/ 143 h 473"/>
                <a:gd name="T114" fmla="*/ 0 w 664"/>
                <a:gd name="T115" fmla="*/ 125 h 473"/>
                <a:gd name="T116" fmla="*/ 0 w 664"/>
                <a:gd name="T117" fmla="*/ 102 h 473"/>
                <a:gd name="T118" fmla="*/ 5 w 664"/>
                <a:gd name="T119" fmla="*/ 74 h 473"/>
                <a:gd name="T120" fmla="*/ 23 w 664"/>
                <a:gd name="T121" fmla="*/ 41 h 4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64" h="473">
                  <a:moveTo>
                    <a:pt x="23" y="41"/>
                  </a:moveTo>
                  <a:lnTo>
                    <a:pt x="36" y="25"/>
                  </a:lnTo>
                  <a:lnTo>
                    <a:pt x="51" y="14"/>
                  </a:lnTo>
                  <a:lnTo>
                    <a:pt x="69" y="6"/>
                  </a:lnTo>
                  <a:lnTo>
                    <a:pt x="86" y="2"/>
                  </a:lnTo>
                  <a:lnTo>
                    <a:pt x="107" y="0"/>
                  </a:lnTo>
                  <a:lnTo>
                    <a:pt x="127" y="2"/>
                  </a:lnTo>
                  <a:lnTo>
                    <a:pt x="148" y="6"/>
                  </a:lnTo>
                  <a:lnTo>
                    <a:pt x="170" y="12"/>
                  </a:lnTo>
                  <a:lnTo>
                    <a:pt x="192" y="19"/>
                  </a:lnTo>
                  <a:lnTo>
                    <a:pt x="214" y="27"/>
                  </a:lnTo>
                  <a:lnTo>
                    <a:pt x="234" y="36"/>
                  </a:lnTo>
                  <a:lnTo>
                    <a:pt x="255" y="44"/>
                  </a:lnTo>
                  <a:lnTo>
                    <a:pt x="274" y="53"/>
                  </a:lnTo>
                  <a:lnTo>
                    <a:pt x="293" y="60"/>
                  </a:lnTo>
                  <a:lnTo>
                    <a:pt x="311" y="68"/>
                  </a:lnTo>
                  <a:lnTo>
                    <a:pt x="325" y="74"/>
                  </a:lnTo>
                  <a:lnTo>
                    <a:pt x="341" y="78"/>
                  </a:lnTo>
                  <a:lnTo>
                    <a:pt x="359" y="84"/>
                  </a:lnTo>
                  <a:lnTo>
                    <a:pt x="380" y="91"/>
                  </a:lnTo>
                  <a:lnTo>
                    <a:pt x="402" y="99"/>
                  </a:lnTo>
                  <a:lnTo>
                    <a:pt x="425" y="106"/>
                  </a:lnTo>
                  <a:lnTo>
                    <a:pt x="450" y="116"/>
                  </a:lnTo>
                  <a:lnTo>
                    <a:pt x="475" y="128"/>
                  </a:lnTo>
                  <a:lnTo>
                    <a:pt x="500" y="141"/>
                  </a:lnTo>
                  <a:lnTo>
                    <a:pt x="525" y="157"/>
                  </a:lnTo>
                  <a:lnTo>
                    <a:pt x="548" y="176"/>
                  </a:lnTo>
                  <a:lnTo>
                    <a:pt x="572" y="197"/>
                  </a:lnTo>
                  <a:lnTo>
                    <a:pt x="594" y="220"/>
                  </a:lnTo>
                  <a:lnTo>
                    <a:pt x="614" y="247"/>
                  </a:lnTo>
                  <a:lnTo>
                    <a:pt x="632" y="278"/>
                  </a:lnTo>
                  <a:lnTo>
                    <a:pt x="647" y="311"/>
                  </a:lnTo>
                  <a:lnTo>
                    <a:pt x="660" y="349"/>
                  </a:lnTo>
                  <a:lnTo>
                    <a:pt x="664" y="386"/>
                  </a:lnTo>
                  <a:lnTo>
                    <a:pt x="658" y="415"/>
                  </a:lnTo>
                  <a:lnTo>
                    <a:pt x="644" y="439"/>
                  </a:lnTo>
                  <a:lnTo>
                    <a:pt x="619" y="456"/>
                  </a:lnTo>
                  <a:lnTo>
                    <a:pt x="587" y="468"/>
                  </a:lnTo>
                  <a:lnTo>
                    <a:pt x="548" y="473"/>
                  </a:lnTo>
                  <a:lnTo>
                    <a:pt x="504" y="471"/>
                  </a:lnTo>
                  <a:lnTo>
                    <a:pt x="456" y="464"/>
                  </a:lnTo>
                  <a:lnTo>
                    <a:pt x="405" y="451"/>
                  </a:lnTo>
                  <a:lnTo>
                    <a:pt x="352" y="430"/>
                  </a:lnTo>
                  <a:lnTo>
                    <a:pt x="296" y="405"/>
                  </a:lnTo>
                  <a:lnTo>
                    <a:pt x="242" y="373"/>
                  </a:lnTo>
                  <a:lnTo>
                    <a:pt x="189" y="335"/>
                  </a:lnTo>
                  <a:lnTo>
                    <a:pt x="138" y="291"/>
                  </a:lnTo>
                  <a:lnTo>
                    <a:pt x="91" y="241"/>
                  </a:lnTo>
                  <a:lnTo>
                    <a:pt x="47" y="185"/>
                  </a:lnTo>
                  <a:lnTo>
                    <a:pt x="45" y="182"/>
                  </a:lnTo>
                  <a:lnTo>
                    <a:pt x="44" y="181"/>
                  </a:lnTo>
                  <a:lnTo>
                    <a:pt x="42" y="178"/>
                  </a:lnTo>
                  <a:lnTo>
                    <a:pt x="41" y="176"/>
                  </a:lnTo>
                  <a:lnTo>
                    <a:pt x="36" y="173"/>
                  </a:lnTo>
                  <a:lnTo>
                    <a:pt x="28" y="168"/>
                  </a:lnTo>
                  <a:lnTo>
                    <a:pt x="16" y="157"/>
                  </a:lnTo>
                  <a:lnTo>
                    <a:pt x="7" y="143"/>
                  </a:lnTo>
                  <a:lnTo>
                    <a:pt x="0" y="125"/>
                  </a:lnTo>
                  <a:lnTo>
                    <a:pt x="0" y="102"/>
                  </a:lnTo>
                  <a:lnTo>
                    <a:pt x="5" y="74"/>
                  </a:lnTo>
                  <a:lnTo>
                    <a:pt x="23" y="41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4" name="Freeform 11"/>
            <p:cNvSpPr>
              <a:spLocks/>
            </p:cNvSpPr>
            <p:nvPr/>
          </p:nvSpPr>
          <p:spPr bwMode="auto">
            <a:xfrm>
              <a:off x="4839" y="3137"/>
              <a:ext cx="626" cy="446"/>
            </a:xfrm>
            <a:custGeom>
              <a:avLst/>
              <a:gdLst>
                <a:gd name="T0" fmla="*/ 22 w 626"/>
                <a:gd name="T1" fmla="*/ 39 h 446"/>
                <a:gd name="T2" fmla="*/ 35 w 626"/>
                <a:gd name="T3" fmla="*/ 24 h 446"/>
                <a:gd name="T4" fmla="*/ 48 w 626"/>
                <a:gd name="T5" fmla="*/ 12 h 446"/>
                <a:gd name="T6" fmla="*/ 64 w 626"/>
                <a:gd name="T7" fmla="*/ 5 h 446"/>
                <a:gd name="T8" fmla="*/ 82 w 626"/>
                <a:gd name="T9" fmla="*/ 0 h 446"/>
                <a:gd name="T10" fmla="*/ 101 w 626"/>
                <a:gd name="T11" fmla="*/ 0 h 446"/>
                <a:gd name="T12" fmla="*/ 121 w 626"/>
                <a:gd name="T13" fmla="*/ 0 h 446"/>
                <a:gd name="T14" fmla="*/ 140 w 626"/>
                <a:gd name="T15" fmla="*/ 5 h 446"/>
                <a:gd name="T16" fmla="*/ 162 w 626"/>
                <a:gd name="T17" fmla="*/ 9 h 446"/>
                <a:gd name="T18" fmla="*/ 183 w 626"/>
                <a:gd name="T19" fmla="*/ 17 h 446"/>
                <a:gd name="T20" fmla="*/ 204 w 626"/>
                <a:gd name="T21" fmla="*/ 24 h 446"/>
                <a:gd name="T22" fmla="*/ 224 w 626"/>
                <a:gd name="T23" fmla="*/ 33 h 446"/>
                <a:gd name="T24" fmla="*/ 243 w 626"/>
                <a:gd name="T25" fmla="*/ 41 h 446"/>
                <a:gd name="T26" fmla="*/ 262 w 626"/>
                <a:gd name="T27" fmla="*/ 49 h 446"/>
                <a:gd name="T28" fmla="*/ 280 w 626"/>
                <a:gd name="T29" fmla="*/ 58 h 446"/>
                <a:gd name="T30" fmla="*/ 296 w 626"/>
                <a:gd name="T31" fmla="*/ 63 h 446"/>
                <a:gd name="T32" fmla="*/ 311 w 626"/>
                <a:gd name="T33" fmla="*/ 69 h 446"/>
                <a:gd name="T34" fmla="*/ 325 w 626"/>
                <a:gd name="T35" fmla="*/ 74 h 446"/>
                <a:gd name="T36" fmla="*/ 343 w 626"/>
                <a:gd name="T37" fmla="*/ 80 h 446"/>
                <a:gd name="T38" fmla="*/ 362 w 626"/>
                <a:gd name="T39" fmla="*/ 85 h 446"/>
                <a:gd name="T40" fmla="*/ 383 w 626"/>
                <a:gd name="T41" fmla="*/ 93 h 446"/>
                <a:gd name="T42" fmla="*/ 405 w 626"/>
                <a:gd name="T43" fmla="*/ 100 h 446"/>
                <a:gd name="T44" fmla="*/ 427 w 626"/>
                <a:gd name="T45" fmla="*/ 109 h 446"/>
                <a:gd name="T46" fmla="*/ 450 w 626"/>
                <a:gd name="T47" fmla="*/ 121 h 446"/>
                <a:gd name="T48" fmla="*/ 474 w 626"/>
                <a:gd name="T49" fmla="*/ 134 h 446"/>
                <a:gd name="T50" fmla="*/ 496 w 626"/>
                <a:gd name="T51" fmla="*/ 149 h 446"/>
                <a:gd name="T52" fmla="*/ 518 w 626"/>
                <a:gd name="T53" fmla="*/ 166 h 446"/>
                <a:gd name="T54" fmla="*/ 540 w 626"/>
                <a:gd name="T55" fmla="*/ 185 h 446"/>
                <a:gd name="T56" fmla="*/ 560 w 626"/>
                <a:gd name="T57" fmla="*/ 207 h 446"/>
                <a:gd name="T58" fmla="*/ 579 w 626"/>
                <a:gd name="T59" fmla="*/ 234 h 446"/>
                <a:gd name="T60" fmla="*/ 595 w 626"/>
                <a:gd name="T61" fmla="*/ 261 h 446"/>
                <a:gd name="T62" fmla="*/ 610 w 626"/>
                <a:gd name="T63" fmla="*/ 294 h 446"/>
                <a:gd name="T64" fmla="*/ 622 w 626"/>
                <a:gd name="T65" fmla="*/ 330 h 446"/>
                <a:gd name="T66" fmla="*/ 626 w 626"/>
                <a:gd name="T67" fmla="*/ 366 h 446"/>
                <a:gd name="T68" fmla="*/ 620 w 626"/>
                <a:gd name="T69" fmla="*/ 393 h 446"/>
                <a:gd name="T70" fmla="*/ 606 w 626"/>
                <a:gd name="T71" fmla="*/ 415 h 446"/>
                <a:gd name="T72" fmla="*/ 584 w 626"/>
                <a:gd name="T73" fmla="*/ 432 h 446"/>
                <a:gd name="T74" fmla="*/ 553 w 626"/>
                <a:gd name="T75" fmla="*/ 442 h 446"/>
                <a:gd name="T76" fmla="*/ 516 w 626"/>
                <a:gd name="T77" fmla="*/ 446 h 446"/>
                <a:gd name="T78" fmla="*/ 475 w 626"/>
                <a:gd name="T79" fmla="*/ 445 h 446"/>
                <a:gd name="T80" fmla="*/ 430 w 626"/>
                <a:gd name="T81" fmla="*/ 436 h 446"/>
                <a:gd name="T82" fmla="*/ 381 w 626"/>
                <a:gd name="T83" fmla="*/ 423 h 446"/>
                <a:gd name="T84" fmla="*/ 331 w 626"/>
                <a:gd name="T85" fmla="*/ 404 h 446"/>
                <a:gd name="T86" fmla="*/ 278 w 626"/>
                <a:gd name="T87" fmla="*/ 379 h 446"/>
                <a:gd name="T88" fmla="*/ 227 w 626"/>
                <a:gd name="T89" fmla="*/ 349 h 446"/>
                <a:gd name="T90" fmla="*/ 177 w 626"/>
                <a:gd name="T91" fmla="*/ 313 h 446"/>
                <a:gd name="T92" fmla="*/ 129 w 626"/>
                <a:gd name="T93" fmla="*/ 272 h 446"/>
                <a:gd name="T94" fmla="*/ 85 w 626"/>
                <a:gd name="T95" fmla="*/ 225 h 446"/>
                <a:gd name="T96" fmla="*/ 44 w 626"/>
                <a:gd name="T97" fmla="*/ 172 h 446"/>
                <a:gd name="T98" fmla="*/ 42 w 626"/>
                <a:gd name="T99" fmla="*/ 171 h 446"/>
                <a:gd name="T100" fmla="*/ 42 w 626"/>
                <a:gd name="T101" fmla="*/ 169 h 446"/>
                <a:gd name="T102" fmla="*/ 41 w 626"/>
                <a:gd name="T103" fmla="*/ 168 h 446"/>
                <a:gd name="T104" fmla="*/ 39 w 626"/>
                <a:gd name="T105" fmla="*/ 166 h 446"/>
                <a:gd name="T106" fmla="*/ 33 w 626"/>
                <a:gd name="T107" fmla="*/ 163 h 446"/>
                <a:gd name="T108" fmla="*/ 26 w 626"/>
                <a:gd name="T109" fmla="*/ 156 h 446"/>
                <a:gd name="T110" fmla="*/ 16 w 626"/>
                <a:gd name="T111" fmla="*/ 147 h 446"/>
                <a:gd name="T112" fmla="*/ 7 w 626"/>
                <a:gd name="T113" fmla="*/ 132 h 446"/>
                <a:gd name="T114" fmla="*/ 0 w 626"/>
                <a:gd name="T115" fmla="*/ 116 h 446"/>
                <a:gd name="T116" fmla="*/ 0 w 626"/>
                <a:gd name="T117" fmla="*/ 94 h 446"/>
                <a:gd name="T118" fmla="*/ 6 w 626"/>
                <a:gd name="T119" fmla="*/ 69 h 446"/>
                <a:gd name="T120" fmla="*/ 22 w 626"/>
                <a:gd name="T121" fmla="*/ 39 h 4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26" h="446">
                  <a:moveTo>
                    <a:pt x="22" y="39"/>
                  </a:moveTo>
                  <a:lnTo>
                    <a:pt x="35" y="24"/>
                  </a:lnTo>
                  <a:lnTo>
                    <a:pt x="48" y="12"/>
                  </a:lnTo>
                  <a:lnTo>
                    <a:pt x="64" y="5"/>
                  </a:lnTo>
                  <a:lnTo>
                    <a:pt x="82" y="0"/>
                  </a:lnTo>
                  <a:lnTo>
                    <a:pt x="101" y="0"/>
                  </a:lnTo>
                  <a:lnTo>
                    <a:pt x="121" y="0"/>
                  </a:lnTo>
                  <a:lnTo>
                    <a:pt x="140" y="5"/>
                  </a:lnTo>
                  <a:lnTo>
                    <a:pt x="162" y="9"/>
                  </a:lnTo>
                  <a:lnTo>
                    <a:pt x="183" y="17"/>
                  </a:lnTo>
                  <a:lnTo>
                    <a:pt x="204" y="24"/>
                  </a:lnTo>
                  <a:lnTo>
                    <a:pt x="224" y="33"/>
                  </a:lnTo>
                  <a:lnTo>
                    <a:pt x="243" y="41"/>
                  </a:lnTo>
                  <a:lnTo>
                    <a:pt x="262" y="49"/>
                  </a:lnTo>
                  <a:lnTo>
                    <a:pt x="280" y="58"/>
                  </a:lnTo>
                  <a:lnTo>
                    <a:pt x="296" y="63"/>
                  </a:lnTo>
                  <a:lnTo>
                    <a:pt x="311" y="69"/>
                  </a:lnTo>
                  <a:lnTo>
                    <a:pt x="325" y="74"/>
                  </a:lnTo>
                  <a:lnTo>
                    <a:pt x="343" y="80"/>
                  </a:lnTo>
                  <a:lnTo>
                    <a:pt x="362" y="85"/>
                  </a:lnTo>
                  <a:lnTo>
                    <a:pt x="383" y="93"/>
                  </a:lnTo>
                  <a:lnTo>
                    <a:pt x="405" y="100"/>
                  </a:lnTo>
                  <a:lnTo>
                    <a:pt x="427" y="109"/>
                  </a:lnTo>
                  <a:lnTo>
                    <a:pt x="450" y="121"/>
                  </a:lnTo>
                  <a:lnTo>
                    <a:pt x="474" y="134"/>
                  </a:lnTo>
                  <a:lnTo>
                    <a:pt x="496" y="149"/>
                  </a:lnTo>
                  <a:lnTo>
                    <a:pt x="518" y="166"/>
                  </a:lnTo>
                  <a:lnTo>
                    <a:pt x="540" y="185"/>
                  </a:lnTo>
                  <a:lnTo>
                    <a:pt x="560" y="207"/>
                  </a:lnTo>
                  <a:lnTo>
                    <a:pt x="579" y="234"/>
                  </a:lnTo>
                  <a:lnTo>
                    <a:pt x="595" y="261"/>
                  </a:lnTo>
                  <a:lnTo>
                    <a:pt x="610" y="294"/>
                  </a:lnTo>
                  <a:lnTo>
                    <a:pt x="622" y="330"/>
                  </a:lnTo>
                  <a:lnTo>
                    <a:pt x="626" y="366"/>
                  </a:lnTo>
                  <a:lnTo>
                    <a:pt x="620" y="393"/>
                  </a:lnTo>
                  <a:lnTo>
                    <a:pt x="606" y="415"/>
                  </a:lnTo>
                  <a:lnTo>
                    <a:pt x="584" y="432"/>
                  </a:lnTo>
                  <a:lnTo>
                    <a:pt x="553" y="442"/>
                  </a:lnTo>
                  <a:lnTo>
                    <a:pt x="516" y="446"/>
                  </a:lnTo>
                  <a:lnTo>
                    <a:pt x="475" y="445"/>
                  </a:lnTo>
                  <a:lnTo>
                    <a:pt x="430" y="436"/>
                  </a:lnTo>
                  <a:lnTo>
                    <a:pt x="381" y="423"/>
                  </a:lnTo>
                  <a:lnTo>
                    <a:pt x="331" y="404"/>
                  </a:lnTo>
                  <a:lnTo>
                    <a:pt x="278" y="379"/>
                  </a:lnTo>
                  <a:lnTo>
                    <a:pt x="227" y="349"/>
                  </a:lnTo>
                  <a:lnTo>
                    <a:pt x="177" y="313"/>
                  </a:lnTo>
                  <a:lnTo>
                    <a:pt x="129" y="272"/>
                  </a:lnTo>
                  <a:lnTo>
                    <a:pt x="85" y="225"/>
                  </a:lnTo>
                  <a:lnTo>
                    <a:pt x="44" y="172"/>
                  </a:lnTo>
                  <a:lnTo>
                    <a:pt x="42" y="171"/>
                  </a:lnTo>
                  <a:lnTo>
                    <a:pt x="42" y="169"/>
                  </a:lnTo>
                  <a:lnTo>
                    <a:pt x="41" y="168"/>
                  </a:lnTo>
                  <a:lnTo>
                    <a:pt x="39" y="166"/>
                  </a:lnTo>
                  <a:lnTo>
                    <a:pt x="33" y="163"/>
                  </a:lnTo>
                  <a:lnTo>
                    <a:pt x="26" y="156"/>
                  </a:lnTo>
                  <a:lnTo>
                    <a:pt x="16" y="147"/>
                  </a:lnTo>
                  <a:lnTo>
                    <a:pt x="7" y="132"/>
                  </a:lnTo>
                  <a:lnTo>
                    <a:pt x="0" y="116"/>
                  </a:lnTo>
                  <a:lnTo>
                    <a:pt x="0" y="94"/>
                  </a:lnTo>
                  <a:lnTo>
                    <a:pt x="6" y="69"/>
                  </a:lnTo>
                  <a:lnTo>
                    <a:pt x="22" y="39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5" name="Freeform 12"/>
            <p:cNvSpPr>
              <a:spLocks/>
            </p:cNvSpPr>
            <p:nvPr/>
          </p:nvSpPr>
          <p:spPr bwMode="auto">
            <a:xfrm>
              <a:off x="4861" y="3155"/>
              <a:ext cx="588" cy="419"/>
            </a:xfrm>
            <a:custGeom>
              <a:avLst/>
              <a:gdLst>
                <a:gd name="T0" fmla="*/ 22 w 588"/>
                <a:gd name="T1" fmla="*/ 37 h 419"/>
                <a:gd name="T2" fmla="*/ 33 w 588"/>
                <a:gd name="T3" fmla="*/ 22 h 419"/>
                <a:gd name="T4" fmla="*/ 48 w 588"/>
                <a:gd name="T5" fmla="*/ 12 h 419"/>
                <a:gd name="T6" fmla="*/ 63 w 588"/>
                <a:gd name="T7" fmla="*/ 4 h 419"/>
                <a:gd name="T8" fmla="*/ 79 w 588"/>
                <a:gd name="T9" fmla="*/ 1 h 419"/>
                <a:gd name="T10" fmla="*/ 96 w 588"/>
                <a:gd name="T11" fmla="*/ 0 h 419"/>
                <a:gd name="T12" fmla="*/ 116 w 588"/>
                <a:gd name="T13" fmla="*/ 1 h 419"/>
                <a:gd name="T14" fmla="*/ 135 w 588"/>
                <a:gd name="T15" fmla="*/ 4 h 419"/>
                <a:gd name="T16" fmla="*/ 154 w 588"/>
                <a:gd name="T17" fmla="*/ 9 h 419"/>
                <a:gd name="T18" fmla="*/ 174 w 588"/>
                <a:gd name="T19" fmla="*/ 16 h 419"/>
                <a:gd name="T20" fmla="*/ 193 w 588"/>
                <a:gd name="T21" fmla="*/ 23 h 419"/>
                <a:gd name="T22" fmla="*/ 212 w 588"/>
                <a:gd name="T23" fmla="*/ 31 h 419"/>
                <a:gd name="T24" fmla="*/ 231 w 588"/>
                <a:gd name="T25" fmla="*/ 40 h 419"/>
                <a:gd name="T26" fmla="*/ 249 w 588"/>
                <a:gd name="T27" fmla="*/ 47 h 419"/>
                <a:gd name="T28" fmla="*/ 265 w 588"/>
                <a:gd name="T29" fmla="*/ 54 h 419"/>
                <a:gd name="T30" fmla="*/ 281 w 588"/>
                <a:gd name="T31" fmla="*/ 60 h 419"/>
                <a:gd name="T32" fmla="*/ 295 w 588"/>
                <a:gd name="T33" fmla="*/ 66 h 419"/>
                <a:gd name="T34" fmla="*/ 309 w 588"/>
                <a:gd name="T35" fmla="*/ 70 h 419"/>
                <a:gd name="T36" fmla="*/ 325 w 588"/>
                <a:gd name="T37" fmla="*/ 75 h 419"/>
                <a:gd name="T38" fmla="*/ 343 w 588"/>
                <a:gd name="T39" fmla="*/ 81 h 419"/>
                <a:gd name="T40" fmla="*/ 362 w 588"/>
                <a:gd name="T41" fmla="*/ 88 h 419"/>
                <a:gd name="T42" fmla="*/ 383 w 588"/>
                <a:gd name="T43" fmla="*/ 95 h 419"/>
                <a:gd name="T44" fmla="*/ 403 w 588"/>
                <a:gd name="T45" fmla="*/ 104 h 419"/>
                <a:gd name="T46" fmla="*/ 424 w 588"/>
                <a:gd name="T47" fmla="*/ 114 h 419"/>
                <a:gd name="T48" fmla="*/ 446 w 588"/>
                <a:gd name="T49" fmla="*/ 126 h 419"/>
                <a:gd name="T50" fmla="*/ 466 w 588"/>
                <a:gd name="T51" fmla="*/ 139 h 419"/>
                <a:gd name="T52" fmla="*/ 488 w 588"/>
                <a:gd name="T53" fmla="*/ 155 h 419"/>
                <a:gd name="T54" fmla="*/ 507 w 588"/>
                <a:gd name="T55" fmla="*/ 175 h 419"/>
                <a:gd name="T56" fmla="*/ 526 w 588"/>
                <a:gd name="T57" fmla="*/ 197 h 419"/>
                <a:gd name="T58" fmla="*/ 544 w 588"/>
                <a:gd name="T59" fmla="*/ 220 h 419"/>
                <a:gd name="T60" fmla="*/ 559 w 588"/>
                <a:gd name="T61" fmla="*/ 248 h 419"/>
                <a:gd name="T62" fmla="*/ 572 w 588"/>
                <a:gd name="T63" fmla="*/ 279 h 419"/>
                <a:gd name="T64" fmla="*/ 584 w 588"/>
                <a:gd name="T65" fmla="*/ 312 h 419"/>
                <a:gd name="T66" fmla="*/ 588 w 588"/>
                <a:gd name="T67" fmla="*/ 345 h 419"/>
                <a:gd name="T68" fmla="*/ 584 w 588"/>
                <a:gd name="T69" fmla="*/ 371 h 419"/>
                <a:gd name="T70" fmla="*/ 569 w 588"/>
                <a:gd name="T71" fmla="*/ 393 h 419"/>
                <a:gd name="T72" fmla="*/ 548 w 588"/>
                <a:gd name="T73" fmla="*/ 408 h 419"/>
                <a:gd name="T74" fmla="*/ 521 w 588"/>
                <a:gd name="T75" fmla="*/ 417 h 419"/>
                <a:gd name="T76" fmla="*/ 485 w 588"/>
                <a:gd name="T77" fmla="*/ 419 h 419"/>
                <a:gd name="T78" fmla="*/ 447 w 588"/>
                <a:gd name="T79" fmla="*/ 418 h 419"/>
                <a:gd name="T80" fmla="*/ 405 w 588"/>
                <a:gd name="T81" fmla="*/ 409 h 419"/>
                <a:gd name="T82" fmla="*/ 359 w 588"/>
                <a:gd name="T83" fmla="*/ 396 h 419"/>
                <a:gd name="T84" fmla="*/ 311 w 588"/>
                <a:gd name="T85" fmla="*/ 378 h 419"/>
                <a:gd name="T86" fmla="*/ 262 w 588"/>
                <a:gd name="T87" fmla="*/ 355 h 419"/>
                <a:gd name="T88" fmla="*/ 214 w 588"/>
                <a:gd name="T89" fmla="*/ 326 h 419"/>
                <a:gd name="T90" fmla="*/ 167 w 588"/>
                <a:gd name="T91" fmla="*/ 292 h 419"/>
                <a:gd name="T92" fmla="*/ 121 w 588"/>
                <a:gd name="T93" fmla="*/ 254 h 419"/>
                <a:gd name="T94" fmla="*/ 79 w 588"/>
                <a:gd name="T95" fmla="*/ 210 h 419"/>
                <a:gd name="T96" fmla="*/ 41 w 588"/>
                <a:gd name="T97" fmla="*/ 161 h 419"/>
                <a:gd name="T98" fmla="*/ 41 w 588"/>
                <a:gd name="T99" fmla="*/ 161 h 419"/>
                <a:gd name="T100" fmla="*/ 39 w 588"/>
                <a:gd name="T101" fmla="*/ 160 h 419"/>
                <a:gd name="T102" fmla="*/ 38 w 588"/>
                <a:gd name="T103" fmla="*/ 158 h 419"/>
                <a:gd name="T104" fmla="*/ 36 w 588"/>
                <a:gd name="T105" fmla="*/ 157 h 419"/>
                <a:gd name="T106" fmla="*/ 32 w 588"/>
                <a:gd name="T107" fmla="*/ 154 h 419"/>
                <a:gd name="T108" fmla="*/ 23 w 588"/>
                <a:gd name="T109" fmla="*/ 147 h 419"/>
                <a:gd name="T110" fmla="*/ 14 w 588"/>
                <a:gd name="T111" fmla="*/ 138 h 419"/>
                <a:gd name="T112" fmla="*/ 6 w 588"/>
                <a:gd name="T113" fmla="*/ 125 h 419"/>
                <a:gd name="T114" fmla="*/ 1 w 588"/>
                <a:gd name="T115" fmla="*/ 109 h 419"/>
                <a:gd name="T116" fmla="*/ 0 w 588"/>
                <a:gd name="T117" fmla="*/ 88 h 419"/>
                <a:gd name="T118" fmla="*/ 7 w 588"/>
                <a:gd name="T119" fmla="*/ 65 h 419"/>
                <a:gd name="T120" fmla="*/ 22 w 588"/>
                <a:gd name="T121" fmla="*/ 37 h 4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88" h="419">
                  <a:moveTo>
                    <a:pt x="22" y="37"/>
                  </a:moveTo>
                  <a:lnTo>
                    <a:pt x="33" y="22"/>
                  </a:lnTo>
                  <a:lnTo>
                    <a:pt x="48" y="12"/>
                  </a:lnTo>
                  <a:lnTo>
                    <a:pt x="63" y="4"/>
                  </a:lnTo>
                  <a:lnTo>
                    <a:pt x="79" y="1"/>
                  </a:lnTo>
                  <a:lnTo>
                    <a:pt x="96" y="0"/>
                  </a:lnTo>
                  <a:lnTo>
                    <a:pt x="116" y="1"/>
                  </a:lnTo>
                  <a:lnTo>
                    <a:pt x="135" y="4"/>
                  </a:lnTo>
                  <a:lnTo>
                    <a:pt x="154" y="9"/>
                  </a:lnTo>
                  <a:lnTo>
                    <a:pt x="174" y="16"/>
                  </a:lnTo>
                  <a:lnTo>
                    <a:pt x="193" y="23"/>
                  </a:lnTo>
                  <a:lnTo>
                    <a:pt x="212" y="31"/>
                  </a:lnTo>
                  <a:lnTo>
                    <a:pt x="231" y="40"/>
                  </a:lnTo>
                  <a:lnTo>
                    <a:pt x="249" y="47"/>
                  </a:lnTo>
                  <a:lnTo>
                    <a:pt x="265" y="54"/>
                  </a:lnTo>
                  <a:lnTo>
                    <a:pt x="281" y="60"/>
                  </a:lnTo>
                  <a:lnTo>
                    <a:pt x="295" y="66"/>
                  </a:lnTo>
                  <a:lnTo>
                    <a:pt x="309" y="70"/>
                  </a:lnTo>
                  <a:lnTo>
                    <a:pt x="325" y="75"/>
                  </a:lnTo>
                  <a:lnTo>
                    <a:pt x="343" y="81"/>
                  </a:lnTo>
                  <a:lnTo>
                    <a:pt x="362" y="88"/>
                  </a:lnTo>
                  <a:lnTo>
                    <a:pt x="383" y="95"/>
                  </a:lnTo>
                  <a:lnTo>
                    <a:pt x="403" y="104"/>
                  </a:lnTo>
                  <a:lnTo>
                    <a:pt x="424" y="114"/>
                  </a:lnTo>
                  <a:lnTo>
                    <a:pt x="446" y="126"/>
                  </a:lnTo>
                  <a:lnTo>
                    <a:pt x="466" y="139"/>
                  </a:lnTo>
                  <a:lnTo>
                    <a:pt x="488" y="155"/>
                  </a:lnTo>
                  <a:lnTo>
                    <a:pt x="507" y="175"/>
                  </a:lnTo>
                  <a:lnTo>
                    <a:pt x="526" y="197"/>
                  </a:lnTo>
                  <a:lnTo>
                    <a:pt x="544" y="220"/>
                  </a:lnTo>
                  <a:lnTo>
                    <a:pt x="559" y="248"/>
                  </a:lnTo>
                  <a:lnTo>
                    <a:pt x="572" y="279"/>
                  </a:lnTo>
                  <a:lnTo>
                    <a:pt x="584" y="312"/>
                  </a:lnTo>
                  <a:lnTo>
                    <a:pt x="588" y="345"/>
                  </a:lnTo>
                  <a:lnTo>
                    <a:pt x="584" y="371"/>
                  </a:lnTo>
                  <a:lnTo>
                    <a:pt x="569" y="393"/>
                  </a:lnTo>
                  <a:lnTo>
                    <a:pt x="548" y="408"/>
                  </a:lnTo>
                  <a:lnTo>
                    <a:pt x="521" y="417"/>
                  </a:lnTo>
                  <a:lnTo>
                    <a:pt x="485" y="419"/>
                  </a:lnTo>
                  <a:lnTo>
                    <a:pt x="447" y="418"/>
                  </a:lnTo>
                  <a:lnTo>
                    <a:pt x="405" y="409"/>
                  </a:lnTo>
                  <a:lnTo>
                    <a:pt x="359" y="396"/>
                  </a:lnTo>
                  <a:lnTo>
                    <a:pt x="311" y="378"/>
                  </a:lnTo>
                  <a:lnTo>
                    <a:pt x="262" y="355"/>
                  </a:lnTo>
                  <a:lnTo>
                    <a:pt x="214" y="326"/>
                  </a:lnTo>
                  <a:lnTo>
                    <a:pt x="167" y="292"/>
                  </a:lnTo>
                  <a:lnTo>
                    <a:pt x="121" y="254"/>
                  </a:lnTo>
                  <a:lnTo>
                    <a:pt x="79" y="210"/>
                  </a:lnTo>
                  <a:lnTo>
                    <a:pt x="41" y="161"/>
                  </a:lnTo>
                  <a:lnTo>
                    <a:pt x="39" y="160"/>
                  </a:lnTo>
                  <a:lnTo>
                    <a:pt x="38" y="158"/>
                  </a:lnTo>
                  <a:lnTo>
                    <a:pt x="36" y="157"/>
                  </a:lnTo>
                  <a:lnTo>
                    <a:pt x="32" y="154"/>
                  </a:lnTo>
                  <a:lnTo>
                    <a:pt x="23" y="147"/>
                  </a:lnTo>
                  <a:lnTo>
                    <a:pt x="14" y="138"/>
                  </a:lnTo>
                  <a:lnTo>
                    <a:pt x="6" y="125"/>
                  </a:lnTo>
                  <a:lnTo>
                    <a:pt x="1" y="109"/>
                  </a:lnTo>
                  <a:lnTo>
                    <a:pt x="0" y="88"/>
                  </a:lnTo>
                  <a:lnTo>
                    <a:pt x="7" y="65"/>
                  </a:lnTo>
                  <a:lnTo>
                    <a:pt x="22" y="37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6" name="Freeform 13"/>
            <p:cNvSpPr>
              <a:spLocks/>
            </p:cNvSpPr>
            <p:nvPr/>
          </p:nvSpPr>
          <p:spPr bwMode="auto">
            <a:xfrm>
              <a:off x="4881" y="3173"/>
              <a:ext cx="550" cy="394"/>
            </a:xfrm>
            <a:custGeom>
              <a:avLst/>
              <a:gdLst>
                <a:gd name="T0" fmla="*/ 21 w 550"/>
                <a:gd name="T1" fmla="*/ 33 h 394"/>
                <a:gd name="T2" fmla="*/ 32 w 550"/>
                <a:gd name="T3" fmla="*/ 20 h 394"/>
                <a:gd name="T4" fmla="*/ 44 w 550"/>
                <a:gd name="T5" fmla="*/ 10 h 394"/>
                <a:gd name="T6" fmla="*/ 59 w 550"/>
                <a:gd name="T7" fmla="*/ 4 h 394"/>
                <a:gd name="T8" fmla="*/ 75 w 550"/>
                <a:gd name="T9" fmla="*/ 0 h 394"/>
                <a:gd name="T10" fmla="*/ 91 w 550"/>
                <a:gd name="T11" fmla="*/ 0 h 394"/>
                <a:gd name="T12" fmla="*/ 109 w 550"/>
                <a:gd name="T13" fmla="*/ 0 h 394"/>
                <a:gd name="T14" fmla="*/ 126 w 550"/>
                <a:gd name="T15" fmla="*/ 4 h 394"/>
                <a:gd name="T16" fmla="*/ 145 w 550"/>
                <a:gd name="T17" fmla="*/ 8 h 394"/>
                <a:gd name="T18" fmla="*/ 165 w 550"/>
                <a:gd name="T19" fmla="*/ 14 h 394"/>
                <a:gd name="T20" fmla="*/ 182 w 550"/>
                <a:gd name="T21" fmla="*/ 22 h 394"/>
                <a:gd name="T22" fmla="*/ 201 w 550"/>
                <a:gd name="T23" fmla="*/ 29 h 394"/>
                <a:gd name="T24" fmla="*/ 219 w 550"/>
                <a:gd name="T25" fmla="*/ 36 h 394"/>
                <a:gd name="T26" fmla="*/ 235 w 550"/>
                <a:gd name="T27" fmla="*/ 44 h 394"/>
                <a:gd name="T28" fmla="*/ 251 w 550"/>
                <a:gd name="T29" fmla="*/ 51 h 394"/>
                <a:gd name="T30" fmla="*/ 266 w 550"/>
                <a:gd name="T31" fmla="*/ 57 h 394"/>
                <a:gd name="T32" fmla="*/ 279 w 550"/>
                <a:gd name="T33" fmla="*/ 61 h 394"/>
                <a:gd name="T34" fmla="*/ 292 w 550"/>
                <a:gd name="T35" fmla="*/ 66 h 394"/>
                <a:gd name="T36" fmla="*/ 307 w 550"/>
                <a:gd name="T37" fmla="*/ 70 h 394"/>
                <a:gd name="T38" fmla="*/ 324 w 550"/>
                <a:gd name="T39" fmla="*/ 76 h 394"/>
                <a:gd name="T40" fmla="*/ 342 w 550"/>
                <a:gd name="T41" fmla="*/ 82 h 394"/>
                <a:gd name="T42" fmla="*/ 360 w 550"/>
                <a:gd name="T43" fmla="*/ 88 h 394"/>
                <a:gd name="T44" fmla="*/ 379 w 550"/>
                <a:gd name="T45" fmla="*/ 96 h 394"/>
                <a:gd name="T46" fmla="*/ 399 w 550"/>
                <a:gd name="T47" fmla="*/ 105 h 394"/>
                <a:gd name="T48" fmla="*/ 418 w 550"/>
                <a:gd name="T49" fmla="*/ 117 h 394"/>
                <a:gd name="T50" fmla="*/ 437 w 550"/>
                <a:gd name="T51" fmla="*/ 130 h 394"/>
                <a:gd name="T52" fmla="*/ 457 w 550"/>
                <a:gd name="T53" fmla="*/ 145 h 394"/>
                <a:gd name="T54" fmla="*/ 476 w 550"/>
                <a:gd name="T55" fmla="*/ 162 h 394"/>
                <a:gd name="T56" fmla="*/ 493 w 550"/>
                <a:gd name="T57" fmla="*/ 183 h 394"/>
                <a:gd name="T58" fmla="*/ 508 w 550"/>
                <a:gd name="T59" fmla="*/ 206 h 394"/>
                <a:gd name="T60" fmla="*/ 523 w 550"/>
                <a:gd name="T61" fmla="*/ 231 h 394"/>
                <a:gd name="T62" fmla="*/ 536 w 550"/>
                <a:gd name="T63" fmla="*/ 261 h 394"/>
                <a:gd name="T64" fmla="*/ 546 w 550"/>
                <a:gd name="T65" fmla="*/ 293 h 394"/>
                <a:gd name="T66" fmla="*/ 550 w 550"/>
                <a:gd name="T67" fmla="*/ 324 h 394"/>
                <a:gd name="T68" fmla="*/ 546 w 550"/>
                <a:gd name="T69" fmla="*/ 349 h 394"/>
                <a:gd name="T70" fmla="*/ 533 w 550"/>
                <a:gd name="T71" fmla="*/ 369 h 394"/>
                <a:gd name="T72" fmla="*/ 512 w 550"/>
                <a:gd name="T73" fmla="*/ 382 h 394"/>
                <a:gd name="T74" fmla="*/ 486 w 550"/>
                <a:gd name="T75" fmla="*/ 391 h 394"/>
                <a:gd name="T76" fmla="*/ 454 w 550"/>
                <a:gd name="T77" fmla="*/ 394 h 394"/>
                <a:gd name="T78" fmla="*/ 417 w 550"/>
                <a:gd name="T79" fmla="*/ 391 h 394"/>
                <a:gd name="T80" fmla="*/ 376 w 550"/>
                <a:gd name="T81" fmla="*/ 384 h 394"/>
                <a:gd name="T82" fmla="*/ 333 w 550"/>
                <a:gd name="T83" fmla="*/ 371 h 394"/>
                <a:gd name="T84" fmla="*/ 289 w 550"/>
                <a:gd name="T85" fmla="*/ 353 h 394"/>
                <a:gd name="T86" fmla="*/ 244 w 550"/>
                <a:gd name="T87" fmla="*/ 331 h 394"/>
                <a:gd name="T88" fmla="*/ 198 w 550"/>
                <a:gd name="T89" fmla="*/ 303 h 394"/>
                <a:gd name="T90" fmla="*/ 154 w 550"/>
                <a:gd name="T91" fmla="*/ 272 h 394"/>
                <a:gd name="T92" fmla="*/ 113 w 550"/>
                <a:gd name="T93" fmla="*/ 236 h 394"/>
                <a:gd name="T94" fmla="*/ 74 w 550"/>
                <a:gd name="T95" fmla="*/ 195 h 394"/>
                <a:gd name="T96" fmla="*/ 38 w 550"/>
                <a:gd name="T97" fmla="*/ 151 h 394"/>
                <a:gd name="T98" fmla="*/ 38 w 550"/>
                <a:gd name="T99" fmla="*/ 151 h 394"/>
                <a:gd name="T100" fmla="*/ 37 w 550"/>
                <a:gd name="T101" fmla="*/ 149 h 394"/>
                <a:gd name="T102" fmla="*/ 35 w 550"/>
                <a:gd name="T103" fmla="*/ 149 h 394"/>
                <a:gd name="T104" fmla="*/ 34 w 550"/>
                <a:gd name="T105" fmla="*/ 148 h 394"/>
                <a:gd name="T106" fmla="*/ 28 w 550"/>
                <a:gd name="T107" fmla="*/ 145 h 394"/>
                <a:gd name="T108" fmla="*/ 21 w 550"/>
                <a:gd name="T109" fmla="*/ 137 h 394"/>
                <a:gd name="T110" fmla="*/ 13 w 550"/>
                <a:gd name="T111" fmla="*/ 129 h 394"/>
                <a:gd name="T112" fmla="*/ 6 w 550"/>
                <a:gd name="T113" fmla="*/ 117 h 394"/>
                <a:gd name="T114" fmla="*/ 0 w 550"/>
                <a:gd name="T115" fmla="*/ 101 h 394"/>
                <a:gd name="T116" fmla="*/ 0 w 550"/>
                <a:gd name="T117" fmla="*/ 82 h 394"/>
                <a:gd name="T118" fmla="*/ 6 w 550"/>
                <a:gd name="T119" fmla="*/ 60 h 394"/>
                <a:gd name="T120" fmla="*/ 21 w 550"/>
                <a:gd name="T121" fmla="*/ 33 h 3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50" h="394">
                  <a:moveTo>
                    <a:pt x="21" y="33"/>
                  </a:moveTo>
                  <a:lnTo>
                    <a:pt x="32" y="20"/>
                  </a:lnTo>
                  <a:lnTo>
                    <a:pt x="44" y="10"/>
                  </a:lnTo>
                  <a:lnTo>
                    <a:pt x="59" y="4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09" y="0"/>
                  </a:lnTo>
                  <a:lnTo>
                    <a:pt x="126" y="4"/>
                  </a:lnTo>
                  <a:lnTo>
                    <a:pt x="145" y="8"/>
                  </a:lnTo>
                  <a:lnTo>
                    <a:pt x="165" y="14"/>
                  </a:lnTo>
                  <a:lnTo>
                    <a:pt x="182" y="22"/>
                  </a:lnTo>
                  <a:lnTo>
                    <a:pt x="201" y="29"/>
                  </a:lnTo>
                  <a:lnTo>
                    <a:pt x="219" y="36"/>
                  </a:lnTo>
                  <a:lnTo>
                    <a:pt x="235" y="44"/>
                  </a:lnTo>
                  <a:lnTo>
                    <a:pt x="251" y="51"/>
                  </a:lnTo>
                  <a:lnTo>
                    <a:pt x="266" y="57"/>
                  </a:lnTo>
                  <a:lnTo>
                    <a:pt x="279" y="61"/>
                  </a:lnTo>
                  <a:lnTo>
                    <a:pt x="292" y="66"/>
                  </a:lnTo>
                  <a:lnTo>
                    <a:pt x="307" y="70"/>
                  </a:lnTo>
                  <a:lnTo>
                    <a:pt x="324" y="76"/>
                  </a:lnTo>
                  <a:lnTo>
                    <a:pt x="342" y="82"/>
                  </a:lnTo>
                  <a:lnTo>
                    <a:pt x="360" y="88"/>
                  </a:lnTo>
                  <a:lnTo>
                    <a:pt x="379" y="96"/>
                  </a:lnTo>
                  <a:lnTo>
                    <a:pt x="399" y="105"/>
                  </a:lnTo>
                  <a:lnTo>
                    <a:pt x="418" y="117"/>
                  </a:lnTo>
                  <a:lnTo>
                    <a:pt x="437" y="130"/>
                  </a:lnTo>
                  <a:lnTo>
                    <a:pt x="457" y="145"/>
                  </a:lnTo>
                  <a:lnTo>
                    <a:pt x="476" y="162"/>
                  </a:lnTo>
                  <a:lnTo>
                    <a:pt x="493" y="183"/>
                  </a:lnTo>
                  <a:lnTo>
                    <a:pt x="508" y="206"/>
                  </a:lnTo>
                  <a:lnTo>
                    <a:pt x="523" y="231"/>
                  </a:lnTo>
                  <a:lnTo>
                    <a:pt x="536" y="261"/>
                  </a:lnTo>
                  <a:lnTo>
                    <a:pt x="546" y="293"/>
                  </a:lnTo>
                  <a:lnTo>
                    <a:pt x="550" y="324"/>
                  </a:lnTo>
                  <a:lnTo>
                    <a:pt x="546" y="349"/>
                  </a:lnTo>
                  <a:lnTo>
                    <a:pt x="533" y="369"/>
                  </a:lnTo>
                  <a:lnTo>
                    <a:pt x="512" y="382"/>
                  </a:lnTo>
                  <a:lnTo>
                    <a:pt x="486" y="391"/>
                  </a:lnTo>
                  <a:lnTo>
                    <a:pt x="454" y="394"/>
                  </a:lnTo>
                  <a:lnTo>
                    <a:pt x="417" y="391"/>
                  </a:lnTo>
                  <a:lnTo>
                    <a:pt x="376" y="384"/>
                  </a:lnTo>
                  <a:lnTo>
                    <a:pt x="333" y="371"/>
                  </a:lnTo>
                  <a:lnTo>
                    <a:pt x="289" y="353"/>
                  </a:lnTo>
                  <a:lnTo>
                    <a:pt x="244" y="331"/>
                  </a:lnTo>
                  <a:lnTo>
                    <a:pt x="198" y="303"/>
                  </a:lnTo>
                  <a:lnTo>
                    <a:pt x="154" y="272"/>
                  </a:lnTo>
                  <a:lnTo>
                    <a:pt x="113" y="236"/>
                  </a:lnTo>
                  <a:lnTo>
                    <a:pt x="74" y="195"/>
                  </a:lnTo>
                  <a:lnTo>
                    <a:pt x="38" y="151"/>
                  </a:lnTo>
                  <a:lnTo>
                    <a:pt x="37" y="149"/>
                  </a:lnTo>
                  <a:lnTo>
                    <a:pt x="35" y="149"/>
                  </a:lnTo>
                  <a:lnTo>
                    <a:pt x="34" y="148"/>
                  </a:lnTo>
                  <a:lnTo>
                    <a:pt x="28" y="145"/>
                  </a:lnTo>
                  <a:lnTo>
                    <a:pt x="21" y="137"/>
                  </a:lnTo>
                  <a:lnTo>
                    <a:pt x="13" y="129"/>
                  </a:lnTo>
                  <a:lnTo>
                    <a:pt x="6" y="117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6" y="6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7" name="Freeform 14"/>
            <p:cNvSpPr>
              <a:spLocks/>
            </p:cNvSpPr>
            <p:nvPr/>
          </p:nvSpPr>
          <p:spPr bwMode="auto">
            <a:xfrm>
              <a:off x="4906" y="3190"/>
              <a:ext cx="512" cy="367"/>
            </a:xfrm>
            <a:custGeom>
              <a:avLst/>
              <a:gdLst>
                <a:gd name="T0" fmla="*/ 35 w 512"/>
                <a:gd name="T1" fmla="*/ 141 h 367"/>
                <a:gd name="T2" fmla="*/ 32 w 512"/>
                <a:gd name="T3" fmla="*/ 140 h 367"/>
                <a:gd name="T4" fmla="*/ 25 w 512"/>
                <a:gd name="T5" fmla="*/ 135 h 367"/>
                <a:gd name="T6" fmla="*/ 16 w 512"/>
                <a:gd name="T7" fmla="*/ 128 h 367"/>
                <a:gd name="T8" fmla="*/ 7 w 512"/>
                <a:gd name="T9" fmla="*/ 116 h 367"/>
                <a:gd name="T10" fmla="*/ 2 w 512"/>
                <a:gd name="T11" fmla="*/ 101 h 367"/>
                <a:gd name="T12" fmla="*/ 0 w 512"/>
                <a:gd name="T13" fmla="*/ 82 h 367"/>
                <a:gd name="T14" fmla="*/ 5 w 512"/>
                <a:gd name="T15" fmla="*/ 59 h 367"/>
                <a:gd name="T16" fmla="*/ 19 w 512"/>
                <a:gd name="T17" fmla="*/ 32 h 367"/>
                <a:gd name="T18" fmla="*/ 29 w 512"/>
                <a:gd name="T19" fmla="*/ 19 h 367"/>
                <a:gd name="T20" fmla="*/ 43 w 512"/>
                <a:gd name="T21" fmla="*/ 10 h 367"/>
                <a:gd name="T22" fmla="*/ 56 w 512"/>
                <a:gd name="T23" fmla="*/ 5 h 367"/>
                <a:gd name="T24" fmla="*/ 71 w 512"/>
                <a:gd name="T25" fmla="*/ 0 h 367"/>
                <a:gd name="T26" fmla="*/ 87 w 512"/>
                <a:gd name="T27" fmla="*/ 0 h 367"/>
                <a:gd name="T28" fmla="*/ 103 w 512"/>
                <a:gd name="T29" fmla="*/ 2 h 367"/>
                <a:gd name="T30" fmla="*/ 120 w 512"/>
                <a:gd name="T31" fmla="*/ 5 h 367"/>
                <a:gd name="T32" fmla="*/ 138 w 512"/>
                <a:gd name="T33" fmla="*/ 9 h 367"/>
                <a:gd name="T34" fmla="*/ 156 w 512"/>
                <a:gd name="T35" fmla="*/ 15 h 367"/>
                <a:gd name="T36" fmla="*/ 173 w 512"/>
                <a:gd name="T37" fmla="*/ 21 h 367"/>
                <a:gd name="T38" fmla="*/ 189 w 512"/>
                <a:gd name="T39" fmla="*/ 28 h 367"/>
                <a:gd name="T40" fmla="*/ 206 w 512"/>
                <a:gd name="T41" fmla="*/ 35 h 367"/>
                <a:gd name="T42" fmla="*/ 222 w 512"/>
                <a:gd name="T43" fmla="*/ 43 h 367"/>
                <a:gd name="T44" fmla="*/ 236 w 512"/>
                <a:gd name="T45" fmla="*/ 49 h 367"/>
                <a:gd name="T46" fmla="*/ 251 w 512"/>
                <a:gd name="T47" fmla="*/ 54 h 367"/>
                <a:gd name="T48" fmla="*/ 263 w 512"/>
                <a:gd name="T49" fmla="*/ 59 h 367"/>
                <a:gd name="T50" fmla="*/ 276 w 512"/>
                <a:gd name="T51" fmla="*/ 63 h 367"/>
                <a:gd name="T52" fmla="*/ 289 w 512"/>
                <a:gd name="T53" fmla="*/ 68 h 367"/>
                <a:gd name="T54" fmla="*/ 305 w 512"/>
                <a:gd name="T55" fmla="*/ 72 h 367"/>
                <a:gd name="T56" fmla="*/ 321 w 512"/>
                <a:gd name="T57" fmla="*/ 78 h 367"/>
                <a:gd name="T58" fmla="*/ 338 w 512"/>
                <a:gd name="T59" fmla="*/ 84 h 367"/>
                <a:gd name="T60" fmla="*/ 355 w 512"/>
                <a:gd name="T61" fmla="*/ 91 h 367"/>
                <a:gd name="T62" fmla="*/ 373 w 512"/>
                <a:gd name="T63" fmla="*/ 100 h 367"/>
                <a:gd name="T64" fmla="*/ 392 w 512"/>
                <a:gd name="T65" fmla="*/ 110 h 367"/>
                <a:gd name="T66" fmla="*/ 409 w 512"/>
                <a:gd name="T67" fmla="*/ 123 h 367"/>
                <a:gd name="T68" fmla="*/ 426 w 512"/>
                <a:gd name="T69" fmla="*/ 137 h 367"/>
                <a:gd name="T70" fmla="*/ 443 w 512"/>
                <a:gd name="T71" fmla="*/ 154 h 367"/>
                <a:gd name="T72" fmla="*/ 458 w 512"/>
                <a:gd name="T73" fmla="*/ 172 h 367"/>
                <a:gd name="T74" fmla="*/ 473 w 512"/>
                <a:gd name="T75" fmla="*/ 194 h 367"/>
                <a:gd name="T76" fmla="*/ 486 w 512"/>
                <a:gd name="T77" fmla="*/ 219 h 367"/>
                <a:gd name="T78" fmla="*/ 498 w 512"/>
                <a:gd name="T79" fmla="*/ 245 h 367"/>
                <a:gd name="T80" fmla="*/ 508 w 512"/>
                <a:gd name="T81" fmla="*/ 276 h 367"/>
                <a:gd name="T82" fmla="*/ 512 w 512"/>
                <a:gd name="T83" fmla="*/ 305 h 367"/>
                <a:gd name="T84" fmla="*/ 508 w 512"/>
                <a:gd name="T85" fmla="*/ 329 h 367"/>
                <a:gd name="T86" fmla="*/ 496 w 512"/>
                <a:gd name="T87" fmla="*/ 346 h 367"/>
                <a:gd name="T88" fmla="*/ 478 w 512"/>
                <a:gd name="T89" fmla="*/ 358 h 367"/>
                <a:gd name="T90" fmla="*/ 454 w 512"/>
                <a:gd name="T91" fmla="*/ 365 h 367"/>
                <a:gd name="T92" fmla="*/ 424 w 512"/>
                <a:gd name="T93" fmla="*/ 367 h 367"/>
                <a:gd name="T94" fmla="*/ 392 w 512"/>
                <a:gd name="T95" fmla="*/ 362 h 367"/>
                <a:gd name="T96" fmla="*/ 355 w 512"/>
                <a:gd name="T97" fmla="*/ 355 h 367"/>
                <a:gd name="T98" fmla="*/ 316 w 512"/>
                <a:gd name="T99" fmla="*/ 342 h 367"/>
                <a:gd name="T100" fmla="*/ 275 w 512"/>
                <a:gd name="T101" fmla="*/ 324 h 367"/>
                <a:gd name="T102" fmla="*/ 232 w 512"/>
                <a:gd name="T103" fmla="*/ 304 h 367"/>
                <a:gd name="T104" fmla="*/ 189 w 512"/>
                <a:gd name="T105" fmla="*/ 279 h 367"/>
                <a:gd name="T106" fmla="*/ 148 w 512"/>
                <a:gd name="T107" fmla="*/ 250 h 367"/>
                <a:gd name="T108" fmla="*/ 109 w 512"/>
                <a:gd name="T109" fmla="*/ 217 h 367"/>
                <a:gd name="T110" fmla="*/ 71 w 512"/>
                <a:gd name="T111" fmla="*/ 181 h 367"/>
                <a:gd name="T112" fmla="*/ 35 w 512"/>
                <a:gd name="T113" fmla="*/ 141 h 36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12" h="367">
                  <a:moveTo>
                    <a:pt x="35" y="141"/>
                  </a:moveTo>
                  <a:lnTo>
                    <a:pt x="32" y="140"/>
                  </a:lnTo>
                  <a:lnTo>
                    <a:pt x="25" y="135"/>
                  </a:lnTo>
                  <a:lnTo>
                    <a:pt x="16" y="128"/>
                  </a:lnTo>
                  <a:lnTo>
                    <a:pt x="7" y="116"/>
                  </a:lnTo>
                  <a:lnTo>
                    <a:pt x="2" y="101"/>
                  </a:lnTo>
                  <a:lnTo>
                    <a:pt x="0" y="82"/>
                  </a:lnTo>
                  <a:lnTo>
                    <a:pt x="5" y="59"/>
                  </a:lnTo>
                  <a:lnTo>
                    <a:pt x="19" y="32"/>
                  </a:lnTo>
                  <a:lnTo>
                    <a:pt x="29" y="19"/>
                  </a:lnTo>
                  <a:lnTo>
                    <a:pt x="43" y="10"/>
                  </a:lnTo>
                  <a:lnTo>
                    <a:pt x="56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103" y="2"/>
                  </a:lnTo>
                  <a:lnTo>
                    <a:pt x="120" y="5"/>
                  </a:lnTo>
                  <a:lnTo>
                    <a:pt x="138" y="9"/>
                  </a:lnTo>
                  <a:lnTo>
                    <a:pt x="156" y="15"/>
                  </a:lnTo>
                  <a:lnTo>
                    <a:pt x="173" y="21"/>
                  </a:lnTo>
                  <a:lnTo>
                    <a:pt x="189" y="28"/>
                  </a:lnTo>
                  <a:lnTo>
                    <a:pt x="206" y="35"/>
                  </a:lnTo>
                  <a:lnTo>
                    <a:pt x="222" y="43"/>
                  </a:lnTo>
                  <a:lnTo>
                    <a:pt x="236" y="49"/>
                  </a:lnTo>
                  <a:lnTo>
                    <a:pt x="251" y="54"/>
                  </a:lnTo>
                  <a:lnTo>
                    <a:pt x="263" y="59"/>
                  </a:lnTo>
                  <a:lnTo>
                    <a:pt x="276" y="63"/>
                  </a:lnTo>
                  <a:lnTo>
                    <a:pt x="289" y="68"/>
                  </a:lnTo>
                  <a:lnTo>
                    <a:pt x="305" y="72"/>
                  </a:lnTo>
                  <a:lnTo>
                    <a:pt x="321" y="78"/>
                  </a:lnTo>
                  <a:lnTo>
                    <a:pt x="338" y="84"/>
                  </a:lnTo>
                  <a:lnTo>
                    <a:pt x="355" y="91"/>
                  </a:lnTo>
                  <a:lnTo>
                    <a:pt x="373" y="100"/>
                  </a:lnTo>
                  <a:lnTo>
                    <a:pt x="392" y="110"/>
                  </a:lnTo>
                  <a:lnTo>
                    <a:pt x="409" y="123"/>
                  </a:lnTo>
                  <a:lnTo>
                    <a:pt x="426" y="137"/>
                  </a:lnTo>
                  <a:lnTo>
                    <a:pt x="443" y="154"/>
                  </a:lnTo>
                  <a:lnTo>
                    <a:pt x="458" y="172"/>
                  </a:lnTo>
                  <a:lnTo>
                    <a:pt x="473" y="194"/>
                  </a:lnTo>
                  <a:lnTo>
                    <a:pt x="486" y="219"/>
                  </a:lnTo>
                  <a:lnTo>
                    <a:pt x="498" y="245"/>
                  </a:lnTo>
                  <a:lnTo>
                    <a:pt x="508" y="276"/>
                  </a:lnTo>
                  <a:lnTo>
                    <a:pt x="512" y="305"/>
                  </a:lnTo>
                  <a:lnTo>
                    <a:pt x="508" y="329"/>
                  </a:lnTo>
                  <a:lnTo>
                    <a:pt x="496" y="346"/>
                  </a:lnTo>
                  <a:lnTo>
                    <a:pt x="478" y="358"/>
                  </a:lnTo>
                  <a:lnTo>
                    <a:pt x="454" y="365"/>
                  </a:lnTo>
                  <a:lnTo>
                    <a:pt x="424" y="367"/>
                  </a:lnTo>
                  <a:lnTo>
                    <a:pt x="392" y="362"/>
                  </a:lnTo>
                  <a:lnTo>
                    <a:pt x="355" y="355"/>
                  </a:lnTo>
                  <a:lnTo>
                    <a:pt x="316" y="342"/>
                  </a:lnTo>
                  <a:lnTo>
                    <a:pt x="275" y="324"/>
                  </a:lnTo>
                  <a:lnTo>
                    <a:pt x="232" y="304"/>
                  </a:lnTo>
                  <a:lnTo>
                    <a:pt x="189" y="279"/>
                  </a:lnTo>
                  <a:lnTo>
                    <a:pt x="148" y="250"/>
                  </a:lnTo>
                  <a:lnTo>
                    <a:pt x="109" y="217"/>
                  </a:lnTo>
                  <a:lnTo>
                    <a:pt x="71" y="181"/>
                  </a:lnTo>
                  <a:lnTo>
                    <a:pt x="35" y="141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8" name="Freeform 15"/>
            <p:cNvSpPr>
              <a:spLocks/>
            </p:cNvSpPr>
            <p:nvPr/>
          </p:nvSpPr>
          <p:spPr bwMode="auto">
            <a:xfrm>
              <a:off x="5587" y="2662"/>
              <a:ext cx="1351" cy="1251"/>
            </a:xfrm>
            <a:custGeom>
              <a:avLst/>
              <a:gdLst>
                <a:gd name="T0" fmla="*/ 45 w 1351"/>
                <a:gd name="T1" fmla="*/ 160 h 1251"/>
                <a:gd name="T2" fmla="*/ 51 w 1351"/>
                <a:gd name="T3" fmla="*/ 147 h 1251"/>
                <a:gd name="T4" fmla="*/ 67 w 1351"/>
                <a:gd name="T5" fmla="*/ 126 h 1251"/>
                <a:gd name="T6" fmla="*/ 91 w 1351"/>
                <a:gd name="T7" fmla="*/ 101 h 1251"/>
                <a:gd name="T8" fmla="*/ 125 w 1351"/>
                <a:gd name="T9" fmla="*/ 75 h 1251"/>
                <a:gd name="T10" fmla="*/ 169 w 1351"/>
                <a:gd name="T11" fmla="*/ 53 h 1251"/>
                <a:gd name="T12" fmla="*/ 224 w 1351"/>
                <a:gd name="T13" fmla="*/ 37 h 1251"/>
                <a:gd name="T14" fmla="*/ 293 w 1351"/>
                <a:gd name="T15" fmla="*/ 34 h 1251"/>
                <a:gd name="T16" fmla="*/ 365 w 1351"/>
                <a:gd name="T17" fmla="*/ 41 h 1251"/>
                <a:gd name="T18" fmla="*/ 427 w 1351"/>
                <a:gd name="T19" fmla="*/ 47 h 1251"/>
                <a:gd name="T20" fmla="*/ 481 w 1351"/>
                <a:gd name="T21" fmla="*/ 51 h 1251"/>
                <a:gd name="T22" fmla="*/ 528 w 1351"/>
                <a:gd name="T23" fmla="*/ 50 h 1251"/>
                <a:gd name="T24" fmla="*/ 572 w 1351"/>
                <a:gd name="T25" fmla="*/ 47 h 1251"/>
                <a:gd name="T26" fmla="*/ 615 w 1351"/>
                <a:gd name="T27" fmla="*/ 40 h 1251"/>
                <a:gd name="T28" fmla="*/ 659 w 1351"/>
                <a:gd name="T29" fmla="*/ 29 h 1251"/>
                <a:gd name="T30" fmla="*/ 707 w 1351"/>
                <a:gd name="T31" fmla="*/ 16 h 1251"/>
                <a:gd name="T32" fmla="*/ 761 w 1351"/>
                <a:gd name="T33" fmla="*/ 2 h 1251"/>
                <a:gd name="T34" fmla="*/ 835 w 1351"/>
                <a:gd name="T35" fmla="*/ 3 h 1251"/>
                <a:gd name="T36" fmla="*/ 921 w 1351"/>
                <a:gd name="T37" fmla="*/ 19 h 1251"/>
                <a:gd name="T38" fmla="*/ 1015 w 1351"/>
                <a:gd name="T39" fmla="*/ 49 h 1251"/>
                <a:gd name="T40" fmla="*/ 1111 w 1351"/>
                <a:gd name="T41" fmla="*/ 88 h 1251"/>
                <a:gd name="T42" fmla="*/ 1197 w 1351"/>
                <a:gd name="T43" fmla="*/ 135 h 1251"/>
                <a:gd name="T44" fmla="*/ 1271 w 1351"/>
                <a:gd name="T45" fmla="*/ 186 h 1251"/>
                <a:gd name="T46" fmla="*/ 1323 w 1351"/>
                <a:gd name="T47" fmla="*/ 239 h 1251"/>
                <a:gd name="T48" fmla="*/ 1348 w 1351"/>
                <a:gd name="T49" fmla="*/ 298 h 1251"/>
                <a:gd name="T50" fmla="*/ 1348 w 1351"/>
                <a:gd name="T51" fmla="*/ 390 h 1251"/>
                <a:gd name="T52" fmla="*/ 1323 w 1351"/>
                <a:gd name="T53" fmla="*/ 514 h 1251"/>
                <a:gd name="T54" fmla="*/ 1272 w 1351"/>
                <a:gd name="T55" fmla="*/ 654 h 1251"/>
                <a:gd name="T56" fmla="*/ 1194 w 1351"/>
                <a:gd name="T57" fmla="*/ 805 h 1251"/>
                <a:gd name="T58" fmla="*/ 1092 w 1351"/>
                <a:gd name="T59" fmla="*/ 954 h 1251"/>
                <a:gd name="T60" fmla="*/ 961 w 1351"/>
                <a:gd name="T61" fmla="*/ 1088 h 1251"/>
                <a:gd name="T62" fmla="*/ 804 w 1351"/>
                <a:gd name="T63" fmla="*/ 1200 h 1251"/>
                <a:gd name="T64" fmla="*/ 714 w 1351"/>
                <a:gd name="T65" fmla="*/ 1244 h 1251"/>
                <a:gd name="T66" fmla="*/ 703 w 1351"/>
                <a:gd name="T67" fmla="*/ 1247 h 1251"/>
                <a:gd name="T68" fmla="*/ 679 w 1351"/>
                <a:gd name="T69" fmla="*/ 1250 h 1251"/>
                <a:gd name="T70" fmla="*/ 646 w 1351"/>
                <a:gd name="T71" fmla="*/ 1251 h 1251"/>
                <a:gd name="T72" fmla="*/ 602 w 1351"/>
                <a:gd name="T73" fmla="*/ 1248 h 1251"/>
                <a:gd name="T74" fmla="*/ 549 w 1351"/>
                <a:gd name="T75" fmla="*/ 1240 h 1251"/>
                <a:gd name="T76" fmla="*/ 489 w 1351"/>
                <a:gd name="T77" fmla="*/ 1220 h 1251"/>
                <a:gd name="T78" fmla="*/ 420 w 1351"/>
                <a:gd name="T79" fmla="*/ 1190 h 1251"/>
                <a:gd name="T80" fmla="*/ 346 w 1351"/>
                <a:gd name="T81" fmla="*/ 1147 h 1251"/>
                <a:gd name="T82" fmla="*/ 279 w 1351"/>
                <a:gd name="T83" fmla="*/ 1100 h 1251"/>
                <a:gd name="T84" fmla="*/ 220 w 1351"/>
                <a:gd name="T85" fmla="*/ 1052 h 1251"/>
                <a:gd name="T86" fmla="*/ 172 w 1351"/>
                <a:gd name="T87" fmla="*/ 1000 h 1251"/>
                <a:gd name="T88" fmla="*/ 132 w 1351"/>
                <a:gd name="T89" fmla="*/ 945 h 1251"/>
                <a:gd name="T90" fmla="*/ 106 w 1351"/>
                <a:gd name="T91" fmla="*/ 885 h 1251"/>
                <a:gd name="T92" fmla="*/ 91 w 1351"/>
                <a:gd name="T93" fmla="*/ 819 h 1251"/>
                <a:gd name="T94" fmla="*/ 91 w 1351"/>
                <a:gd name="T95" fmla="*/ 748 h 1251"/>
                <a:gd name="T96" fmla="*/ 98 w 1351"/>
                <a:gd name="T97" fmla="*/ 640 h 1251"/>
                <a:gd name="T98" fmla="*/ 59 w 1351"/>
                <a:gd name="T99" fmla="*/ 522 h 1251"/>
                <a:gd name="T100" fmla="*/ 10 w 1351"/>
                <a:gd name="T101" fmla="*/ 408 h 1251"/>
                <a:gd name="T102" fmla="*/ 9 w 1351"/>
                <a:gd name="T103" fmla="*/ 260 h 12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51" h="1251">
                  <a:moveTo>
                    <a:pt x="44" y="162"/>
                  </a:moveTo>
                  <a:lnTo>
                    <a:pt x="45" y="160"/>
                  </a:lnTo>
                  <a:lnTo>
                    <a:pt x="47" y="156"/>
                  </a:lnTo>
                  <a:lnTo>
                    <a:pt x="51" y="147"/>
                  </a:lnTo>
                  <a:lnTo>
                    <a:pt x="59" y="138"/>
                  </a:lnTo>
                  <a:lnTo>
                    <a:pt x="67" y="126"/>
                  </a:lnTo>
                  <a:lnTo>
                    <a:pt x="78" y="115"/>
                  </a:lnTo>
                  <a:lnTo>
                    <a:pt x="91" y="101"/>
                  </a:lnTo>
                  <a:lnTo>
                    <a:pt x="107" y="88"/>
                  </a:lnTo>
                  <a:lnTo>
                    <a:pt x="125" y="75"/>
                  </a:lnTo>
                  <a:lnTo>
                    <a:pt x="145" y="63"/>
                  </a:lnTo>
                  <a:lnTo>
                    <a:pt x="169" y="53"/>
                  </a:lnTo>
                  <a:lnTo>
                    <a:pt x="195" y="44"/>
                  </a:lnTo>
                  <a:lnTo>
                    <a:pt x="224" y="37"/>
                  </a:lnTo>
                  <a:lnTo>
                    <a:pt x="257" y="34"/>
                  </a:lnTo>
                  <a:lnTo>
                    <a:pt x="293" y="34"/>
                  </a:lnTo>
                  <a:lnTo>
                    <a:pt x="332" y="37"/>
                  </a:lnTo>
                  <a:lnTo>
                    <a:pt x="365" y="41"/>
                  </a:lnTo>
                  <a:lnTo>
                    <a:pt x="398" y="46"/>
                  </a:lnTo>
                  <a:lnTo>
                    <a:pt x="427" y="47"/>
                  </a:lnTo>
                  <a:lnTo>
                    <a:pt x="455" y="50"/>
                  </a:lnTo>
                  <a:lnTo>
                    <a:pt x="481" y="51"/>
                  </a:lnTo>
                  <a:lnTo>
                    <a:pt x="505" y="51"/>
                  </a:lnTo>
                  <a:lnTo>
                    <a:pt x="528" y="50"/>
                  </a:lnTo>
                  <a:lnTo>
                    <a:pt x="550" y="49"/>
                  </a:lnTo>
                  <a:lnTo>
                    <a:pt x="572" y="47"/>
                  </a:lnTo>
                  <a:lnTo>
                    <a:pt x="594" y="44"/>
                  </a:lnTo>
                  <a:lnTo>
                    <a:pt x="615" y="40"/>
                  </a:lnTo>
                  <a:lnTo>
                    <a:pt x="637" y="35"/>
                  </a:lnTo>
                  <a:lnTo>
                    <a:pt x="659" y="29"/>
                  </a:lnTo>
                  <a:lnTo>
                    <a:pt x="682" y="22"/>
                  </a:lnTo>
                  <a:lnTo>
                    <a:pt x="707" y="16"/>
                  </a:lnTo>
                  <a:lnTo>
                    <a:pt x="732" y="7"/>
                  </a:lnTo>
                  <a:lnTo>
                    <a:pt x="761" y="2"/>
                  </a:lnTo>
                  <a:lnTo>
                    <a:pt x="795" y="0"/>
                  </a:lnTo>
                  <a:lnTo>
                    <a:pt x="835" y="3"/>
                  </a:lnTo>
                  <a:lnTo>
                    <a:pt x="877" y="9"/>
                  </a:lnTo>
                  <a:lnTo>
                    <a:pt x="921" y="19"/>
                  </a:lnTo>
                  <a:lnTo>
                    <a:pt x="968" y="32"/>
                  </a:lnTo>
                  <a:lnTo>
                    <a:pt x="1015" y="49"/>
                  </a:lnTo>
                  <a:lnTo>
                    <a:pt x="1064" y="68"/>
                  </a:lnTo>
                  <a:lnTo>
                    <a:pt x="1111" y="88"/>
                  </a:lnTo>
                  <a:lnTo>
                    <a:pt x="1155" y="110"/>
                  </a:lnTo>
                  <a:lnTo>
                    <a:pt x="1197" y="135"/>
                  </a:lnTo>
                  <a:lnTo>
                    <a:pt x="1235" y="160"/>
                  </a:lnTo>
                  <a:lnTo>
                    <a:pt x="1271" y="186"/>
                  </a:lnTo>
                  <a:lnTo>
                    <a:pt x="1300" y="213"/>
                  </a:lnTo>
                  <a:lnTo>
                    <a:pt x="1323" y="239"/>
                  </a:lnTo>
                  <a:lnTo>
                    <a:pt x="1340" y="266"/>
                  </a:lnTo>
                  <a:lnTo>
                    <a:pt x="1348" y="298"/>
                  </a:lnTo>
                  <a:lnTo>
                    <a:pt x="1351" y="339"/>
                  </a:lnTo>
                  <a:lnTo>
                    <a:pt x="1348" y="390"/>
                  </a:lnTo>
                  <a:lnTo>
                    <a:pt x="1340" y="449"/>
                  </a:lnTo>
                  <a:lnTo>
                    <a:pt x="1323" y="514"/>
                  </a:lnTo>
                  <a:lnTo>
                    <a:pt x="1300" y="582"/>
                  </a:lnTo>
                  <a:lnTo>
                    <a:pt x="1272" y="654"/>
                  </a:lnTo>
                  <a:lnTo>
                    <a:pt x="1237" y="729"/>
                  </a:lnTo>
                  <a:lnTo>
                    <a:pt x="1194" y="805"/>
                  </a:lnTo>
                  <a:lnTo>
                    <a:pt x="1146" y="880"/>
                  </a:lnTo>
                  <a:lnTo>
                    <a:pt x="1092" y="954"/>
                  </a:lnTo>
                  <a:lnTo>
                    <a:pt x="1030" y="1022"/>
                  </a:lnTo>
                  <a:lnTo>
                    <a:pt x="961" y="1088"/>
                  </a:lnTo>
                  <a:lnTo>
                    <a:pt x="886" y="1149"/>
                  </a:lnTo>
                  <a:lnTo>
                    <a:pt x="804" y="1200"/>
                  </a:lnTo>
                  <a:lnTo>
                    <a:pt x="716" y="1244"/>
                  </a:lnTo>
                  <a:lnTo>
                    <a:pt x="714" y="1244"/>
                  </a:lnTo>
                  <a:lnTo>
                    <a:pt x="710" y="1245"/>
                  </a:lnTo>
                  <a:lnTo>
                    <a:pt x="703" y="1247"/>
                  </a:lnTo>
                  <a:lnTo>
                    <a:pt x="692" y="1248"/>
                  </a:lnTo>
                  <a:lnTo>
                    <a:pt x="679" y="1250"/>
                  </a:lnTo>
                  <a:lnTo>
                    <a:pt x="663" y="1251"/>
                  </a:lnTo>
                  <a:lnTo>
                    <a:pt x="646" y="1251"/>
                  </a:lnTo>
                  <a:lnTo>
                    <a:pt x="625" y="1251"/>
                  </a:lnTo>
                  <a:lnTo>
                    <a:pt x="602" y="1248"/>
                  </a:lnTo>
                  <a:lnTo>
                    <a:pt x="577" y="1245"/>
                  </a:lnTo>
                  <a:lnTo>
                    <a:pt x="549" y="1240"/>
                  </a:lnTo>
                  <a:lnTo>
                    <a:pt x="519" y="1231"/>
                  </a:lnTo>
                  <a:lnTo>
                    <a:pt x="489" y="1220"/>
                  </a:lnTo>
                  <a:lnTo>
                    <a:pt x="455" y="1206"/>
                  </a:lnTo>
                  <a:lnTo>
                    <a:pt x="420" y="1190"/>
                  </a:lnTo>
                  <a:lnTo>
                    <a:pt x="383" y="1169"/>
                  </a:lnTo>
                  <a:lnTo>
                    <a:pt x="346" y="1147"/>
                  </a:lnTo>
                  <a:lnTo>
                    <a:pt x="312" y="1124"/>
                  </a:lnTo>
                  <a:lnTo>
                    <a:pt x="279" y="1100"/>
                  </a:lnTo>
                  <a:lnTo>
                    <a:pt x="248" y="1077"/>
                  </a:lnTo>
                  <a:lnTo>
                    <a:pt x="220" y="1052"/>
                  </a:lnTo>
                  <a:lnTo>
                    <a:pt x="195" y="1027"/>
                  </a:lnTo>
                  <a:lnTo>
                    <a:pt x="172" y="1000"/>
                  </a:lnTo>
                  <a:lnTo>
                    <a:pt x="151" y="973"/>
                  </a:lnTo>
                  <a:lnTo>
                    <a:pt x="132" y="945"/>
                  </a:lnTo>
                  <a:lnTo>
                    <a:pt x="117" y="915"/>
                  </a:lnTo>
                  <a:lnTo>
                    <a:pt x="106" y="885"/>
                  </a:lnTo>
                  <a:lnTo>
                    <a:pt x="97" y="852"/>
                  </a:lnTo>
                  <a:lnTo>
                    <a:pt x="91" y="819"/>
                  </a:lnTo>
                  <a:lnTo>
                    <a:pt x="89" y="785"/>
                  </a:lnTo>
                  <a:lnTo>
                    <a:pt x="91" y="748"/>
                  </a:lnTo>
                  <a:lnTo>
                    <a:pt x="95" y="710"/>
                  </a:lnTo>
                  <a:lnTo>
                    <a:pt x="98" y="640"/>
                  </a:lnTo>
                  <a:lnTo>
                    <a:pt x="84" y="578"/>
                  </a:lnTo>
                  <a:lnTo>
                    <a:pt x="59" y="522"/>
                  </a:lnTo>
                  <a:lnTo>
                    <a:pt x="32" y="467"/>
                  </a:lnTo>
                  <a:lnTo>
                    <a:pt x="10" y="408"/>
                  </a:lnTo>
                  <a:lnTo>
                    <a:pt x="0" y="340"/>
                  </a:lnTo>
                  <a:lnTo>
                    <a:pt x="9" y="260"/>
                  </a:lnTo>
                  <a:lnTo>
                    <a:pt x="44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9" name="Freeform 16"/>
            <p:cNvSpPr>
              <a:spLocks/>
            </p:cNvSpPr>
            <p:nvPr/>
          </p:nvSpPr>
          <p:spPr bwMode="auto">
            <a:xfrm>
              <a:off x="5609" y="2687"/>
              <a:ext cx="1303" cy="1210"/>
            </a:xfrm>
            <a:custGeom>
              <a:avLst/>
              <a:gdLst>
                <a:gd name="T0" fmla="*/ 42 w 1303"/>
                <a:gd name="T1" fmla="*/ 156 h 1210"/>
                <a:gd name="T2" fmla="*/ 48 w 1303"/>
                <a:gd name="T3" fmla="*/ 144 h 1210"/>
                <a:gd name="T4" fmla="*/ 63 w 1303"/>
                <a:gd name="T5" fmla="*/ 123 h 1210"/>
                <a:gd name="T6" fmla="*/ 87 w 1303"/>
                <a:gd name="T7" fmla="*/ 98 h 1210"/>
                <a:gd name="T8" fmla="*/ 120 w 1303"/>
                <a:gd name="T9" fmla="*/ 73 h 1210"/>
                <a:gd name="T10" fmla="*/ 163 w 1303"/>
                <a:gd name="T11" fmla="*/ 51 h 1210"/>
                <a:gd name="T12" fmla="*/ 216 w 1303"/>
                <a:gd name="T13" fmla="*/ 37 h 1210"/>
                <a:gd name="T14" fmla="*/ 282 w 1303"/>
                <a:gd name="T15" fmla="*/ 34 h 1210"/>
                <a:gd name="T16" fmla="*/ 352 w 1303"/>
                <a:gd name="T17" fmla="*/ 41 h 1210"/>
                <a:gd name="T18" fmla="*/ 411 w 1303"/>
                <a:gd name="T19" fmla="*/ 47 h 1210"/>
                <a:gd name="T20" fmla="*/ 462 w 1303"/>
                <a:gd name="T21" fmla="*/ 50 h 1210"/>
                <a:gd name="T22" fmla="*/ 509 w 1303"/>
                <a:gd name="T23" fmla="*/ 49 h 1210"/>
                <a:gd name="T24" fmla="*/ 552 w 1303"/>
                <a:gd name="T25" fmla="*/ 46 h 1210"/>
                <a:gd name="T26" fmla="*/ 593 w 1303"/>
                <a:gd name="T27" fmla="*/ 38 h 1210"/>
                <a:gd name="T28" fmla="*/ 635 w 1303"/>
                <a:gd name="T29" fmla="*/ 28 h 1210"/>
                <a:gd name="T30" fmla="*/ 681 w 1303"/>
                <a:gd name="T31" fmla="*/ 15 h 1210"/>
                <a:gd name="T32" fmla="*/ 734 w 1303"/>
                <a:gd name="T33" fmla="*/ 2 h 1210"/>
                <a:gd name="T34" fmla="*/ 804 w 1303"/>
                <a:gd name="T35" fmla="*/ 3 h 1210"/>
                <a:gd name="T36" fmla="*/ 889 w 1303"/>
                <a:gd name="T37" fmla="*/ 19 h 1210"/>
                <a:gd name="T38" fmla="*/ 980 w 1303"/>
                <a:gd name="T39" fmla="*/ 47 h 1210"/>
                <a:gd name="T40" fmla="*/ 1071 w 1303"/>
                <a:gd name="T41" fmla="*/ 85 h 1210"/>
                <a:gd name="T42" fmla="*/ 1155 w 1303"/>
                <a:gd name="T43" fmla="*/ 131 h 1210"/>
                <a:gd name="T44" fmla="*/ 1225 w 1303"/>
                <a:gd name="T45" fmla="*/ 179 h 1210"/>
                <a:gd name="T46" fmla="*/ 1275 w 1303"/>
                <a:gd name="T47" fmla="*/ 230 h 1210"/>
                <a:gd name="T48" fmla="*/ 1300 w 1303"/>
                <a:gd name="T49" fmla="*/ 288 h 1210"/>
                <a:gd name="T50" fmla="*/ 1300 w 1303"/>
                <a:gd name="T51" fmla="*/ 377 h 1210"/>
                <a:gd name="T52" fmla="*/ 1275 w 1303"/>
                <a:gd name="T53" fmla="*/ 496 h 1210"/>
                <a:gd name="T54" fmla="*/ 1227 w 1303"/>
                <a:gd name="T55" fmla="*/ 634 h 1210"/>
                <a:gd name="T56" fmla="*/ 1152 w 1303"/>
                <a:gd name="T57" fmla="*/ 779 h 1210"/>
                <a:gd name="T58" fmla="*/ 1052 w 1303"/>
                <a:gd name="T59" fmla="*/ 921 h 1210"/>
                <a:gd name="T60" fmla="*/ 927 w 1303"/>
                <a:gd name="T61" fmla="*/ 1053 h 1210"/>
                <a:gd name="T62" fmla="*/ 776 w 1303"/>
                <a:gd name="T63" fmla="*/ 1160 h 1210"/>
                <a:gd name="T64" fmla="*/ 690 w 1303"/>
                <a:gd name="T65" fmla="*/ 1203 h 1210"/>
                <a:gd name="T66" fmla="*/ 678 w 1303"/>
                <a:gd name="T67" fmla="*/ 1206 h 1210"/>
                <a:gd name="T68" fmla="*/ 656 w 1303"/>
                <a:gd name="T69" fmla="*/ 1209 h 1210"/>
                <a:gd name="T70" fmla="*/ 622 w 1303"/>
                <a:gd name="T71" fmla="*/ 1210 h 1210"/>
                <a:gd name="T72" fmla="*/ 580 w 1303"/>
                <a:gd name="T73" fmla="*/ 1207 h 1210"/>
                <a:gd name="T74" fmla="*/ 530 w 1303"/>
                <a:gd name="T75" fmla="*/ 1198 h 1210"/>
                <a:gd name="T76" fmla="*/ 471 w 1303"/>
                <a:gd name="T77" fmla="*/ 1179 h 1210"/>
                <a:gd name="T78" fmla="*/ 405 w 1303"/>
                <a:gd name="T79" fmla="*/ 1150 h 1210"/>
                <a:gd name="T80" fmla="*/ 334 w 1303"/>
                <a:gd name="T81" fmla="*/ 1109 h 1210"/>
                <a:gd name="T82" fmla="*/ 268 w 1303"/>
                <a:gd name="T83" fmla="*/ 1065 h 1210"/>
                <a:gd name="T84" fmla="*/ 213 w 1303"/>
                <a:gd name="T85" fmla="*/ 1018 h 1210"/>
                <a:gd name="T86" fmla="*/ 164 w 1303"/>
                <a:gd name="T87" fmla="*/ 968 h 1210"/>
                <a:gd name="T88" fmla="*/ 126 w 1303"/>
                <a:gd name="T89" fmla="*/ 914 h 1210"/>
                <a:gd name="T90" fmla="*/ 101 w 1303"/>
                <a:gd name="T91" fmla="*/ 855 h 1210"/>
                <a:gd name="T92" fmla="*/ 87 w 1303"/>
                <a:gd name="T93" fmla="*/ 792 h 1210"/>
                <a:gd name="T94" fmla="*/ 85 w 1303"/>
                <a:gd name="T95" fmla="*/ 723 h 1210"/>
                <a:gd name="T96" fmla="*/ 92 w 1303"/>
                <a:gd name="T97" fmla="*/ 618 h 1210"/>
                <a:gd name="T98" fmla="*/ 57 w 1303"/>
                <a:gd name="T99" fmla="*/ 505 h 1210"/>
                <a:gd name="T100" fmla="*/ 10 w 1303"/>
                <a:gd name="T101" fmla="*/ 395 h 1210"/>
                <a:gd name="T102" fmla="*/ 7 w 1303"/>
                <a:gd name="T103" fmla="*/ 251 h 12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03" h="1210">
                  <a:moveTo>
                    <a:pt x="41" y="157"/>
                  </a:moveTo>
                  <a:lnTo>
                    <a:pt x="42" y="156"/>
                  </a:lnTo>
                  <a:lnTo>
                    <a:pt x="44" y="151"/>
                  </a:lnTo>
                  <a:lnTo>
                    <a:pt x="48" y="144"/>
                  </a:lnTo>
                  <a:lnTo>
                    <a:pt x="56" y="134"/>
                  </a:lnTo>
                  <a:lnTo>
                    <a:pt x="63" y="123"/>
                  </a:lnTo>
                  <a:lnTo>
                    <a:pt x="75" y="112"/>
                  </a:lnTo>
                  <a:lnTo>
                    <a:pt x="87" y="98"/>
                  </a:lnTo>
                  <a:lnTo>
                    <a:pt x="103" y="85"/>
                  </a:lnTo>
                  <a:lnTo>
                    <a:pt x="120" y="73"/>
                  </a:lnTo>
                  <a:lnTo>
                    <a:pt x="139" y="62"/>
                  </a:lnTo>
                  <a:lnTo>
                    <a:pt x="163" y="51"/>
                  </a:lnTo>
                  <a:lnTo>
                    <a:pt x="188" y="43"/>
                  </a:lnTo>
                  <a:lnTo>
                    <a:pt x="216" y="37"/>
                  </a:lnTo>
                  <a:lnTo>
                    <a:pt x="246" y="34"/>
                  </a:lnTo>
                  <a:lnTo>
                    <a:pt x="282" y="34"/>
                  </a:lnTo>
                  <a:lnTo>
                    <a:pt x="318" y="37"/>
                  </a:lnTo>
                  <a:lnTo>
                    <a:pt x="352" y="41"/>
                  </a:lnTo>
                  <a:lnTo>
                    <a:pt x="383" y="44"/>
                  </a:lnTo>
                  <a:lnTo>
                    <a:pt x="411" y="47"/>
                  </a:lnTo>
                  <a:lnTo>
                    <a:pt x="437" y="49"/>
                  </a:lnTo>
                  <a:lnTo>
                    <a:pt x="462" y="50"/>
                  </a:lnTo>
                  <a:lnTo>
                    <a:pt x="486" y="50"/>
                  </a:lnTo>
                  <a:lnTo>
                    <a:pt x="509" y="49"/>
                  </a:lnTo>
                  <a:lnTo>
                    <a:pt x="530" y="47"/>
                  </a:lnTo>
                  <a:lnTo>
                    <a:pt x="552" y="46"/>
                  </a:lnTo>
                  <a:lnTo>
                    <a:pt x="572" y="43"/>
                  </a:lnTo>
                  <a:lnTo>
                    <a:pt x="593" y="38"/>
                  </a:lnTo>
                  <a:lnTo>
                    <a:pt x="613" y="34"/>
                  </a:lnTo>
                  <a:lnTo>
                    <a:pt x="635" y="28"/>
                  </a:lnTo>
                  <a:lnTo>
                    <a:pt x="657" y="22"/>
                  </a:lnTo>
                  <a:lnTo>
                    <a:pt x="681" y="15"/>
                  </a:lnTo>
                  <a:lnTo>
                    <a:pt x="706" y="7"/>
                  </a:lnTo>
                  <a:lnTo>
                    <a:pt x="734" y="2"/>
                  </a:lnTo>
                  <a:lnTo>
                    <a:pt x="767" y="0"/>
                  </a:lnTo>
                  <a:lnTo>
                    <a:pt x="804" y="3"/>
                  </a:lnTo>
                  <a:lnTo>
                    <a:pt x="845" y="9"/>
                  </a:lnTo>
                  <a:lnTo>
                    <a:pt x="889" y="19"/>
                  </a:lnTo>
                  <a:lnTo>
                    <a:pt x="933" y="32"/>
                  </a:lnTo>
                  <a:lnTo>
                    <a:pt x="980" y="47"/>
                  </a:lnTo>
                  <a:lnTo>
                    <a:pt x="1026" y="65"/>
                  </a:lnTo>
                  <a:lnTo>
                    <a:pt x="1071" y="85"/>
                  </a:lnTo>
                  <a:lnTo>
                    <a:pt x="1114" y="107"/>
                  </a:lnTo>
                  <a:lnTo>
                    <a:pt x="1155" y="131"/>
                  </a:lnTo>
                  <a:lnTo>
                    <a:pt x="1191" y="154"/>
                  </a:lnTo>
                  <a:lnTo>
                    <a:pt x="1225" y="179"/>
                  </a:lnTo>
                  <a:lnTo>
                    <a:pt x="1253" y="205"/>
                  </a:lnTo>
                  <a:lnTo>
                    <a:pt x="1275" y="230"/>
                  </a:lnTo>
                  <a:lnTo>
                    <a:pt x="1291" y="257"/>
                  </a:lnTo>
                  <a:lnTo>
                    <a:pt x="1300" y="288"/>
                  </a:lnTo>
                  <a:lnTo>
                    <a:pt x="1303" y="329"/>
                  </a:lnTo>
                  <a:lnTo>
                    <a:pt x="1300" y="377"/>
                  </a:lnTo>
                  <a:lnTo>
                    <a:pt x="1291" y="434"/>
                  </a:lnTo>
                  <a:lnTo>
                    <a:pt x="1275" y="496"/>
                  </a:lnTo>
                  <a:lnTo>
                    <a:pt x="1254" y="563"/>
                  </a:lnTo>
                  <a:lnTo>
                    <a:pt x="1227" y="634"/>
                  </a:lnTo>
                  <a:lnTo>
                    <a:pt x="1193" y="706"/>
                  </a:lnTo>
                  <a:lnTo>
                    <a:pt x="1152" y="779"/>
                  </a:lnTo>
                  <a:lnTo>
                    <a:pt x="1106" y="851"/>
                  </a:lnTo>
                  <a:lnTo>
                    <a:pt x="1052" y="921"/>
                  </a:lnTo>
                  <a:lnTo>
                    <a:pt x="993" y="989"/>
                  </a:lnTo>
                  <a:lnTo>
                    <a:pt x="927" y="1053"/>
                  </a:lnTo>
                  <a:lnTo>
                    <a:pt x="855" y="1110"/>
                  </a:lnTo>
                  <a:lnTo>
                    <a:pt x="776" y="1160"/>
                  </a:lnTo>
                  <a:lnTo>
                    <a:pt x="691" y="1203"/>
                  </a:lnTo>
                  <a:lnTo>
                    <a:pt x="690" y="1203"/>
                  </a:lnTo>
                  <a:lnTo>
                    <a:pt x="685" y="1204"/>
                  </a:lnTo>
                  <a:lnTo>
                    <a:pt x="678" y="1206"/>
                  </a:lnTo>
                  <a:lnTo>
                    <a:pt x="668" y="1207"/>
                  </a:lnTo>
                  <a:lnTo>
                    <a:pt x="656" y="1209"/>
                  </a:lnTo>
                  <a:lnTo>
                    <a:pt x="640" y="1210"/>
                  </a:lnTo>
                  <a:lnTo>
                    <a:pt x="622" y="1210"/>
                  </a:lnTo>
                  <a:lnTo>
                    <a:pt x="603" y="1210"/>
                  </a:lnTo>
                  <a:lnTo>
                    <a:pt x="580" y="1207"/>
                  </a:lnTo>
                  <a:lnTo>
                    <a:pt x="556" y="1204"/>
                  </a:lnTo>
                  <a:lnTo>
                    <a:pt x="530" y="1198"/>
                  </a:lnTo>
                  <a:lnTo>
                    <a:pt x="500" y="1191"/>
                  </a:lnTo>
                  <a:lnTo>
                    <a:pt x="471" y="1179"/>
                  </a:lnTo>
                  <a:lnTo>
                    <a:pt x="439" y="1166"/>
                  </a:lnTo>
                  <a:lnTo>
                    <a:pt x="405" y="1150"/>
                  </a:lnTo>
                  <a:lnTo>
                    <a:pt x="370" y="1131"/>
                  </a:lnTo>
                  <a:lnTo>
                    <a:pt x="334" y="1109"/>
                  </a:lnTo>
                  <a:lnTo>
                    <a:pt x="301" y="1087"/>
                  </a:lnTo>
                  <a:lnTo>
                    <a:pt x="268" y="1065"/>
                  </a:lnTo>
                  <a:lnTo>
                    <a:pt x="239" y="1041"/>
                  </a:lnTo>
                  <a:lnTo>
                    <a:pt x="213" y="1018"/>
                  </a:lnTo>
                  <a:lnTo>
                    <a:pt x="186" y="993"/>
                  </a:lnTo>
                  <a:lnTo>
                    <a:pt x="164" y="968"/>
                  </a:lnTo>
                  <a:lnTo>
                    <a:pt x="144" y="942"/>
                  </a:lnTo>
                  <a:lnTo>
                    <a:pt x="126" y="914"/>
                  </a:lnTo>
                  <a:lnTo>
                    <a:pt x="113" y="886"/>
                  </a:lnTo>
                  <a:lnTo>
                    <a:pt x="101" y="855"/>
                  </a:lnTo>
                  <a:lnTo>
                    <a:pt x="92" y="824"/>
                  </a:lnTo>
                  <a:lnTo>
                    <a:pt x="87" y="792"/>
                  </a:lnTo>
                  <a:lnTo>
                    <a:pt x="84" y="758"/>
                  </a:lnTo>
                  <a:lnTo>
                    <a:pt x="85" y="723"/>
                  </a:lnTo>
                  <a:lnTo>
                    <a:pt x="89" y="687"/>
                  </a:lnTo>
                  <a:lnTo>
                    <a:pt x="92" y="618"/>
                  </a:lnTo>
                  <a:lnTo>
                    <a:pt x="79" y="559"/>
                  </a:lnTo>
                  <a:lnTo>
                    <a:pt x="57" y="505"/>
                  </a:lnTo>
                  <a:lnTo>
                    <a:pt x="31" y="450"/>
                  </a:lnTo>
                  <a:lnTo>
                    <a:pt x="10" y="395"/>
                  </a:lnTo>
                  <a:lnTo>
                    <a:pt x="0" y="329"/>
                  </a:lnTo>
                  <a:lnTo>
                    <a:pt x="7" y="251"/>
                  </a:lnTo>
                  <a:lnTo>
                    <a:pt x="41" y="157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0" name="Freeform 17"/>
            <p:cNvSpPr>
              <a:spLocks/>
            </p:cNvSpPr>
            <p:nvPr/>
          </p:nvSpPr>
          <p:spPr bwMode="auto">
            <a:xfrm>
              <a:off x="5629" y="2712"/>
              <a:ext cx="1258" cy="1169"/>
            </a:xfrm>
            <a:custGeom>
              <a:avLst/>
              <a:gdLst>
                <a:gd name="T0" fmla="*/ 43 w 1258"/>
                <a:gd name="T1" fmla="*/ 150 h 1169"/>
                <a:gd name="T2" fmla="*/ 49 w 1258"/>
                <a:gd name="T3" fmla="*/ 138 h 1169"/>
                <a:gd name="T4" fmla="*/ 64 w 1258"/>
                <a:gd name="T5" fmla="*/ 119 h 1169"/>
                <a:gd name="T6" fmla="*/ 86 w 1258"/>
                <a:gd name="T7" fmla="*/ 95 h 1169"/>
                <a:gd name="T8" fmla="*/ 116 w 1258"/>
                <a:gd name="T9" fmla="*/ 70 h 1169"/>
                <a:gd name="T10" fmla="*/ 159 w 1258"/>
                <a:gd name="T11" fmla="*/ 50 h 1169"/>
                <a:gd name="T12" fmla="*/ 210 w 1258"/>
                <a:gd name="T13" fmla="*/ 35 h 1169"/>
                <a:gd name="T14" fmla="*/ 273 w 1258"/>
                <a:gd name="T15" fmla="*/ 32 h 1169"/>
                <a:gd name="T16" fmla="*/ 341 w 1258"/>
                <a:gd name="T17" fmla="*/ 40 h 1169"/>
                <a:gd name="T18" fmla="*/ 398 w 1258"/>
                <a:gd name="T19" fmla="*/ 46 h 1169"/>
                <a:gd name="T20" fmla="*/ 447 w 1258"/>
                <a:gd name="T21" fmla="*/ 47 h 1169"/>
                <a:gd name="T22" fmla="*/ 491 w 1258"/>
                <a:gd name="T23" fmla="*/ 47 h 1169"/>
                <a:gd name="T24" fmla="*/ 532 w 1258"/>
                <a:gd name="T25" fmla="*/ 43 h 1169"/>
                <a:gd name="T26" fmla="*/ 573 w 1258"/>
                <a:gd name="T27" fmla="*/ 37 h 1169"/>
                <a:gd name="T28" fmla="*/ 614 w 1258"/>
                <a:gd name="T29" fmla="*/ 26 h 1169"/>
                <a:gd name="T30" fmla="*/ 658 w 1258"/>
                <a:gd name="T31" fmla="*/ 15 h 1169"/>
                <a:gd name="T32" fmla="*/ 709 w 1258"/>
                <a:gd name="T33" fmla="*/ 1 h 1169"/>
                <a:gd name="T34" fmla="*/ 777 w 1258"/>
                <a:gd name="T35" fmla="*/ 3 h 1169"/>
                <a:gd name="T36" fmla="*/ 857 w 1258"/>
                <a:gd name="T37" fmla="*/ 19 h 1169"/>
                <a:gd name="T38" fmla="*/ 945 w 1258"/>
                <a:gd name="T39" fmla="*/ 46 h 1169"/>
                <a:gd name="T40" fmla="*/ 1033 w 1258"/>
                <a:gd name="T41" fmla="*/ 82 h 1169"/>
                <a:gd name="T42" fmla="*/ 1114 w 1258"/>
                <a:gd name="T43" fmla="*/ 125 h 1169"/>
                <a:gd name="T44" fmla="*/ 1183 w 1258"/>
                <a:gd name="T45" fmla="*/ 173 h 1169"/>
                <a:gd name="T46" fmla="*/ 1232 w 1258"/>
                <a:gd name="T47" fmla="*/ 223 h 1169"/>
                <a:gd name="T48" fmla="*/ 1255 w 1258"/>
                <a:gd name="T49" fmla="*/ 277 h 1169"/>
                <a:gd name="T50" fmla="*/ 1255 w 1258"/>
                <a:gd name="T51" fmla="*/ 365 h 1169"/>
                <a:gd name="T52" fmla="*/ 1230 w 1258"/>
                <a:gd name="T53" fmla="*/ 480 h 1169"/>
                <a:gd name="T54" fmla="*/ 1183 w 1258"/>
                <a:gd name="T55" fmla="*/ 612 h 1169"/>
                <a:gd name="T56" fmla="*/ 1111 w 1258"/>
                <a:gd name="T57" fmla="*/ 752 h 1169"/>
                <a:gd name="T58" fmla="*/ 1014 w 1258"/>
                <a:gd name="T59" fmla="*/ 890 h 1169"/>
                <a:gd name="T60" fmla="*/ 894 w 1258"/>
                <a:gd name="T61" fmla="*/ 1016 h 1169"/>
                <a:gd name="T62" fmla="*/ 749 w 1258"/>
                <a:gd name="T63" fmla="*/ 1121 h 1169"/>
                <a:gd name="T64" fmla="*/ 665 w 1258"/>
                <a:gd name="T65" fmla="*/ 1162 h 1169"/>
                <a:gd name="T66" fmla="*/ 653 w 1258"/>
                <a:gd name="T67" fmla="*/ 1165 h 1169"/>
                <a:gd name="T68" fmla="*/ 633 w 1258"/>
                <a:gd name="T69" fmla="*/ 1168 h 1169"/>
                <a:gd name="T70" fmla="*/ 601 w 1258"/>
                <a:gd name="T71" fmla="*/ 1169 h 1169"/>
                <a:gd name="T72" fmla="*/ 561 w 1258"/>
                <a:gd name="T73" fmla="*/ 1166 h 1169"/>
                <a:gd name="T74" fmla="*/ 511 w 1258"/>
                <a:gd name="T75" fmla="*/ 1157 h 1169"/>
                <a:gd name="T76" fmla="*/ 455 w 1258"/>
                <a:gd name="T77" fmla="*/ 1140 h 1169"/>
                <a:gd name="T78" fmla="*/ 391 w 1258"/>
                <a:gd name="T79" fmla="*/ 1112 h 1169"/>
                <a:gd name="T80" fmla="*/ 323 w 1258"/>
                <a:gd name="T81" fmla="*/ 1072 h 1169"/>
                <a:gd name="T82" fmla="*/ 260 w 1258"/>
                <a:gd name="T83" fmla="*/ 1028 h 1169"/>
                <a:gd name="T84" fmla="*/ 206 w 1258"/>
                <a:gd name="T85" fmla="*/ 983 h 1169"/>
                <a:gd name="T86" fmla="*/ 159 w 1258"/>
                <a:gd name="T87" fmla="*/ 934 h 1169"/>
                <a:gd name="T88" fmla="*/ 124 w 1258"/>
                <a:gd name="T89" fmla="*/ 882 h 1169"/>
                <a:gd name="T90" fmla="*/ 99 w 1258"/>
                <a:gd name="T91" fmla="*/ 826 h 1169"/>
                <a:gd name="T92" fmla="*/ 84 w 1258"/>
                <a:gd name="T93" fmla="*/ 766 h 1169"/>
                <a:gd name="T94" fmla="*/ 84 w 1258"/>
                <a:gd name="T95" fmla="*/ 698 h 1169"/>
                <a:gd name="T96" fmla="*/ 91 w 1258"/>
                <a:gd name="T97" fmla="*/ 597 h 1169"/>
                <a:gd name="T98" fmla="*/ 56 w 1258"/>
                <a:gd name="T99" fmla="*/ 487 h 1169"/>
                <a:gd name="T100" fmla="*/ 11 w 1258"/>
                <a:gd name="T101" fmla="*/ 380 h 1169"/>
                <a:gd name="T102" fmla="*/ 9 w 1258"/>
                <a:gd name="T103" fmla="*/ 242 h 11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58" h="1169">
                  <a:moveTo>
                    <a:pt x="42" y="151"/>
                  </a:moveTo>
                  <a:lnTo>
                    <a:pt x="43" y="150"/>
                  </a:lnTo>
                  <a:lnTo>
                    <a:pt x="45" y="145"/>
                  </a:lnTo>
                  <a:lnTo>
                    <a:pt x="49" y="138"/>
                  </a:lnTo>
                  <a:lnTo>
                    <a:pt x="55" y="129"/>
                  </a:lnTo>
                  <a:lnTo>
                    <a:pt x="64" y="119"/>
                  </a:lnTo>
                  <a:lnTo>
                    <a:pt x="74" y="107"/>
                  </a:lnTo>
                  <a:lnTo>
                    <a:pt x="86" y="95"/>
                  </a:lnTo>
                  <a:lnTo>
                    <a:pt x="100" y="82"/>
                  </a:lnTo>
                  <a:lnTo>
                    <a:pt x="116" y="70"/>
                  </a:lnTo>
                  <a:lnTo>
                    <a:pt x="137" y="60"/>
                  </a:lnTo>
                  <a:lnTo>
                    <a:pt x="159" y="50"/>
                  </a:lnTo>
                  <a:lnTo>
                    <a:pt x="182" y="41"/>
                  </a:lnTo>
                  <a:lnTo>
                    <a:pt x="210" y="35"/>
                  </a:lnTo>
                  <a:lnTo>
                    <a:pt x="240" y="32"/>
                  </a:lnTo>
                  <a:lnTo>
                    <a:pt x="273" y="32"/>
                  </a:lnTo>
                  <a:lnTo>
                    <a:pt x="309" y="35"/>
                  </a:lnTo>
                  <a:lnTo>
                    <a:pt x="341" y="40"/>
                  </a:lnTo>
                  <a:lnTo>
                    <a:pt x="370" y="43"/>
                  </a:lnTo>
                  <a:lnTo>
                    <a:pt x="398" y="46"/>
                  </a:lnTo>
                  <a:lnTo>
                    <a:pt x="423" y="47"/>
                  </a:lnTo>
                  <a:lnTo>
                    <a:pt x="447" y="47"/>
                  </a:lnTo>
                  <a:lnTo>
                    <a:pt x="470" y="47"/>
                  </a:lnTo>
                  <a:lnTo>
                    <a:pt x="491" y="47"/>
                  </a:lnTo>
                  <a:lnTo>
                    <a:pt x="513" y="46"/>
                  </a:lnTo>
                  <a:lnTo>
                    <a:pt x="532" y="43"/>
                  </a:lnTo>
                  <a:lnTo>
                    <a:pt x="552" y="40"/>
                  </a:lnTo>
                  <a:lnTo>
                    <a:pt x="573" y="37"/>
                  </a:lnTo>
                  <a:lnTo>
                    <a:pt x="592" y="32"/>
                  </a:lnTo>
                  <a:lnTo>
                    <a:pt x="614" y="26"/>
                  </a:lnTo>
                  <a:lnTo>
                    <a:pt x="634" y="21"/>
                  </a:lnTo>
                  <a:lnTo>
                    <a:pt x="658" y="15"/>
                  </a:lnTo>
                  <a:lnTo>
                    <a:pt x="681" y="7"/>
                  </a:lnTo>
                  <a:lnTo>
                    <a:pt x="709" y="1"/>
                  </a:lnTo>
                  <a:lnTo>
                    <a:pt x="740" y="0"/>
                  </a:lnTo>
                  <a:lnTo>
                    <a:pt x="777" y="3"/>
                  </a:lnTo>
                  <a:lnTo>
                    <a:pt x="816" y="9"/>
                  </a:lnTo>
                  <a:lnTo>
                    <a:pt x="857" y="19"/>
                  </a:lnTo>
                  <a:lnTo>
                    <a:pt x="901" y="31"/>
                  </a:lnTo>
                  <a:lnTo>
                    <a:pt x="945" y="46"/>
                  </a:lnTo>
                  <a:lnTo>
                    <a:pt x="989" y="63"/>
                  </a:lnTo>
                  <a:lnTo>
                    <a:pt x="1033" y="82"/>
                  </a:lnTo>
                  <a:lnTo>
                    <a:pt x="1075" y="103"/>
                  </a:lnTo>
                  <a:lnTo>
                    <a:pt x="1114" y="125"/>
                  </a:lnTo>
                  <a:lnTo>
                    <a:pt x="1151" y="148"/>
                  </a:lnTo>
                  <a:lnTo>
                    <a:pt x="1183" y="173"/>
                  </a:lnTo>
                  <a:lnTo>
                    <a:pt x="1210" y="198"/>
                  </a:lnTo>
                  <a:lnTo>
                    <a:pt x="1232" y="223"/>
                  </a:lnTo>
                  <a:lnTo>
                    <a:pt x="1246" y="248"/>
                  </a:lnTo>
                  <a:lnTo>
                    <a:pt x="1255" y="277"/>
                  </a:lnTo>
                  <a:lnTo>
                    <a:pt x="1258" y="317"/>
                  </a:lnTo>
                  <a:lnTo>
                    <a:pt x="1255" y="365"/>
                  </a:lnTo>
                  <a:lnTo>
                    <a:pt x="1246" y="420"/>
                  </a:lnTo>
                  <a:lnTo>
                    <a:pt x="1230" y="480"/>
                  </a:lnTo>
                  <a:lnTo>
                    <a:pt x="1210" y="544"/>
                  </a:lnTo>
                  <a:lnTo>
                    <a:pt x="1183" y="612"/>
                  </a:lnTo>
                  <a:lnTo>
                    <a:pt x="1151" y="682"/>
                  </a:lnTo>
                  <a:lnTo>
                    <a:pt x="1111" y="752"/>
                  </a:lnTo>
                  <a:lnTo>
                    <a:pt x="1066" y="823"/>
                  </a:lnTo>
                  <a:lnTo>
                    <a:pt x="1014" y="890"/>
                  </a:lnTo>
                  <a:lnTo>
                    <a:pt x="957" y="956"/>
                  </a:lnTo>
                  <a:lnTo>
                    <a:pt x="894" y="1016"/>
                  </a:lnTo>
                  <a:lnTo>
                    <a:pt x="825" y="1072"/>
                  </a:lnTo>
                  <a:lnTo>
                    <a:pt x="749" y="1121"/>
                  </a:lnTo>
                  <a:lnTo>
                    <a:pt x="667" y="1162"/>
                  </a:lnTo>
                  <a:lnTo>
                    <a:pt x="665" y="1162"/>
                  </a:lnTo>
                  <a:lnTo>
                    <a:pt x="661" y="1163"/>
                  </a:lnTo>
                  <a:lnTo>
                    <a:pt x="653" y="1165"/>
                  </a:lnTo>
                  <a:lnTo>
                    <a:pt x="645" y="1166"/>
                  </a:lnTo>
                  <a:lnTo>
                    <a:pt x="633" y="1168"/>
                  </a:lnTo>
                  <a:lnTo>
                    <a:pt x="618" y="1169"/>
                  </a:lnTo>
                  <a:lnTo>
                    <a:pt x="601" y="1169"/>
                  </a:lnTo>
                  <a:lnTo>
                    <a:pt x="582" y="1169"/>
                  </a:lnTo>
                  <a:lnTo>
                    <a:pt x="561" y="1166"/>
                  </a:lnTo>
                  <a:lnTo>
                    <a:pt x="538" y="1163"/>
                  </a:lnTo>
                  <a:lnTo>
                    <a:pt x="511" y="1157"/>
                  </a:lnTo>
                  <a:lnTo>
                    <a:pt x="485" y="1150"/>
                  </a:lnTo>
                  <a:lnTo>
                    <a:pt x="455" y="1140"/>
                  </a:lnTo>
                  <a:lnTo>
                    <a:pt x="425" y="1128"/>
                  </a:lnTo>
                  <a:lnTo>
                    <a:pt x="391" y="1112"/>
                  </a:lnTo>
                  <a:lnTo>
                    <a:pt x="357" y="1093"/>
                  </a:lnTo>
                  <a:lnTo>
                    <a:pt x="323" y="1072"/>
                  </a:lnTo>
                  <a:lnTo>
                    <a:pt x="291" y="1050"/>
                  </a:lnTo>
                  <a:lnTo>
                    <a:pt x="260" y="1028"/>
                  </a:lnTo>
                  <a:lnTo>
                    <a:pt x="232" y="1006"/>
                  </a:lnTo>
                  <a:lnTo>
                    <a:pt x="206" y="983"/>
                  </a:lnTo>
                  <a:lnTo>
                    <a:pt x="181" y="959"/>
                  </a:lnTo>
                  <a:lnTo>
                    <a:pt x="159" y="934"/>
                  </a:lnTo>
                  <a:lnTo>
                    <a:pt x="140" y="908"/>
                  </a:lnTo>
                  <a:lnTo>
                    <a:pt x="124" y="882"/>
                  </a:lnTo>
                  <a:lnTo>
                    <a:pt x="109" y="855"/>
                  </a:lnTo>
                  <a:lnTo>
                    <a:pt x="99" y="826"/>
                  </a:lnTo>
                  <a:lnTo>
                    <a:pt x="90" y="796"/>
                  </a:lnTo>
                  <a:lnTo>
                    <a:pt x="84" y="766"/>
                  </a:lnTo>
                  <a:lnTo>
                    <a:pt x="83" y="732"/>
                  </a:lnTo>
                  <a:lnTo>
                    <a:pt x="84" y="698"/>
                  </a:lnTo>
                  <a:lnTo>
                    <a:pt x="89" y="663"/>
                  </a:lnTo>
                  <a:lnTo>
                    <a:pt x="91" y="597"/>
                  </a:lnTo>
                  <a:lnTo>
                    <a:pt x="78" y="540"/>
                  </a:lnTo>
                  <a:lnTo>
                    <a:pt x="56" y="487"/>
                  </a:lnTo>
                  <a:lnTo>
                    <a:pt x="31" y="436"/>
                  </a:lnTo>
                  <a:lnTo>
                    <a:pt x="11" y="380"/>
                  </a:lnTo>
                  <a:lnTo>
                    <a:pt x="0" y="318"/>
                  </a:lnTo>
                  <a:lnTo>
                    <a:pt x="9" y="242"/>
                  </a:lnTo>
                  <a:lnTo>
                    <a:pt x="42" y="151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1" name="Freeform 18"/>
            <p:cNvSpPr>
              <a:spLocks/>
            </p:cNvSpPr>
            <p:nvPr/>
          </p:nvSpPr>
          <p:spPr bwMode="auto">
            <a:xfrm>
              <a:off x="5651" y="2738"/>
              <a:ext cx="1210" cy="1127"/>
            </a:xfrm>
            <a:custGeom>
              <a:avLst/>
              <a:gdLst>
                <a:gd name="T0" fmla="*/ 40 w 1210"/>
                <a:gd name="T1" fmla="*/ 143 h 1127"/>
                <a:gd name="T2" fmla="*/ 46 w 1210"/>
                <a:gd name="T3" fmla="*/ 131 h 1127"/>
                <a:gd name="T4" fmla="*/ 59 w 1210"/>
                <a:gd name="T5" fmla="*/ 113 h 1127"/>
                <a:gd name="T6" fmla="*/ 81 w 1210"/>
                <a:gd name="T7" fmla="*/ 90 h 1127"/>
                <a:gd name="T8" fmla="*/ 112 w 1210"/>
                <a:gd name="T9" fmla="*/ 66 h 1127"/>
                <a:gd name="T10" fmla="*/ 152 w 1210"/>
                <a:gd name="T11" fmla="*/ 46 h 1127"/>
                <a:gd name="T12" fmla="*/ 202 w 1210"/>
                <a:gd name="T13" fmla="*/ 33 h 1127"/>
                <a:gd name="T14" fmla="*/ 262 w 1210"/>
                <a:gd name="T15" fmla="*/ 28 h 1127"/>
                <a:gd name="T16" fmla="*/ 328 w 1210"/>
                <a:gd name="T17" fmla="*/ 36 h 1127"/>
                <a:gd name="T18" fmla="*/ 382 w 1210"/>
                <a:gd name="T19" fmla="*/ 42 h 1127"/>
                <a:gd name="T20" fmla="*/ 430 w 1210"/>
                <a:gd name="T21" fmla="*/ 43 h 1127"/>
                <a:gd name="T22" fmla="*/ 473 w 1210"/>
                <a:gd name="T23" fmla="*/ 43 h 1127"/>
                <a:gd name="T24" fmla="*/ 513 w 1210"/>
                <a:gd name="T25" fmla="*/ 40 h 1127"/>
                <a:gd name="T26" fmla="*/ 551 w 1210"/>
                <a:gd name="T27" fmla="*/ 34 h 1127"/>
                <a:gd name="T28" fmla="*/ 589 w 1210"/>
                <a:gd name="T29" fmla="*/ 25 h 1127"/>
                <a:gd name="T30" fmla="*/ 631 w 1210"/>
                <a:gd name="T31" fmla="*/ 14 h 1127"/>
                <a:gd name="T32" fmla="*/ 681 w 1210"/>
                <a:gd name="T33" fmla="*/ 0 h 1127"/>
                <a:gd name="T34" fmla="*/ 747 w 1210"/>
                <a:gd name="T35" fmla="*/ 2 h 1127"/>
                <a:gd name="T36" fmla="*/ 825 w 1210"/>
                <a:gd name="T37" fmla="*/ 17 h 1127"/>
                <a:gd name="T38" fmla="*/ 909 w 1210"/>
                <a:gd name="T39" fmla="*/ 43 h 1127"/>
                <a:gd name="T40" fmla="*/ 994 w 1210"/>
                <a:gd name="T41" fmla="*/ 78 h 1127"/>
                <a:gd name="T42" fmla="*/ 1072 w 1210"/>
                <a:gd name="T43" fmla="*/ 121 h 1127"/>
                <a:gd name="T44" fmla="*/ 1138 w 1210"/>
                <a:gd name="T45" fmla="*/ 166 h 1127"/>
                <a:gd name="T46" fmla="*/ 1185 w 1210"/>
                <a:gd name="T47" fmla="*/ 215 h 1127"/>
                <a:gd name="T48" fmla="*/ 1208 w 1210"/>
                <a:gd name="T49" fmla="*/ 267 h 1127"/>
                <a:gd name="T50" fmla="*/ 1207 w 1210"/>
                <a:gd name="T51" fmla="*/ 351 h 1127"/>
                <a:gd name="T52" fmla="*/ 1185 w 1210"/>
                <a:gd name="T53" fmla="*/ 461 h 1127"/>
                <a:gd name="T54" fmla="*/ 1138 w 1210"/>
                <a:gd name="T55" fmla="*/ 589 h 1127"/>
                <a:gd name="T56" fmla="*/ 1069 w 1210"/>
                <a:gd name="T57" fmla="*/ 724 h 1127"/>
                <a:gd name="T58" fmla="*/ 976 w 1210"/>
                <a:gd name="T59" fmla="*/ 857 h 1127"/>
                <a:gd name="T60" fmla="*/ 860 w 1210"/>
                <a:gd name="T61" fmla="*/ 979 h 1127"/>
                <a:gd name="T62" fmla="*/ 721 w 1210"/>
                <a:gd name="T63" fmla="*/ 1080 h 1127"/>
                <a:gd name="T64" fmla="*/ 640 w 1210"/>
                <a:gd name="T65" fmla="*/ 1120 h 1127"/>
                <a:gd name="T66" fmla="*/ 630 w 1210"/>
                <a:gd name="T67" fmla="*/ 1122 h 1127"/>
                <a:gd name="T68" fmla="*/ 608 w 1210"/>
                <a:gd name="T69" fmla="*/ 1125 h 1127"/>
                <a:gd name="T70" fmla="*/ 577 w 1210"/>
                <a:gd name="T71" fmla="*/ 1127 h 1127"/>
                <a:gd name="T72" fmla="*/ 539 w 1210"/>
                <a:gd name="T73" fmla="*/ 1124 h 1127"/>
                <a:gd name="T74" fmla="*/ 491 w 1210"/>
                <a:gd name="T75" fmla="*/ 1115 h 1127"/>
                <a:gd name="T76" fmla="*/ 436 w 1210"/>
                <a:gd name="T77" fmla="*/ 1098 h 1127"/>
                <a:gd name="T78" fmla="*/ 375 w 1210"/>
                <a:gd name="T79" fmla="*/ 1071 h 1127"/>
                <a:gd name="T80" fmla="*/ 310 w 1210"/>
                <a:gd name="T81" fmla="*/ 1032 h 1127"/>
                <a:gd name="T82" fmla="*/ 248 w 1210"/>
                <a:gd name="T83" fmla="*/ 990 h 1127"/>
                <a:gd name="T84" fmla="*/ 196 w 1210"/>
                <a:gd name="T85" fmla="*/ 946 h 1127"/>
                <a:gd name="T86" fmla="*/ 152 w 1210"/>
                <a:gd name="T87" fmla="*/ 901 h 1127"/>
                <a:gd name="T88" fmla="*/ 118 w 1210"/>
                <a:gd name="T89" fmla="*/ 851 h 1127"/>
                <a:gd name="T90" fmla="*/ 93 w 1210"/>
                <a:gd name="T91" fmla="*/ 797 h 1127"/>
                <a:gd name="T92" fmla="*/ 80 w 1210"/>
                <a:gd name="T93" fmla="*/ 737 h 1127"/>
                <a:gd name="T94" fmla="*/ 80 w 1210"/>
                <a:gd name="T95" fmla="*/ 672 h 1127"/>
                <a:gd name="T96" fmla="*/ 87 w 1210"/>
                <a:gd name="T97" fmla="*/ 574 h 1127"/>
                <a:gd name="T98" fmla="*/ 53 w 1210"/>
                <a:gd name="T99" fmla="*/ 468 h 1127"/>
                <a:gd name="T100" fmla="*/ 9 w 1210"/>
                <a:gd name="T101" fmla="*/ 366 h 1127"/>
                <a:gd name="T102" fmla="*/ 8 w 1210"/>
                <a:gd name="T103" fmla="*/ 232 h 11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10" h="1127">
                  <a:moveTo>
                    <a:pt x="39" y="144"/>
                  </a:moveTo>
                  <a:lnTo>
                    <a:pt x="40" y="143"/>
                  </a:lnTo>
                  <a:lnTo>
                    <a:pt x="42" y="138"/>
                  </a:lnTo>
                  <a:lnTo>
                    <a:pt x="46" y="131"/>
                  </a:lnTo>
                  <a:lnTo>
                    <a:pt x="52" y="124"/>
                  </a:lnTo>
                  <a:lnTo>
                    <a:pt x="59" y="113"/>
                  </a:lnTo>
                  <a:lnTo>
                    <a:pt x="69" y="102"/>
                  </a:lnTo>
                  <a:lnTo>
                    <a:pt x="81" y="90"/>
                  </a:lnTo>
                  <a:lnTo>
                    <a:pt x="96" y="78"/>
                  </a:lnTo>
                  <a:lnTo>
                    <a:pt x="112" y="66"/>
                  </a:lnTo>
                  <a:lnTo>
                    <a:pt x="130" y="56"/>
                  </a:lnTo>
                  <a:lnTo>
                    <a:pt x="152" y="46"/>
                  </a:lnTo>
                  <a:lnTo>
                    <a:pt x="175" y="39"/>
                  </a:lnTo>
                  <a:lnTo>
                    <a:pt x="202" y="33"/>
                  </a:lnTo>
                  <a:lnTo>
                    <a:pt x="231" y="28"/>
                  </a:lnTo>
                  <a:lnTo>
                    <a:pt x="262" y="28"/>
                  </a:lnTo>
                  <a:lnTo>
                    <a:pt x="297" y="31"/>
                  </a:lnTo>
                  <a:lnTo>
                    <a:pt x="328" y="36"/>
                  </a:lnTo>
                  <a:lnTo>
                    <a:pt x="356" y="39"/>
                  </a:lnTo>
                  <a:lnTo>
                    <a:pt x="382" y="42"/>
                  </a:lnTo>
                  <a:lnTo>
                    <a:pt x="407" y="43"/>
                  </a:lnTo>
                  <a:lnTo>
                    <a:pt x="430" y="43"/>
                  </a:lnTo>
                  <a:lnTo>
                    <a:pt x="452" y="44"/>
                  </a:lnTo>
                  <a:lnTo>
                    <a:pt x="473" y="43"/>
                  </a:lnTo>
                  <a:lnTo>
                    <a:pt x="492" y="42"/>
                  </a:lnTo>
                  <a:lnTo>
                    <a:pt x="513" y="40"/>
                  </a:lnTo>
                  <a:lnTo>
                    <a:pt x="532" y="37"/>
                  </a:lnTo>
                  <a:lnTo>
                    <a:pt x="551" y="34"/>
                  </a:lnTo>
                  <a:lnTo>
                    <a:pt x="570" y="30"/>
                  </a:lnTo>
                  <a:lnTo>
                    <a:pt x="589" y="25"/>
                  </a:lnTo>
                  <a:lnTo>
                    <a:pt x="611" y="20"/>
                  </a:lnTo>
                  <a:lnTo>
                    <a:pt x="631" y="14"/>
                  </a:lnTo>
                  <a:lnTo>
                    <a:pt x="655" y="6"/>
                  </a:lnTo>
                  <a:lnTo>
                    <a:pt x="681" y="0"/>
                  </a:lnTo>
                  <a:lnTo>
                    <a:pt x="712" y="0"/>
                  </a:lnTo>
                  <a:lnTo>
                    <a:pt x="747" y="2"/>
                  </a:lnTo>
                  <a:lnTo>
                    <a:pt x="784" y="8"/>
                  </a:lnTo>
                  <a:lnTo>
                    <a:pt x="825" y="17"/>
                  </a:lnTo>
                  <a:lnTo>
                    <a:pt x="866" y="28"/>
                  </a:lnTo>
                  <a:lnTo>
                    <a:pt x="909" y="43"/>
                  </a:lnTo>
                  <a:lnTo>
                    <a:pt x="951" y="61"/>
                  </a:lnTo>
                  <a:lnTo>
                    <a:pt x="994" y="78"/>
                  </a:lnTo>
                  <a:lnTo>
                    <a:pt x="1033" y="99"/>
                  </a:lnTo>
                  <a:lnTo>
                    <a:pt x="1072" y="121"/>
                  </a:lnTo>
                  <a:lnTo>
                    <a:pt x="1107" y="143"/>
                  </a:lnTo>
                  <a:lnTo>
                    <a:pt x="1138" y="166"/>
                  </a:lnTo>
                  <a:lnTo>
                    <a:pt x="1164" y="190"/>
                  </a:lnTo>
                  <a:lnTo>
                    <a:pt x="1185" y="215"/>
                  </a:lnTo>
                  <a:lnTo>
                    <a:pt x="1199" y="238"/>
                  </a:lnTo>
                  <a:lnTo>
                    <a:pt x="1208" y="267"/>
                  </a:lnTo>
                  <a:lnTo>
                    <a:pt x="1210" y="306"/>
                  </a:lnTo>
                  <a:lnTo>
                    <a:pt x="1207" y="351"/>
                  </a:lnTo>
                  <a:lnTo>
                    <a:pt x="1198" y="404"/>
                  </a:lnTo>
                  <a:lnTo>
                    <a:pt x="1185" y="461"/>
                  </a:lnTo>
                  <a:lnTo>
                    <a:pt x="1164" y="524"/>
                  </a:lnTo>
                  <a:lnTo>
                    <a:pt x="1138" y="589"/>
                  </a:lnTo>
                  <a:lnTo>
                    <a:pt x="1107" y="656"/>
                  </a:lnTo>
                  <a:lnTo>
                    <a:pt x="1069" y="724"/>
                  </a:lnTo>
                  <a:lnTo>
                    <a:pt x="1026" y="792"/>
                  </a:lnTo>
                  <a:lnTo>
                    <a:pt x="976" y="857"/>
                  </a:lnTo>
                  <a:lnTo>
                    <a:pt x="922" y="920"/>
                  </a:lnTo>
                  <a:lnTo>
                    <a:pt x="860" y="979"/>
                  </a:lnTo>
                  <a:lnTo>
                    <a:pt x="794" y="1033"/>
                  </a:lnTo>
                  <a:lnTo>
                    <a:pt x="721" y="1080"/>
                  </a:lnTo>
                  <a:lnTo>
                    <a:pt x="642" y="1120"/>
                  </a:lnTo>
                  <a:lnTo>
                    <a:pt x="640" y="1120"/>
                  </a:lnTo>
                  <a:lnTo>
                    <a:pt x="636" y="1121"/>
                  </a:lnTo>
                  <a:lnTo>
                    <a:pt x="630" y="1122"/>
                  </a:lnTo>
                  <a:lnTo>
                    <a:pt x="620" y="1124"/>
                  </a:lnTo>
                  <a:lnTo>
                    <a:pt x="608" y="1125"/>
                  </a:lnTo>
                  <a:lnTo>
                    <a:pt x="595" y="1127"/>
                  </a:lnTo>
                  <a:lnTo>
                    <a:pt x="577" y="1127"/>
                  </a:lnTo>
                  <a:lnTo>
                    <a:pt x="560" y="1125"/>
                  </a:lnTo>
                  <a:lnTo>
                    <a:pt x="539" y="1124"/>
                  </a:lnTo>
                  <a:lnTo>
                    <a:pt x="516" y="1121"/>
                  </a:lnTo>
                  <a:lnTo>
                    <a:pt x="491" y="1115"/>
                  </a:lnTo>
                  <a:lnTo>
                    <a:pt x="464" y="1108"/>
                  </a:lnTo>
                  <a:lnTo>
                    <a:pt x="436" y="1098"/>
                  </a:lnTo>
                  <a:lnTo>
                    <a:pt x="407" y="1086"/>
                  </a:lnTo>
                  <a:lnTo>
                    <a:pt x="375" y="1071"/>
                  </a:lnTo>
                  <a:lnTo>
                    <a:pt x="342" y="1052"/>
                  </a:lnTo>
                  <a:lnTo>
                    <a:pt x="310" y="1032"/>
                  </a:lnTo>
                  <a:lnTo>
                    <a:pt x="278" y="1011"/>
                  </a:lnTo>
                  <a:lnTo>
                    <a:pt x="248" y="990"/>
                  </a:lnTo>
                  <a:lnTo>
                    <a:pt x="222" y="970"/>
                  </a:lnTo>
                  <a:lnTo>
                    <a:pt x="196" y="946"/>
                  </a:lnTo>
                  <a:lnTo>
                    <a:pt x="174" y="924"/>
                  </a:lnTo>
                  <a:lnTo>
                    <a:pt x="152" y="901"/>
                  </a:lnTo>
                  <a:lnTo>
                    <a:pt x="134" y="876"/>
                  </a:lnTo>
                  <a:lnTo>
                    <a:pt x="118" y="851"/>
                  </a:lnTo>
                  <a:lnTo>
                    <a:pt x="103" y="823"/>
                  </a:lnTo>
                  <a:lnTo>
                    <a:pt x="93" y="797"/>
                  </a:lnTo>
                  <a:lnTo>
                    <a:pt x="86" y="768"/>
                  </a:lnTo>
                  <a:lnTo>
                    <a:pt x="80" y="737"/>
                  </a:lnTo>
                  <a:lnTo>
                    <a:pt x="78" y="706"/>
                  </a:lnTo>
                  <a:lnTo>
                    <a:pt x="80" y="672"/>
                  </a:lnTo>
                  <a:lnTo>
                    <a:pt x="84" y="638"/>
                  </a:lnTo>
                  <a:lnTo>
                    <a:pt x="87" y="574"/>
                  </a:lnTo>
                  <a:lnTo>
                    <a:pt x="74" y="520"/>
                  </a:lnTo>
                  <a:lnTo>
                    <a:pt x="53" y="468"/>
                  </a:lnTo>
                  <a:lnTo>
                    <a:pt x="28" y="420"/>
                  </a:lnTo>
                  <a:lnTo>
                    <a:pt x="9" y="366"/>
                  </a:lnTo>
                  <a:lnTo>
                    <a:pt x="0" y="306"/>
                  </a:lnTo>
                  <a:lnTo>
                    <a:pt x="8" y="232"/>
                  </a:lnTo>
                  <a:lnTo>
                    <a:pt x="39" y="144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2" name="Freeform 19"/>
            <p:cNvSpPr>
              <a:spLocks/>
            </p:cNvSpPr>
            <p:nvPr/>
          </p:nvSpPr>
          <p:spPr bwMode="auto">
            <a:xfrm>
              <a:off x="5672" y="2762"/>
              <a:ext cx="1164" cy="1087"/>
            </a:xfrm>
            <a:custGeom>
              <a:avLst/>
              <a:gdLst>
                <a:gd name="T0" fmla="*/ 38 w 1164"/>
                <a:gd name="T1" fmla="*/ 139 h 1087"/>
                <a:gd name="T2" fmla="*/ 44 w 1164"/>
                <a:gd name="T3" fmla="*/ 129 h 1087"/>
                <a:gd name="T4" fmla="*/ 57 w 1164"/>
                <a:gd name="T5" fmla="*/ 110 h 1087"/>
                <a:gd name="T6" fmla="*/ 78 w 1164"/>
                <a:gd name="T7" fmla="*/ 88 h 1087"/>
                <a:gd name="T8" fmla="*/ 107 w 1164"/>
                <a:gd name="T9" fmla="*/ 64 h 1087"/>
                <a:gd name="T10" fmla="*/ 145 w 1164"/>
                <a:gd name="T11" fmla="*/ 45 h 1087"/>
                <a:gd name="T12" fmla="*/ 194 w 1164"/>
                <a:gd name="T13" fmla="*/ 32 h 1087"/>
                <a:gd name="T14" fmla="*/ 251 w 1164"/>
                <a:gd name="T15" fmla="*/ 28 h 1087"/>
                <a:gd name="T16" fmla="*/ 314 w 1164"/>
                <a:gd name="T17" fmla="*/ 35 h 1087"/>
                <a:gd name="T18" fmla="*/ 367 w 1164"/>
                <a:gd name="T19" fmla="*/ 41 h 1087"/>
                <a:gd name="T20" fmla="*/ 412 w 1164"/>
                <a:gd name="T21" fmla="*/ 42 h 1087"/>
                <a:gd name="T22" fmla="*/ 453 w 1164"/>
                <a:gd name="T23" fmla="*/ 42 h 1087"/>
                <a:gd name="T24" fmla="*/ 492 w 1164"/>
                <a:gd name="T25" fmla="*/ 40 h 1087"/>
                <a:gd name="T26" fmla="*/ 528 w 1164"/>
                <a:gd name="T27" fmla="*/ 34 h 1087"/>
                <a:gd name="T28" fmla="*/ 566 w 1164"/>
                <a:gd name="T29" fmla="*/ 25 h 1087"/>
                <a:gd name="T30" fmla="*/ 607 w 1164"/>
                <a:gd name="T31" fmla="*/ 13 h 1087"/>
                <a:gd name="T32" fmla="*/ 654 w 1164"/>
                <a:gd name="T33" fmla="*/ 1 h 1087"/>
                <a:gd name="T34" fmla="*/ 718 w 1164"/>
                <a:gd name="T35" fmla="*/ 1 h 1087"/>
                <a:gd name="T36" fmla="*/ 792 w 1164"/>
                <a:gd name="T37" fmla="*/ 16 h 1087"/>
                <a:gd name="T38" fmla="*/ 875 w 1164"/>
                <a:gd name="T39" fmla="*/ 42 h 1087"/>
                <a:gd name="T40" fmla="*/ 955 w 1164"/>
                <a:gd name="T41" fmla="*/ 76 h 1087"/>
                <a:gd name="T42" fmla="*/ 1030 w 1164"/>
                <a:gd name="T43" fmla="*/ 116 h 1087"/>
                <a:gd name="T44" fmla="*/ 1093 w 1164"/>
                <a:gd name="T45" fmla="*/ 161 h 1087"/>
                <a:gd name="T46" fmla="*/ 1137 w 1164"/>
                <a:gd name="T47" fmla="*/ 207 h 1087"/>
                <a:gd name="T48" fmla="*/ 1161 w 1164"/>
                <a:gd name="T49" fmla="*/ 258 h 1087"/>
                <a:gd name="T50" fmla="*/ 1161 w 1164"/>
                <a:gd name="T51" fmla="*/ 339 h 1087"/>
                <a:gd name="T52" fmla="*/ 1139 w 1164"/>
                <a:gd name="T53" fmla="*/ 444 h 1087"/>
                <a:gd name="T54" fmla="*/ 1095 w 1164"/>
                <a:gd name="T55" fmla="*/ 568 h 1087"/>
                <a:gd name="T56" fmla="*/ 1029 w 1164"/>
                <a:gd name="T57" fmla="*/ 698 h 1087"/>
                <a:gd name="T58" fmla="*/ 939 w 1164"/>
                <a:gd name="T59" fmla="*/ 827 h 1087"/>
                <a:gd name="T60" fmla="*/ 828 w 1164"/>
                <a:gd name="T61" fmla="*/ 944 h 1087"/>
                <a:gd name="T62" fmla="*/ 693 w 1164"/>
                <a:gd name="T63" fmla="*/ 1041 h 1087"/>
                <a:gd name="T64" fmla="*/ 615 w 1164"/>
                <a:gd name="T65" fmla="*/ 1079 h 1087"/>
                <a:gd name="T66" fmla="*/ 605 w 1164"/>
                <a:gd name="T67" fmla="*/ 1082 h 1087"/>
                <a:gd name="T68" fmla="*/ 584 w 1164"/>
                <a:gd name="T69" fmla="*/ 1085 h 1087"/>
                <a:gd name="T70" fmla="*/ 555 w 1164"/>
                <a:gd name="T71" fmla="*/ 1087 h 1087"/>
                <a:gd name="T72" fmla="*/ 518 w 1164"/>
                <a:gd name="T73" fmla="*/ 1084 h 1087"/>
                <a:gd name="T74" fmla="*/ 473 w 1164"/>
                <a:gd name="T75" fmla="*/ 1075 h 1087"/>
                <a:gd name="T76" fmla="*/ 420 w 1164"/>
                <a:gd name="T77" fmla="*/ 1059 h 1087"/>
                <a:gd name="T78" fmla="*/ 361 w 1164"/>
                <a:gd name="T79" fmla="*/ 1032 h 1087"/>
                <a:gd name="T80" fmla="*/ 298 w 1164"/>
                <a:gd name="T81" fmla="*/ 996 h 1087"/>
                <a:gd name="T82" fmla="*/ 241 w 1164"/>
                <a:gd name="T83" fmla="*/ 955 h 1087"/>
                <a:gd name="T84" fmla="*/ 189 w 1164"/>
                <a:gd name="T85" fmla="*/ 914 h 1087"/>
                <a:gd name="T86" fmla="*/ 147 w 1164"/>
                <a:gd name="T87" fmla="*/ 868 h 1087"/>
                <a:gd name="T88" fmla="*/ 113 w 1164"/>
                <a:gd name="T89" fmla="*/ 820 h 1087"/>
                <a:gd name="T90" fmla="*/ 90 w 1164"/>
                <a:gd name="T91" fmla="*/ 767 h 1087"/>
                <a:gd name="T92" fmla="*/ 76 w 1164"/>
                <a:gd name="T93" fmla="*/ 711 h 1087"/>
                <a:gd name="T94" fmla="*/ 76 w 1164"/>
                <a:gd name="T95" fmla="*/ 650 h 1087"/>
                <a:gd name="T96" fmla="*/ 84 w 1164"/>
                <a:gd name="T97" fmla="*/ 554 h 1087"/>
                <a:gd name="T98" fmla="*/ 51 w 1164"/>
                <a:gd name="T99" fmla="*/ 453 h 1087"/>
                <a:gd name="T100" fmla="*/ 9 w 1164"/>
                <a:gd name="T101" fmla="*/ 353 h 1087"/>
                <a:gd name="T102" fmla="*/ 7 w 1164"/>
                <a:gd name="T103" fmla="*/ 226 h 10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64" h="1087">
                  <a:moveTo>
                    <a:pt x="37" y="141"/>
                  </a:moveTo>
                  <a:lnTo>
                    <a:pt x="38" y="139"/>
                  </a:lnTo>
                  <a:lnTo>
                    <a:pt x="40" y="135"/>
                  </a:lnTo>
                  <a:lnTo>
                    <a:pt x="44" y="129"/>
                  </a:lnTo>
                  <a:lnTo>
                    <a:pt x="50" y="120"/>
                  </a:lnTo>
                  <a:lnTo>
                    <a:pt x="57" y="110"/>
                  </a:lnTo>
                  <a:lnTo>
                    <a:pt x="66" y="100"/>
                  </a:lnTo>
                  <a:lnTo>
                    <a:pt x="78" y="88"/>
                  </a:lnTo>
                  <a:lnTo>
                    <a:pt x="91" y="76"/>
                  </a:lnTo>
                  <a:lnTo>
                    <a:pt x="107" y="64"/>
                  </a:lnTo>
                  <a:lnTo>
                    <a:pt x="125" y="54"/>
                  </a:lnTo>
                  <a:lnTo>
                    <a:pt x="145" y="45"/>
                  </a:lnTo>
                  <a:lnTo>
                    <a:pt x="167" y="38"/>
                  </a:lnTo>
                  <a:lnTo>
                    <a:pt x="194" y="32"/>
                  </a:lnTo>
                  <a:lnTo>
                    <a:pt x="222" y="28"/>
                  </a:lnTo>
                  <a:lnTo>
                    <a:pt x="251" y="28"/>
                  </a:lnTo>
                  <a:lnTo>
                    <a:pt x="285" y="31"/>
                  </a:lnTo>
                  <a:lnTo>
                    <a:pt x="314" y="35"/>
                  </a:lnTo>
                  <a:lnTo>
                    <a:pt x="342" y="38"/>
                  </a:lnTo>
                  <a:lnTo>
                    <a:pt x="367" y="41"/>
                  </a:lnTo>
                  <a:lnTo>
                    <a:pt x="390" y="42"/>
                  </a:lnTo>
                  <a:lnTo>
                    <a:pt x="412" y="42"/>
                  </a:lnTo>
                  <a:lnTo>
                    <a:pt x="434" y="44"/>
                  </a:lnTo>
                  <a:lnTo>
                    <a:pt x="453" y="42"/>
                  </a:lnTo>
                  <a:lnTo>
                    <a:pt x="473" y="41"/>
                  </a:lnTo>
                  <a:lnTo>
                    <a:pt x="492" y="40"/>
                  </a:lnTo>
                  <a:lnTo>
                    <a:pt x="511" y="37"/>
                  </a:lnTo>
                  <a:lnTo>
                    <a:pt x="528" y="34"/>
                  </a:lnTo>
                  <a:lnTo>
                    <a:pt x="547" y="29"/>
                  </a:lnTo>
                  <a:lnTo>
                    <a:pt x="566" y="25"/>
                  </a:lnTo>
                  <a:lnTo>
                    <a:pt x="587" y="19"/>
                  </a:lnTo>
                  <a:lnTo>
                    <a:pt x="607" y="13"/>
                  </a:lnTo>
                  <a:lnTo>
                    <a:pt x="629" y="6"/>
                  </a:lnTo>
                  <a:lnTo>
                    <a:pt x="654" y="1"/>
                  </a:lnTo>
                  <a:lnTo>
                    <a:pt x="685" y="0"/>
                  </a:lnTo>
                  <a:lnTo>
                    <a:pt x="718" y="1"/>
                  </a:lnTo>
                  <a:lnTo>
                    <a:pt x="754" y="7"/>
                  </a:lnTo>
                  <a:lnTo>
                    <a:pt x="792" y="16"/>
                  </a:lnTo>
                  <a:lnTo>
                    <a:pt x="833" y="28"/>
                  </a:lnTo>
                  <a:lnTo>
                    <a:pt x="875" y="42"/>
                  </a:lnTo>
                  <a:lnTo>
                    <a:pt x="916" y="59"/>
                  </a:lnTo>
                  <a:lnTo>
                    <a:pt x="955" y="76"/>
                  </a:lnTo>
                  <a:lnTo>
                    <a:pt x="993" y="95"/>
                  </a:lnTo>
                  <a:lnTo>
                    <a:pt x="1030" y="116"/>
                  </a:lnTo>
                  <a:lnTo>
                    <a:pt x="1064" y="138"/>
                  </a:lnTo>
                  <a:lnTo>
                    <a:pt x="1093" y="161"/>
                  </a:lnTo>
                  <a:lnTo>
                    <a:pt x="1118" y="185"/>
                  </a:lnTo>
                  <a:lnTo>
                    <a:pt x="1137" y="207"/>
                  </a:lnTo>
                  <a:lnTo>
                    <a:pt x="1152" y="230"/>
                  </a:lnTo>
                  <a:lnTo>
                    <a:pt x="1161" y="258"/>
                  </a:lnTo>
                  <a:lnTo>
                    <a:pt x="1164" y="295"/>
                  </a:lnTo>
                  <a:lnTo>
                    <a:pt x="1161" y="339"/>
                  </a:lnTo>
                  <a:lnTo>
                    <a:pt x="1152" y="389"/>
                  </a:lnTo>
                  <a:lnTo>
                    <a:pt x="1139" y="444"/>
                  </a:lnTo>
                  <a:lnTo>
                    <a:pt x="1120" y="504"/>
                  </a:lnTo>
                  <a:lnTo>
                    <a:pt x="1095" y="568"/>
                  </a:lnTo>
                  <a:lnTo>
                    <a:pt x="1064" y="632"/>
                  </a:lnTo>
                  <a:lnTo>
                    <a:pt x="1029" y="698"/>
                  </a:lnTo>
                  <a:lnTo>
                    <a:pt x="986" y="764"/>
                  </a:lnTo>
                  <a:lnTo>
                    <a:pt x="939" y="827"/>
                  </a:lnTo>
                  <a:lnTo>
                    <a:pt x="886" y="887"/>
                  </a:lnTo>
                  <a:lnTo>
                    <a:pt x="828" y="944"/>
                  </a:lnTo>
                  <a:lnTo>
                    <a:pt x="763" y="996"/>
                  </a:lnTo>
                  <a:lnTo>
                    <a:pt x="693" y="1041"/>
                  </a:lnTo>
                  <a:lnTo>
                    <a:pt x="616" y="1079"/>
                  </a:lnTo>
                  <a:lnTo>
                    <a:pt x="615" y="1079"/>
                  </a:lnTo>
                  <a:lnTo>
                    <a:pt x="610" y="1081"/>
                  </a:lnTo>
                  <a:lnTo>
                    <a:pt x="605" y="1082"/>
                  </a:lnTo>
                  <a:lnTo>
                    <a:pt x="596" y="1084"/>
                  </a:lnTo>
                  <a:lnTo>
                    <a:pt x="584" y="1085"/>
                  </a:lnTo>
                  <a:lnTo>
                    <a:pt x="571" y="1087"/>
                  </a:lnTo>
                  <a:lnTo>
                    <a:pt x="555" y="1087"/>
                  </a:lnTo>
                  <a:lnTo>
                    <a:pt x="537" y="1085"/>
                  </a:lnTo>
                  <a:lnTo>
                    <a:pt x="518" y="1084"/>
                  </a:lnTo>
                  <a:lnTo>
                    <a:pt x="496" y="1081"/>
                  </a:lnTo>
                  <a:lnTo>
                    <a:pt x="473" y="1075"/>
                  </a:lnTo>
                  <a:lnTo>
                    <a:pt x="448" y="1068"/>
                  </a:lnTo>
                  <a:lnTo>
                    <a:pt x="420" y="1059"/>
                  </a:lnTo>
                  <a:lnTo>
                    <a:pt x="392" y="1047"/>
                  </a:lnTo>
                  <a:lnTo>
                    <a:pt x="361" y="1032"/>
                  </a:lnTo>
                  <a:lnTo>
                    <a:pt x="330" y="1015"/>
                  </a:lnTo>
                  <a:lnTo>
                    <a:pt x="298" y="996"/>
                  </a:lnTo>
                  <a:lnTo>
                    <a:pt x="269" y="975"/>
                  </a:lnTo>
                  <a:lnTo>
                    <a:pt x="241" y="955"/>
                  </a:lnTo>
                  <a:lnTo>
                    <a:pt x="214" y="934"/>
                  </a:lnTo>
                  <a:lnTo>
                    <a:pt x="189" y="914"/>
                  </a:lnTo>
                  <a:lnTo>
                    <a:pt x="167" y="892"/>
                  </a:lnTo>
                  <a:lnTo>
                    <a:pt x="147" y="868"/>
                  </a:lnTo>
                  <a:lnTo>
                    <a:pt x="129" y="845"/>
                  </a:lnTo>
                  <a:lnTo>
                    <a:pt x="113" y="820"/>
                  </a:lnTo>
                  <a:lnTo>
                    <a:pt x="100" y="795"/>
                  </a:lnTo>
                  <a:lnTo>
                    <a:pt x="90" y="767"/>
                  </a:lnTo>
                  <a:lnTo>
                    <a:pt x="82" y="741"/>
                  </a:lnTo>
                  <a:lnTo>
                    <a:pt x="76" y="711"/>
                  </a:lnTo>
                  <a:lnTo>
                    <a:pt x="75" y="680"/>
                  </a:lnTo>
                  <a:lnTo>
                    <a:pt x="76" y="650"/>
                  </a:lnTo>
                  <a:lnTo>
                    <a:pt x="81" y="616"/>
                  </a:lnTo>
                  <a:lnTo>
                    <a:pt x="84" y="554"/>
                  </a:lnTo>
                  <a:lnTo>
                    <a:pt x="72" y="502"/>
                  </a:lnTo>
                  <a:lnTo>
                    <a:pt x="51" y="453"/>
                  </a:lnTo>
                  <a:lnTo>
                    <a:pt x="28" y="405"/>
                  </a:lnTo>
                  <a:lnTo>
                    <a:pt x="9" y="353"/>
                  </a:lnTo>
                  <a:lnTo>
                    <a:pt x="0" y="296"/>
                  </a:lnTo>
                  <a:lnTo>
                    <a:pt x="7" y="226"/>
                  </a:lnTo>
                  <a:lnTo>
                    <a:pt x="37" y="141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3" name="Freeform 20"/>
            <p:cNvSpPr>
              <a:spLocks/>
            </p:cNvSpPr>
            <p:nvPr/>
          </p:nvSpPr>
          <p:spPr bwMode="auto">
            <a:xfrm>
              <a:off x="5693" y="2787"/>
              <a:ext cx="1116" cy="1046"/>
            </a:xfrm>
            <a:custGeom>
              <a:avLst/>
              <a:gdLst>
                <a:gd name="T0" fmla="*/ 36 w 1116"/>
                <a:gd name="T1" fmla="*/ 133 h 1046"/>
                <a:gd name="T2" fmla="*/ 42 w 1116"/>
                <a:gd name="T3" fmla="*/ 123 h 1046"/>
                <a:gd name="T4" fmla="*/ 54 w 1116"/>
                <a:gd name="T5" fmla="*/ 105 h 1046"/>
                <a:gd name="T6" fmla="*/ 74 w 1116"/>
                <a:gd name="T7" fmla="*/ 85 h 1046"/>
                <a:gd name="T8" fmla="*/ 102 w 1116"/>
                <a:gd name="T9" fmla="*/ 63 h 1046"/>
                <a:gd name="T10" fmla="*/ 140 w 1116"/>
                <a:gd name="T11" fmla="*/ 44 h 1046"/>
                <a:gd name="T12" fmla="*/ 186 w 1116"/>
                <a:gd name="T13" fmla="*/ 31 h 1046"/>
                <a:gd name="T14" fmla="*/ 242 w 1116"/>
                <a:gd name="T15" fmla="*/ 26 h 1046"/>
                <a:gd name="T16" fmla="*/ 302 w 1116"/>
                <a:gd name="T17" fmla="*/ 34 h 1046"/>
                <a:gd name="T18" fmla="*/ 353 w 1116"/>
                <a:gd name="T19" fmla="*/ 38 h 1046"/>
                <a:gd name="T20" fmla="*/ 397 w 1116"/>
                <a:gd name="T21" fmla="*/ 41 h 1046"/>
                <a:gd name="T22" fmla="*/ 435 w 1116"/>
                <a:gd name="T23" fmla="*/ 41 h 1046"/>
                <a:gd name="T24" fmla="*/ 472 w 1116"/>
                <a:gd name="T25" fmla="*/ 38 h 1046"/>
                <a:gd name="T26" fmla="*/ 507 w 1116"/>
                <a:gd name="T27" fmla="*/ 32 h 1046"/>
                <a:gd name="T28" fmla="*/ 544 w 1116"/>
                <a:gd name="T29" fmla="*/ 23 h 1046"/>
                <a:gd name="T30" fmla="*/ 584 w 1116"/>
                <a:gd name="T31" fmla="*/ 12 h 1046"/>
                <a:gd name="T32" fmla="*/ 628 w 1116"/>
                <a:gd name="T33" fmla="*/ 0 h 1046"/>
                <a:gd name="T34" fmla="*/ 689 w 1116"/>
                <a:gd name="T35" fmla="*/ 1 h 1046"/>
                <a:gd name="T36" fmla="*/ 761 w 1116"/>
                <a:gd name="T37" fmla="*/ 15 h 1046"/>
                <a:gd name="T38" fmla="*/ 839 w 1116"/>
                <a:gd name="T39" fmla="*/ 39 h 1046"/>
                <a:gd name="T40" fmla="*/ 917 w 1116"/>
                <a:gd name="T41" fmla="*/ 73 h 1046"/>
                <a:gd name="T42" fmla="*/ 989 w 1116"/>
                <a:gd name="T43" fmla="*/ 111 h 1046"/>
                <a:gd name="T44" fmla="*/ 1049 w 1116"/>
                <a:gd name="T45" fmla="*/ 154 h 1046"/>
                <a:gd name="T46" fmla="*/ 1093 w 1116"/>
                <a:gd name="T47" fmla="*/ 199 h 1046"/>
                <a:gd name="T48" fmla="*/ 1113 w 1116"/>
                <a:gd name="T49" fmla="*/ 248 h 1046"/>
                <a:gd name="T50" fmla="*/ 1113 w 1116"/>
                <a:gd name="T51" fmla="*/ 325 h 1046"/>
                <a:gd name="T52" fmla="*/ 1093 w 1116"/>
                <a:gd name="T53" fmla="*/ 428 h 1046"/>
                <a:gd name="T54" fmla="*/ 1050 w 1116"/>
                <a:gd name="T55" fmla="*/ 547 h 1046"/>
                <a:gd name="T56" fmla="*/ 987 w 1116"/>
                <a:gd name="T57" fmla="*/ 672 h 1046"/>
                <a:gd name="T58" fmla="*/ 902 w 1116"/>
                <a:gd name="T59" fmla="*/ 796 h 1046"/>
                <a:gd name="T60" fmla="*/ 795 w 1116"/>
                <a:gd name="T61" fmla="*/ 909 h 1046"/>
                <a:gd name="T62" fmla="*/ 666 w 1116"/>
                <a:gd name="T63" fmla="*/ 1002 h 1046"/>
                <a:gd name="T64" fmla="*/ 591 w 1116"/>
                <a:gd name="T65" fmla="*/ 1038 h 1046"/>
                <a:gd name="T66" fmla="*/ 581 w 1116"/>
                <a:gd name="T67" fmla="*/ 1041 h 1046"/>
                <a:gd name="T68" fmla="*/ 562 w 1116"/>
                <a:gd name="T69" fmla="*/ 1044 h 1046"/>
                <a:gd name="T70" fmla="*/ 534 w 1116"/>
                <a:gd name="T71" fmla="*/ 1046 h 1046"/>
                <a:gd name="T72" fmla="*/ 497 w 1116"/>
                <a:gd name="T73" fmla="*/ 1043 h 1046"/>
                <a:gd name="T74" fmla="*/ 454 w 1116"/>
                <a:gd name="T75" fmla="*/ 1034 h 1046"/>
                <a:gd name="T76" fmla="*/ 403 w 1116"/>
                <a:gd name="T77" fmla="*/ 1019 h 1046"/>
                <a:gd name="T78" fmla="*/ 347 w 1116"/>
                <a:gd name="T79" fmla="*/ 994 h 1046"/>
                <a:gd name="T80" fmla="*/ 286 w 1116"/>
                <a:gd name="T81" fmla="*/ 958 h 1046"/>
                <a:gd name="T82" fmla="*/ 230 w 1116"/>
                <a:gd name="T83" fmla="*/ 919 h 1046"/>
                <a:gd name="T84" fmla="*/ 182 w 1116"/>
                <a:gd name="T85" fmla="*/ 878 h 1046"/>
                <a:gd name="T86" fmla="*/ 140 w 1116"/>
                <a:gd name="T87" fmla="*/ 834 h 1046"/>
                <a:gd name="T88" fmla="*/ 108 w 1116"/>
                <a:gd name="T89" fmla="*/ 789 h 1046"/>
                <a:gd name="T90" fmla="*/ 86 w 1116"/>
                <a:gd name="T91" fmla="*/ 738 h 1046"/>
                <a:gd name="T92" fmla="*/ 74 w 1116"/>
                <a:gd name="T93" fmla="*/ 683 h 1046"/>
                <a:gd name="T94" fmla="*/ 73 w 1116"/>
                <a:gd name="T95" fmla="*/ 625 h 1046"/>
                <a:gd name="T96" fmla="*/ 80 w 1116"/>
                <a:gd name="T97" fmla="*/ 532 h 1046"/>
                <a:gd name="T98" fmla="*/ 49 w 1116"/>
                <a:gd name="T99" fmla="*/ 435 h 1046"/>
                <a:gd name="T100" fmla="*/ 8 w 1116"/>
                <a:gd name="T101" fmla="*/ 340 h 1046"/>
                <a:gd name="T102" fmla="*/ 7 w 1116"/>
                <a:gd name="T103" fmla="*/ 217 h 10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16" h="1046">
                  <a:moveTo>
                    <a:pt x="35" y="135"/>
                  </a:moveTo>
                  <a:lnTo>
                    <a:pt x="36" y="133"/>
                  </a:lnTo>
                  <a:lnTo>
                    <a:pt x="38" y="129"/>
                  </a:lnTo>
                  <a:lnTo>
                    <a:pt x="42" y="123"/>
                  </a:lnTo>
                  <a:lnTo>
                    <a:pt x="47" y="114"/>
                  </a:lnTo>
                  <a:lnTo>
                    <a:pt x="54" y="105"/>
                  </a:lnTo>
                  <a:lnTo>
                    <a:pt x="64" y="95"/>
                  </a:lnTo>
                  <a:lnTo>
                    <a:pt x="74" y="85"/>
                  </a:lnTo>
                  <a:lnTo>
                    <a:pt x="88" y="73"/>
                  </a:lnTo>
                  <a:lnTo>
                    <a:pt x="102" y="63"/>
                  </a:lnTo>
                  <a:lnTo>
                    <a:pt x="120" y="53"/>
                  </a:lnTo>
                  <a:lnTo>
                    <a:pt x="140" y="44"/>
                  </a:lnTo>
                  <a:lnTo>
                    <a:pt x="161" y="35"/>
                  </a:lnTo>
                  <a:lnTo>
                    <a:pt x="186" y="31"/>
                  </a:lnTo>
                  <a:lnTo>
                    <a:pt x="212" y="26"/>
                  </a:lnTo>
                  <a:lnTo>
                    <a:pt x="242" y="26"/>
                  </a:lnTo>
                  <a:lnTo>
                    <a:pt x="274" y="29"/>
                  </a:lnTo>
                  <a:lnTo>
                    <a:pt x="302" y="34"/>
                  </a:lnTo>
                  <a:lnTo>
                    <a:pt x="328" y="37"/>
                  </a:lnTo>
                  <a:lnTo>
                    <a:pt x="353" y="38"/>
                  </a:lnTo>
                  <a:lnTo>
                    <a:pt x="375" y="39"/>
                  </a:lnTo>
                  <a:lnTo>
                    <a:pt x="397" y="41"/>
                  </a:lnTo>
                  <a:lnTo>
                    <a:pt x="416" y="41"/>
                  </a:lnTo>
                  <a:lnTo>
                    <a:pt x="435" y="41"/>
                  </a:lnTo>
                  <a:lnTo>
                    <a:pt x="454" y="39"/>
                  </a:lnTo>
                  <a:lnTo>
                    <a:pt x="472" y="38"/>
                  </a:lnTo>
                  <a:lnTo>
                    <a:pt x="490" y="35"/>
                  </a:lnTo>
                  <a:lnTo>
                    <a:pt x="507" y="32"/>
                  </a:lnTo>
                  <a:lnTo>
                    <a:pt x="526" y="28"/>
                  </a:lnTo>
                  <a:lnTo>
                    <a:pt x="544" y="23"/>
                  </a:lnTo>
                  <a:lnTo>
                    <a:pt x="563" y="17"/>
                  </a:lnTo>
                  <a:lnTo>
                    <a:pt x="584" y="12"/>
                  </a:lnTo>
                  <a:lnTo>
                    <a:pt x="604" y="6"/>
                  </a:lnTo>
                  <a:lnTo>
                    <a:pt x="628" y="0"/>
                  </a:lnTo>
                  <a:lnTo>
                    <a:pt x="657" y="0"/>
                  </a:lnTo>
                  <a:lnTo>
                    <a:pt x="689" y="1"/>
                  </a:lnTo>
                  <a:lnTo>
                    <a:pt x="724" y="7"/>
                  </a:lnTo>
                  <a:lnTo>
                    <a:pt x="761" y="15"/>
                  </a:lnTo>
                  <a:lnTo>
                    <a:pt x="799" y="26"/>
                  </a:lnTo>
                  <a:lnTo>
                    <a:pt x="839" y="39"/>
                  </a:lnTo>
                  <a:lnTo>
                    <a:pt x="878" y="56"/>
                  </a:lnTo>
                  <a:lnTo>
                    <a:pt x="917" y="73"/>
                  </a:lnTo>
                  <a:lnTo>
                    <a:pt x="953" y="91"/>
                  </a:lnTo>
                  <a:lnTo>
                    <a:pt x="989" y="111"/>
                  </a:lnTo>
                  <a:lnTo>
                    <a:pt x="1021" y="133"/>
                  </a:lnTo>
                  <a:lnTo>
                    <a:pt x="1049" y="154"/>
                  </a:lnTo>
                  <a:lnTo>
                    <a:pt x="1074" y="177"/>
                  </a:lnTo>
                  <a:lnTo>
                    <a:pt x="1093" y="199"/>
                  </a:lnTo>
                  <a:lnTo>
                    <a:pt x="1106" y="221"/>
                  </a:lnTo>
                  <a:lnTo>
                    <a:pt x="1113" y="248"/>
                  </a:lnTo>
                  <a:lnTo>
                    <a:pt x="1116" y="283"/>
                  </a:lnTo>
                  <a:lnTo>
                    <a:pt x="1113" y="325"/>
                  </a:lnTo>
                  <a:lnTo>
                    <a:pt x="1106" y="374"/>
                  </a:lnTo>
                  <a:lnTo>
                    <a:pt x="1093" y="428"/>
                  </a:lnTo>
                  <a:lnTo>
                    <a:pt x="1074" y="485"/>
                  </a:lnTo>
                  <a:lnTo>
                    <a:pt x="1050" y="547"/>
                  </a:lnTo>
                  <a:lnTo>
                    <a:pt x="1021" y="609"/>
                  </a:lnTo>
                  <a:lnTo>
                    <a:pt x="987" y="672"/>
                  </a:lnTo>
                  <a:lnTo>
                    <a:pt x="947" y="735"/>
                  </a:lnTo>
                  <a:lnTo>
                    <a:pt x="902" y="796"/>
                  </a:lnTo>
                  <a:lnTo>
                    <a:pt x="851" y="853"/>
                  </a:lnTo>
                  <a:lnTo>
                    <a:pt x="795" y="909"/>
                  </a:lnTo>
                  <a:lnTo>
                    <a:pt x="733" y="958"/>
                  </a:lnTo>
                  <a:lnTo>
                    <a:pt x="666" y="1002"/>
                  </a:lnTo>
                  <a:lnTo>
                    <a:pt x="592" y="1038"/>
                  </a:lnTo>
                  <a:lnTo>
                    <a:pt x="591" y="1038"/>
                  </a:lnTo>
                  <a:lnTo>
                    <a:pt x="588" y="1040"/>
                  </a:lnTo>
                  <a:lnTo>
                    <a:pt x="581" y="1041"/>
                  </a:lnTo>
                  <a:lnTo>
                    <a:pt x="573" y="1043"/>
                  </a:lnTo>
                  <a:lnTo>
                    <a:pt x="562" y="1044"/>
                  </a:lnTo>
                  <a:lnTo>
                    <a:pt x="548" y="1044"/>
                  </a:lnTo>
                  <a:lnTo>
                    <a:pt x="534" y="1046"/>
                  </a:lnTo>
                  <a:lnTo>
                    <a:pt x="516" y="1044"/>
                  </a:lnTo>
                  <a:lnTo>
                    <a:pt x="497" y="1043"/>
                  </a:lnTo>
                  <a:lnTo>
                    <a:pt x="476" y="1040"/>
                  </a:lnTo>
                  <a:lnTo>
                    <a:pt x="454" y="1034"/>
                  </a:lnTo>
                  <a:lnTo>
                    <a:pt x="429" y="1028"/>
                  </a:lnTo>
                  <a:lnTo>
                    <a:pt x="403" y="1019"/>
                  </a:lnTo>
                  <a:lnTo>
                    <a:pt x="377" y="1007"/>
                  </a:lnTo>
                  <a:lnTo>
                    <a:pt x="347" y="994"/>
                  </a:lnTo>
                  <a:lnTo>
                    <a:pt x="317" y="977"/>
                  </a:lnTo>
                  <a:lnTo>
                    <a:pt x="286" y="958"/>
                  </a:lnTo>
                  <a:lnTo>
                    <a:pt x="258" y="939"/>
                  </a:lnTo>
                  <a:lnTo>
                    <a:pt x="230" y="919"/>
                  </a:lnTo>
                  <a:lnTo>
                    <a:pt x="205" y="899"/>
                  </a:lnTo>
                  <a:lnTo>
                    <a:pt x="182" y="878"/>
                  </a:lnTo>
                  <a:lnTo>
                    <a:pt x="160" y="856"/>
                  </a:lnTo>
                  <a:lnTo>
                    <a:pt x="140" y="834"/>
                  </a:lnTo>
                  <a:lnTo>
                    <a:pt x="123" y="812"/>
                  </a:lnTo>
                  <a:lnTo>
                    <a:pt x="108" y="789"/>
                  </a:lnTo>
                  <a:lnTo>
                    <a:pt x="96" y="764"/>
                  </a:lnTo>
                  <a:lnTo>
                    <a:pt x="86" y="738"/>
                  </a:lnTo>
                  <a:lnTo>
                    <a:pt x="79" y="711"/>
                  </a:lnTo>
                  <a:lnTo>
                    <a:pt x="74" y="683"/>
                  </a:lnTo>
                  <a:lnTo>
                    <a:pt x="71" y="654"/>
                  </a:lnTo>
                  <a:lnTo>
                    <a:pt x="73" y="625"/>
                  </a:lnTo>
                  <a:lnTo>
                    <a:pt x="77" y="592"/>
                  </a:lnTo>
                  <a:lnTo>
                    <a:pt x="80" y="532"/>
                  </a:lnTo>
                  <a:lnTo>
                    <a:pt x="69" y="482"/>
                  </a:lnTo>
                  <a:lnTo>
                    <a:pt x="49" y="435"/>
                  </a:lnTo>
                  <a:lnTo>
                    <a:pt x="27" y="390"/>
                  </a:lnTo>
                  <a:lnTo>
                    <a:pt x="8" y="340"/>
                  </a:lnTo>
                  <a:lnTo>
                    <a:pt x="0" y="284"/>
                  </a:lnTo>
                  <a:lnTo>
                    <a:pt x="7" y="217"/>
                  </a:lnTo>
                  <a:lnTo>
                    <a:pt x="35" y="135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4" name="Freeform 21"/>
            <p:cNvSpPr>
              <a:spLocks/>
            </p:cNvSpPr>
            <p:nvPr/>
          </p:nvSpPr>
          <p:spPr bwMode="auto">
            <a:xfrm>
              <a:off x="5715" y="2810"/>
              <a:ext cx="1069" cy="1005"/>
            </a:xfrm>
            <a:custGeom>
              <a:avLst/>
              <a:gdLst>
                <a:gd name="T0" fmla="*/ 35 w 1069"/>
                <a:gd name="T1" fmla="*/ 125 h 1005"/>
                <a:gd name="T2" fmla="*/ 60 w 1069"/>
                <a:gd name="T3" fmla="*/ 93 h 1005"/>
                <a:gd name="T4" fmla="*/ 114 w 1069"/>
                <a:gd name="T5" fmla="*/ 52 h 1005"/>
                <a:gd name="T6" fmla="*/ 202 w 1069"/>
                <a:gd name="T7" fmla="*/ 28 h 1005"/>
                <a:gd name="T8" fmla="*/ 289 w 1069"/>
                <a:gd name="T9" fmla="*/ 34 h 1005"/>
                <a:gd name="T10" fmla="*/ 337 w 1069"/>
                <a:gd name="T11" fmla="*/ 40 h 1005"/>
                <a:gd name="T12" fmla="*/ 378 w 1069"/>
                <a:gd name="T13" fmla="*/ 41 h 1005"/>
                <a:gd name="T14" fmla="*/ 416 w 1069"/>
                <a:gd name="T15" fmla="*/ 41 h 1005"/>
                <a:gd name="T16" fmla="*/ 452 w 1069"/>
                <a:gd name="T17" fmla="*/ 38 h 1005"/>
                <a:gd name="T18" fmla="*/ 485 w 1069"/>
                <a:gd name="T19" fmla="*/ 33 h 1005"/>
                <a:gd name="T20" fmla="*/ 520 w 1069"/>
                <a:gd name="T21" fmla="*/ 24 h 1005"/>
                <a:gd name="T22" fmla="*/ 557 w 1069"/>
                <a:gd name="T23" fmla="*/ 12 h 1005"/>
                <a:gd name="T24" fmla="*/ 601 w 1069"/>
                <a:gd name="T25" fmla="*/ 2 h 1005"/>
                <a:gd name="T26" fmla="*/ 658 w 1069"/>
                <a:gd name="T27" fmla="*/ 3 h 1005"/>
                <a:gd name="T28" fmla="*/ 729 w 1069"/>
                <a:gd name="T29" fmla="*/ 16 h 1005"/>
                <a:gd name="T30" fmla="*/ 802 w 1069"/>
                <a:gd name="T31" fmla="*/ 40 h 1005"/>
                <a:gd name="T32" fmla="*/ 877 w 1069"/>
                <a:gd name="T33" fmla="*/ 72 h 1005"/>
                <a:gd name="T34" fmla="*/ 946 w 1069"/>
                <a:gd name="T35" fmla="*/ 109 h 1005"/>
                <a:gd name="T36" fmla="*/ 1005 w 1069"/>
                <a:gd name="T37" fmla="*/ 150 h 1005"/>
                <a:gd name="T38" fmla="*/ 1046 w 1069"/>
                <a:gd name="T39" fmla="*/ 192 h 1005"/>
                <a:gd name="T40" fmla="*/ 1066 w 1069"/>
                <a:gd name="T41" fmla="*/ 239 h 1005"/>
                <a:gd name="T42" fmla="*/ 1066 w 1069"/>
                <a:gd name="T43" fmla="*/ 314 h 1005"/>
                <a:gd name="T44" fmla="*/ 1046 w 1069"/>
                <a:gd name="T45" fmla="*/ 412 h 1005"/>
                <a:gd name="T46" fmla="*/ 1006 w 1069"/>
                <a:gd name="T47" fmla="*/ 527 h 1005"/>
                <a:gd name="T48" fmla="*/ 945 w 1069"/>
                <a:gd name="T49" fmla="*/ 647 h 1005"/>
                <a:gd name="T50" fmla="*/ 862 w 1069"/>
                <a:gd name="T51" fmla="*/ 766 h 1005"/>
                <a:gd name="T52" fmla="*/ 760 w 1069"/>
                <a:gd name="T53" fmla="*/ 874 h 1005"/>
                <a:gd name="T54" fmla="*/ 636 w 1069"/>
                <a:gd name="T55" fmla="*/ 964 h 1005"/>
                <a:gd name="T56" fmla="*/ 564 w 1069"/>
                <a:gd name="T57" fmla="*/ 999 h 1005"/>
                <a:gd name="T58" fmla="*/ 556 w 1069"/>
                <a:gd name="T59" fmla="*/ 1002 h 1005"/>
                <a:gd name="T60" fmla="*/ 537 w 1069"/>
                <a:gd name="T61" fmla="*/ 1005 h 1005"/>
                <a:gd name="T62" fmla="*/ 510 w 1069"/>
                <a:gd name="T63" fmla="*/ 1005 h 1005"/>
                <a:gd name="T64" fmla="*/ 475 w 1069"/>
                <a:gd name="T65" fmla="*/ 1004 h 1005"/>
                <a:gd name="T66" fmla="*/ 434 w 1069"/>
                <a:gd name="T67" fmla="*/ 996 h 1005"/>
                <a:gd name="T68" fmla="*/ 385 w 1069"/>
                <a:gd name="T69" fmla="*/ 980 h 1005"/>
                <a:gd name="T70" fmla="*/ 331 w 1069"/>
                <a:gd name="T71" fmla="*/ 957 h 1005"/>
                <a:gd name="T72" fmla="*/ 273 w 1069"/>
                <a:gd name="T73" fmla="*/ 923 h 1005"/>
                <a:gd name="T74" fmla="*/ 220 w 1069"/>
                <a:gd name="T75" fmla="*/ 885 h 1005"/>
                <a:gd name="T76" fmla="*/ 173 w 1069"/>
                <a:gd name="T77" fmla="*/ 847 h 1005"/>
                <a:gd name="T78" fmla="*/ 133 w 1069"/>
                <a:gd name="T79" fmla="*/ 804 h 1005"/>
                <a:gd name="T80" fmla="*/ 102 w 1069"/>
                <a:gd name="T81" fmla="*/ 760 h 1005"/>
                <a:gd name="T82" fmla="*/ 82 w 1069"/>
                <a:gd name="T83" fmla="*/ 712 h 1005"/>
                <a:gd name="T84" fmla="*/ 70 w 1069"/>
                <a:gd name="T85" fmla="*/ 659 h 1005"/>
                <a:gd name="T86" fmla="*/ 69 w 1069"/>
                <a:gd name="T87" fmla="*/ 602 h 1005"/>
                <a:gd name="T88" fmla="*/ 76 w 1069"/>
                <a:gd name="T89" fmla="*/ 514 h 1005"/>
                <a:gd name="T90" fmla="*/ 45 w 1069"/>
                <a:gd name="T91" fmla="*/ 420 h 1005"/>
                <a:gd name="T92" fmla="*/ 7 w 1069"/>
                <a:gd name="T93" fmla="*/ 329 h 1005"/>
                <a:gd name="T94" fmla="*/ 5 w 1069"/>
                <a:gd name="T95" fmla="*/ 210 h 100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9" h="1005">
                  <a:moveTo>
                    <a:pt x="32" y="131"/>
                  </a:moveTo>
                  <a:lnTo>
                    <a:pt x="35" y="125"/>
                  </a:lnTo>
                  <a:lnTo>
                    <a:pt x="44" y="112"/>
                  </a:lnTo>
                  <a:lnTo>
                    <a:pt x="60" y="93"/>
                  </a:lnTo>
                  <a:lnTo>
                    <a:pt x="83" y="72"/>
                  </a:lnTo>
                  <a:lnTo>
                    <a:pt x="114" y="52"/>
                  </a:lnTo>
                  <a:lnTo>
                    <a:pt x="154" y="36"/>
                  </a:lnTo>
                  <a:lnTo>
                    <a:pt x="202" y="28"/>
                  </a:lnTo>
                  <a:lnTo>
                    <a:pt x="261" y="31"/>
                  </a:lnTo>
                  <a:lnTo>
                    <a:pt x="289" y="34"/>
                  </a:lnTo>
                  <a:lnTo>
                    <a:pt x="314" y="37"/>
                  </a:lnTo>
                  <a:lnTo>
                    <a:pt x="337" y="40"/>
                  </a:lnTo>
                  <a:lnTo>
                    <a:pt x="359" y="41"/>
                  </a:lnTo>
                  <a:lnTo>
                    <a:pt x="378" y="41"/>
                  </a:lnTo>
                  <a:lnTo>
                    <a:pt x="399" y="41"/>
                  </a:lnTo>
                  <a:lnTo>
                    <a:pt x="416" y="41"/>
                  </a:lnTo>
                  <a:lnTo>
                    <a:pt x="434" y="40"/>
                  </a:lnTo>
                  <a:lnTo>
                    <a:pt x="452" y="38"/>
                  </a:lnTo>
                  <a:lnTo>
                    <a:pt x="468" y="36"/>
                  </a:lnTo>
                  <a:lnTo>
                    <a:pt x="485" y="33"/>
                  </a:lnTo>
                  <a:lnTo>
                    <a:pt x="503" y="28"/>
                  </a:lnTo>
                  <a:lnTo>
                    <a:pt x="520" y="24"/>
                  </a:lnTo>
                  <a:lnTo>
                    <a:pt x="538" y="18"/>
                  </a:lnTo>
                  <a:lnTo>
                    <a:pt x="557" y="12"/>
                  </a:lnTo>
                  <a:lnTo>
                    <a:pt x="578" y="6"/>
                  </a:lnTo>
                  <a:lnTo>
                    <a:pt x="601" y="2"/>
                  </a:lnTo>
                  <a:lnTo>
                    <a:pt x="628" y="0"/>
                  </a:lnTo>
                  <a:lnTo>
                    <a:pt x="658" y="3"/>
                  </a:lnTo>
                  <a:lnTo>
                    <a:pt x="692" y="8"/>
                  </a:lnTo>
                  <a:lnTo>
                    <a:pt x="729" y="16"/>
                  </a:lnTo>
                  <a:lnTo>
                    <a:pt x="766" y="27"/>
                  </a:lnTo>
                  <a:lnTo>
                    <a:pt x="802" y="40"/>
                  </a:lnTo>
                  <a:lnTo>
                    <a:pt x="840" y="55"/>
                  </a:lnTo>
                  <a:lnTo>
                    <a:pt x="877" y="72"/>
                  </a:lnTo>
                  <a:lnTo>
                    <a:pt x="912" y="90"/>
                  </a:lnTo>
                  <a:lnTo>
                    <a:pt x="946" y="109"/>
                  </a:lnTo>
                  <a:lnTo>
                    <a:pt x="977" y="129"/>
                  </a:lnTo>
                  <a:lnTo>
                    <a:pt x="1005" y="150"/>
                  </a:lnTo>
                  <a:lnTo>
                    <a:pt x="1028" y="172"/>
                  </a:lnTo>
                  <a:lnTo>
                    <a:pt x="1046" y="192"/>
                  </a:lnTo>
                  <a:lnTo>
                    <a:pt x="1059" y="214"/>
                  </a:lnTo>
                  <a:lnTo>
                    <a:pt x="1066" y="239"/>
                  </a:lnTo>
                  <a:lnTo>
                    <a:pt x="1069" y="273"/>
                  </a:lnTo>
                  <a:lnTo>
                    <a:pt x="1066" y="314"/>
                  </a:lnTo>
                  <a:lnTo>
                    <a:pt x="1059" y="361"/>
                  </a:lnTo>
                  <a:lnTo>
                    <a:pt x="1046" y="412"/>
                  </a:lnTo>
                  <a:lnTo>
                    <a:pt x="1028" y="468"/>
                  </a:lnTo>
                  <a:lnTo>
                    <a:pt x="1006" y="527"/>
                  </a:lnTo>
                  <a:lnTo>
                    <a:pt x="978" y="587"/>
                  </a:lnTo>
                  <a:lnTo>
                    <a:pt x="945" y="647"/>
                  </a:lnTo>
                  <a:lnTo>
                    <a:pt x="906" y="707"/>
                  </a:lnTo>
                  <a:lnTo>
                    <a:pt x="862" y="766"/>
                  </a:lnTo>
                  <a:lnTo>
                    <a:pt x="814" y="823"/>
                  </a:lnTo>
                  <a:lnTo>
                    <a:pt x="760" y="874"/>
                  </a:lnTo>
                  <a:lnTo>
                    <a:pt x="701" y="923"/>
                  </a:lnTo>
                  <a:lnTo>
                    <a:pt x="636" y="964"/>
                  </a:lnTo>
                  <a:lnTo>
                    <a:pt x="566" y="999"/>
                  </a:lnTo>
                  <a:lnTo>
                    <a:pt x="564" y="999"/>
                  </a:lnTo>
                  <a:lnTo>
                    <a:pt x="562" y="1001"/>
                  </a:lnTo>
                  <a:lnTo>
                    <a:pt x="556" y="1002"/>
                  </a:lnTo>
                  <a:lnTo>
                    <a:pt x="547" y="1004"/>
                  </a:lnTo>
                  <a:lnTo>
                    <a:pt x="537" y="1005"/>
                  </a:lnTo>
                  <a:lnTo>
                    <a:pt x="525" y="1005"/>
                  </a:lnTo>
                  <a:lnTo>
                    <a:pt x="510" y="1005"/>
                  </a:lnTo>
                  <a:lnTo>
                    <a:pt x="494" y="1005"/>
                  </a:lnTo>
                  <a:lnTo>
                    <a:pt x="475" y="1004"/>
                  </a:lnTo>
                  <a:lnTo>
                    <a:pt x="454" y="1001"/>
                  </a:lnTo>
                  <a:lnTo>
                    <a:pt x="434" y="996"/>
                  </a:lnTo>
                  <a:lnTo>
                    <a:pt x="410" y="989"/>
                  </a:lnTo>
                  <a:lnTo>
                    <a:pt x="385" y="980"/>
                  </a:lnTo>
                  <a:lnTo>
                    <a:pt x="359" y="970"/>
                  </a:lnTo>
                  <a:lnTo>
                    <a:pt x="331" y="957"/>
                  </a:lnTo>
                  <a:lnTo>
                    <a:pt x="302" y="940"/>
                  </a:lnTo>
                  <a:lnTo>
                    <a:pt x="273" y="923"/>
                  </a:lnTo>
                  <a:lnTo>
                    <a:pt x="245" y="904"/>
                  </a:lnTo>
                  <a:lnTo>
                    <a:pt x="220" y="885"/>
                  </a:lnTo>
                  <a:lnTo>
                    <a:pt x="195" y="866"/>
                  </a:lnTo>
                  <a:lnTo>
                    <a:pt x="173" y="847"/>
                  </a:lnTo>
                  <a:lnTo>
                    <a:pt x="152" y="826"/>
                  </a:lnTo>
                  <a:lnTo>
                    <a:pt x="133" y="804"/>
                  </a:lnTo>
                  <a:lnTo>
                    <a:pt x="117" y="782"/>
                  </a:lnTo>
                  <a:lnTo>
                    <a:pt x="102" y="760"/>
                  </a:lnTo>
                  <a:lnTo>
                    <a:pt x="91" y="737"/>
                  </a:lnTo>
                  <a:lnTo>
                    <a:pt x="82" y="712"/>
                  </a:lnTo>
                  <a:lnTo>
                    <a:pt x="74" y="685"/>
                  </a:lnTo>
                  <a:lnTo>
                    <a:pt x="70" y="659"/>
                  </a:lnTo>
                  <a:lnTo>
                    <a:pt x="69" y="631"/>
                  </a:lnTo>
                  <a:lnTo>
                    <a:pt x="69" y="602"/>
                  </a:lnTo>
                  <a:lnTo>
                    <a:pt x="73" y="571"/>
                  </a:lnTo>
                  <a:lnTo>
                    <a:pt x="76" y="514"/>
                  </a:lnTo>
                  <a:lnTo>
                    <a:pt x="64" y="465"/>
                  </a:lnTo>
                  <a:lnTo>
                    <a:pt x="45" y="420"/>
                  </a:lnTo>
                  <a:lnTo>
                    <a:pt x="25" y="376"/>
                  </a:lnTo>
                  <a:lnTo>
                    <a:pt x="7" y="329"/>
                  </a:lnTo>
                  <a:lnTo>
                    <a:pt x="0" y="275"/>
                  </a:lnTo>
                  <a:lnTo>
                    <a:pt x="5" y="210"/>
                  </a:lnTo>
                  <a:lnTo>
                    <a:pt x="32" y="131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5" name="Freeform 22"/>
            <p:cNvSpPr>
              <a:spLocks/>
            </p:cNvSpPr>
            <p:nvPr/>
          </p:nvSpPr>
          <p:spPr bwMode="auto">
            <a:xfrm>
              <a:off x="5735" y="2835"/>
              <a:ext cx="1023" cy="964"/>
            </a:xfrm>
            <a:custGeom>
              <a:avLst/>
              <a:gdLst>
                <a:gd name="T0" fmla="*/ 35 w 1023"/>
                <a:gd name="T1" fmla="*/ 122 h 964"/>
                <a:gd name="T2" fmla="*/ 59 w 1023"/>
                <a:gd name="T3" fmla="*/ 90 h 964"/>
                <a:gd name="T4" fmla="*/ 110 w 1023"/>
                <a:gd name="T5" fmla="*/ 50 h 964"/>
                <a:gd name="T6" fmla="*/ 195 w 1023"/>
                <a:gd name="T7" fmla="*/ 27 h 964"/>
                <a:gd name="T8" fmla="*/ 277 w 1023"/>
                <a:gd name="T9" fmla="*/ 33 h 964"/>
                <a:gd name="T10" fmla="*/ 323 w 1023"/>
                <a:gd name="T11" fmla="*/ 38 h 964"/>
                <a:gd name="T12" fmla="*/ 364 w 1023"/>
                <a:gd name="T13" fmla="*/ 40 h 964"/>
                <a:gd name="T14" fmla="*/ 399 w 1023"/>
                <a:gd name="T15" fmla="*/ 40 h 964"/>
                <a:gd name="T16" fmla="*/ 433 w 1023"/>
                <a:gd name="T17" fmla="*/ 37 h 964"/>
                <a:gd name="T18" fmla="*/ 465 w 1023"/>
                <a:gd name="T19" fmla="*/ 31 h 964"/>
                <a:gd name="T20" fmla="*/ 499 w 1023"/>
                <a:gd name="T21" fmla="*/ 24 h 964"/>
                <a:gd name="T22" fmla="*/ 534 w 1023"/>
                <a:gd name="T23" fmla="*/ 12 h 964"/>
                <a:gd name="T24" fmla="*/ 575 w 1023"/>
                <a:gd name="T25" fmla="*/ 2 h 964"/>
                <a:gd name="T26" fmla="*/ 631 w 1023"/>
                <a:gd name="T27" fmla="*/ 3 h 964"/>
                <a:gd name="T28" fmla="*/ 697 w 1023"/>
                <a:gd name="T29" fmla="*/ 15 h 964"/>
                <a:gd name="T30" fmla="*/ 769 w 1023"/>
                <a:gd name="T31" fmla="*/ 38 h 964"/>
                <a:gd name="T32" fmla="*/ 839 w 1023"/>
                <a:gd name="T33" fmla="*/ 69 h 964"/>
                <a:gd name="T34" fmla="*/ 905 w 1023"/>
                <a:gd name="T35" fmla="*/ 104 h 964"/>
                <a:gd name="T36" fmla="*/ 961 w 1023"/>
                <a:gd name="T37" fmla="*/ 144 h 964"/>
                <a:gd name="T38" fmla="*/ 1001 w 1023"/>
                <a:gd name="T39" fmla="*/ 185 h 964"/>
                <a:gd name="T40" fmla="*/ 1020 w 1023"/>
                <a:gd name="T41" fmla="*/ 231 h 964"/>
                <a:gd name="T42" fmla="*/ 1020 w 1023"/>
                <a:gd name="T43" fmla="*/ 301 h 964"/>
                <a:gd name="T44" fmla="*/ 1001 w 1023"/>
                <a:gd name="T45" fmla="*/ 396 h 964"/>
                <a:gd name="T46" fmla="*/ 963 w 1023"/>
                <a:gd name="T47" fmla="*/ 505 h 964"/>
                <a:gd name="T48" fmla="*/ 904 w 1023"/>
                <a:gd name="T49" fmla="*/ 621 h 964"/>
                <a:gd name="T50" fmla="*/ 826 w 1023"/>
                <a:gd name="T51" fmla="*/ 735 h 964"/>
                <a:gd name="T52" fmla="*/ 728 w 1023"/>
                <a:gd name="T53" fmla="*/ 839 h 964"/>
                <a:gd name="T54" fmla="*/ 611 w 1023"/>
                <a:gd name="T55" fmla="*/ 924 h 964"/>
                <a:gd name="T56" fmla="*/ 542 w 1023"/>
                <a:gd name="T57" fmla="*/ 958 h 964"/>
                <a:gd name="T58" fmla="*/ 533 w 1023"/>
                <a:gd name="T59" fmla="*/ 961 h 964"/>
                <a:gd name="T60" fmla="*/ 515 w 1023"/>
                <a:gd name="T61" fmla="*/ 964 h 964"/>
                <a:gd name="T62" fmla="*/ 489 w 1023"/>
                <a:gd name="T63" fmla="*/ 964 h 964"/>
                <a:gd name="T64" fmla="*/ 456 w 1023"/>
                <a:gd name="T65" fmla="*/ 962 h 964"/>
                <a:gd name="T66" fmla="*/ 417 w 1023"/>
                <a:gd name="T67" fmla="*/ 955 h 964"/>
                <a:gd name="T68" fmla="*/ 370 w 1023"/>
                <a:gd name="T69" fmla="*/ 940 h 964"/>
                <a:gd name="T70" fmla="*/ 319 w 1023"/>
                <a:gd name="T71" fmla="*/ 917 h 964"/>
                <a:gd name="T72" fmla="*/ 263 w 1023"/>
                <a:gd name="T73" fmla="*/ 883 h 964"/>
                <a:gd name="T74" fmla="*/ 211 w 1023"/>
                <a:gd name="T75" fmla="*/ 848 h 964"/>
                <a:gd name="T76" fmla="*/ 167 w 1023"/>
                <a:gd name="T77" fmla="*/ 811 h 964"/>
                <a:gd name="T78" fmla="*/ 129 w 1023"/>
                <a:gd name="T79" fmla="*/ 770 h 964"/>
                <a:gd name="T80" fmla="*/ 100 w 1023"/>
                <a:gd name="T81" fmla="*/ 728 h 964"/>
                <a:gd name="T82" fmla="*/ 79 w 1023"/>
                <a:gd name="T83" fmla="*/ 682 h 964"/>
                <a:gd name="T84" fmla="*/ 69 w 1023"/>
                <a:gd name="T85" fmla="*/ 631 h 964"/>
                <a:gd name="T86" fmla="*/ 68 w 1023"/>
                <a:gd name="T87" fmla="*/ 577 h 964"/>
                <a:gd name="T88" fmla="*/ 75 w 1023"/>
                <a:gd name="T89" fmla="*/ 493 h 964"/>
                <a:gd name="T90" fmla="*/ 46 w 1023"/>
                <a:gd name="T91" fmla="*/ 404 h 964"/>
                <a:gd name="T92" fmla="*/ 9 w 1023"/>
                <a:gd name="T93" fmla="*/ 316 h 964"/>
                <a:gd name="T94" fmla="*/ 6 w 1023"/>
                <a:gd name="T95" fmla="*/ 201 h 9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23" h="964">
                  <a:moveTo>
                    <a:pt x="32" y="126"/>
                  </a:moveTo>
                  <a:lnTo>
                    <a:pt x="35" y="122"/>
                  </a:lnTo>
                  <a:lnTo>
                    <a:pt x="44" y="107"/>
                  </a:lnTo>
                  <a:lnTo>
                    <a:pt x="59" y="90"/>
                  </a:lnTo>
                  <a:lnTo>
                    <a:pt x="81" y="69"/>
                  </a:lnTo>
                  <a:lnTo>
                    <a:pt x="110" y="50"/>
                  </a:lnTo>
                  <a:lnTo>
                    <a:pt x="148" y="35"/>
                  </a:lnTo>
                  <a:lnTo>
                    <a:pt x="195" y="27"/>
                  </a:lnTo>
                  <a:lnTo>
                    <a:pt x="251" y="30"/>
                  </a:lnTo>
                  <a:lnTo>
                    <a:pt x="277" y="33"/>
                  </a:lnTo>
                  <a:lnTo>
                    <a:pt x="301" y="35"/>
                  </a:lnTo>
                  <a:lnTo>
                    <a:pt x="323" y="38"/>
                  </a:lnTo>
                  <a:lnTo>
                    <a:pt x="343" y="40"/>
                  </a:lnTo>
                  <a:lnTo>
                    <a:pt x="364" y="40"/>
                  </a:lnTo>
                  <a:lnTo>
                    <a:pt x="382" y="40"/>
                  </a:lnTo>
                  <a:lnTo>
                    <a:pt x="399" y="40"/>
                  </a:lnTo>
                  <a:lnTo>
                    <a:pt x="417" y="38"/>
                  </a:lnTo>
                  <a:lnTo>
                    <a:pt x="433" y="37"/>
                  </a:lnTo>
                  <a:lnTo>
                    <a:pt x="449" y="34"/>
                  </a:lnTo>
                  <a:lnTo>
                    <a:pt x="465" y="31"/>
                  </a:lnTo>
                  <a:lnTo>
                    <a:pt x="481" y="28"/>
                  </a:lnTo>
                  <a:lnTo>
                    <a:pt x="499" y="24"/>
                  </a:lnTo>
                  <a:lnTo>
                    <a:pt x="515" y="18"/>
                  </a:lnTo>
                  <a:lnTo>
                    <a:pt x="534" y="12"/>
                  </a:lnTo>
                  <a:lnTo>
                    <a:pt x="553" y="6"/>
                  </a:lnTo>
                  <a:lnTo>
                    <a:pt x="575" y="2"/>
                  </a:lnTo>
                  <a:lnTo>
                    <a:pt x="602" y="0"/>
                  </a:lnTo>
                  <a:lnTo>
                    <a:pt x="631" y="3"/>
                  </a:lnTo>
                  <a:lnTo>
                    <a:pt x="663" y="8"/>
                  </a:lnTo>
                  <a:lnTo>
                    <a:pt x="697" y="15"/>
                  </a:lnTo>
                  <a:lnTo>
                    <a:pt x="732" y="25"/>
                  </a:lnTo>
                  <a:lnTo>
                    <a:pt x="769" y="38"/>
                  </a:lnTo>
                  <a:lnTo>
                    <a:pt x="804" y="53"/>
                  </a:lnTo>
                  <a:lnTo>
                    <a:pt x="839" y="69"/>
                  </a:lnTo>
                  <a:lnTo>
                    <a:pt x="873" y="85"/>
                  </a:lnTo>
                  <a:lnTo>
                    <a:pt x="905" y="104"/>
                  </a:lnTo>
                  <a:lnTo>
                    <a:pt x="935" y="123"/>
                  </a:lnTo>
                  <a:lnTo>
                    <a:pt x="961" y="144"/>
                  </a:lnTo>
                  <a:lnTo>
                    <a:pt x="983" y="165"/>
                  </a:lnTo>
                  <a:lnTo>
                    <a:pt x="1001" y="185"/>
                  </a:lnTo>
                  <a:lnTo>
                    <a:pt x="1013" y="206"/>
                  </a:lnTo>
                  <a:lnTo>
                    <a:pt x="1020" y="231"/>
                  </a:lnTo>
                  <a:lnTo>
                    <a:pt x="1023" y="263"/>
                  </a:lnTo>
                  <a:lnTo>
                    <a:pt x="1020" y="301"/>
                  </a:lnTo>
                  <a:lnTo>
                    <a:pt x="1013" y="346"/>
                  </a:lnTo>
                  <a:lnTo>
                    <a:pt x="1001" y="396"/>
                  </a:lnTo>
                  <a:lnTo>
                    <a:pt x="985" y="449"/>
                  </a:lnTo>
                  <a:lnTo>
                    <a:pt x="963" y="505"/>
                  </a:lnTo>
                  <a:lnTo>
                    <a:pt x="936" y="562"/>
                  </a:lnTo>
                  <a:lnTo>
                    <a:pt x="904" y="621"/>
                  </a:lnTo>
                  <a:lnTo>
                    <a:pt x="867" y="678"/>
                  </a:lnTo>
                  <a:lnTo>
                    <a:pt x="826" y="735"/>
                  </a:lnTo>
                  <a:lnTo>
                    <a:pt x="779" y="788"/>
                  </a:lnTo>
                  <a:lnTo>
                    <a:pt x="728" y="839"/>
                  </a:lnTo>
                  <a:lnTo>
                    <a:pt x="672" y="885"/>
                  </a:lnTo>
                  <a:lnTo>
                    <a:pt x="611" y="924"/>
                  </a:lnTo>
                  <a:lnTo>
                    <a:pt x="543" y="958"/>
                  </a:lnTo>
                  <a:lnTo>
                    <a:pt x="542" y="958"/>
                  </a:lnTo>
                  <a:lnTo>
                    <a:pt x="539" y="959"/>
                  </a:lnTo>
                  <a:lnTo>
                    <a:pt x="533" y="961"/>
                  </a:lnTo>
                  <a:lnTo>
                    <a:pt x="525" y="962"/>
                  </a:lnTo>
                  <a:lnTo>
                    <a:pt x="515" y="964"/>
                  </a:lnTo>
                  <a:lnTo>
                    <a:pt x="503" y="964"/>
                  </a:lnTo>
                  <a:lnTo>
                    <a:pt x="489" y="964"/>
                  </a:lnTo>
                  <a:lnTo>
                    <a:pt x="474" y="964"/>
                  </a:lnTo>
                  <a:lnTo>
                    <a:pt x="456" y="962"/>
                  </a:lnTo>
                  <a:lnTo>
                    <a:pt x="437" y="959"/>
                  </a:lnTo>
                  <a:lnTo>
                    <a:pt x="417" y="955"/>
                  </a:lnTo>
                  <a:lnTo>
                    <a:pt x="393" y="949"/>
                  </a:lnTo>
                  <a:lnTo>
                    <a:pt x="370" y="940"/>
                  </a:lnTo>
                  <a:lnTo>
                    <a:pt x="345" y="930"/>
                  </a:lnTo>
                  <a:lnTo>
                    <a:pt x="319" y="917"/>
                  </a:lnTo>
                  <a:lnTo>
                    <a:pt x="291" y="901"/>
                  </a:lnTo>
                  <a:lnTo>
                    <a:pt x="263" y="883"/>
                  </a:lnTo>
                  <a:lnTo>
                    <a:pt x="236" y="866"/>
                  </a:lnTo>
                  <a:lnTo>
                    <a:pt x="211" y="848"/>
                  </a:lnTo>
                  <a:lnTo>
                    <a:pt x="188" y="830"/>
                  </a:lnTo>
                  <a:lnTo>
                    <a:pt x="167" y="811"/>
                  </a:lnTo>
                  <a:lnTo>
                    <a:pt x="147" y="791"/>
                  </a:lnTo>
                  <a:lnTo>
                    <a:pt x="129" y="770"/>
                  </a:lnTo>
                  <a:lnTo>
                    <a:pt x="113" y="750"/>
                  </a:lnTo>
                  <a:lnTo>
                    <a:pt x="100" y="728"/>
                  </a:lnTo>
                  <a:lnTo>
                    <a:pt x="88" y="706"/>
                  </a:lnTo>
                  <a:lnTo>
                    <a:pt x="79" y="682"/>
                  </a:lnTo>
                  <a:lnTo>
                    <a:pt x="73" y="657"/>
                  </a:lnTo>
                  <a:lnTo>
                    <a:pt x="69" y="631"/>
                  </a:lnTo>
                  <a:lnTo>
                    <a:pt x="68" y="605"/>
                  </a:lnTo>
                  <a:lnTo>
                    <a:pt x="68" y="577"/>
                  </a:lnTo>
                  <a:lnTo>
                    <a:pt x="72" y="547"/>
                  </a:lnTo>
                  <a:lnTo>
                    <a:pt x="75" y="493"/>
                  </a:lnTo>
                  <a:lnTo>
                    <a:pt x="63" y="446"/>
                  </a:lnTo>
                  <a:lnTo>
                    <a:pt x="46" y="404"/>
                  </a:lnTo>
                  <a:lnTo>
                    <a:pt x="25" y="361"/>
                  </a:lnTo>
                  <a:lnTo>
                    <a:pt x="9" y="316"/>
                  </a:lnTo>
                  <a:lnTo>
                    <a:pt x="0" y="263"/>
                  </a:lnTo>
                  <a:lnTo>
                    <a:pt x="6" y="201"/>
                  </a:lnTo>
                  <a:lnTo>
                    <a:pt x="32" y="126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6" name="Freeform 23"/>
            <p:cNvSpPr>
              <a:spLocks/>
            </p:cNvSpPr>
            <p:nvPr/>
          </p:nvSpPr>
          <p:spPr bwMode="auto">
            <a:xfrm>
              <a:off x="4447" y="2643"/>
              <a:ext cx="333" cy="480"/>
            </a:xfrm>
            <a:custGeom>
              <a:avLst/>
              <a:gdLst>
                <a:gd name="T0" fmla="*/ 326 w 333"/>
                <a:gd name="T1" fmla="*/ 345 h 480"/>
                <a:gd name="T2" fmla="*/ 324 w 333"/>
                <a:gd name="T3" fmla="*/ 339 h 480"/>
                <a:gd name="T4" fmla="*/ 318 w 333"/>
                <a:gd name="T5" fmla="*/ 324 h 480"/>
                <a:gd name="T6" fmla="*/ 308 w 333"/>
                <a:gd name="T7" fmla="*/ 301 h 480"/>
                <a:gd name="T8" fmla="*/ 298 w 333"/>
                <a:gd name="T9" fmla="*/ 273 h 480"/>
                <a:gd name="T10" fmla="*/ 285 w 333"/>
                <a:gd name="T11" fmla="*/ 241 h 480"/>
                <a:gd name="T12" fmla="*/ 270 w 333"/>
                <a:gd name="T13" fmla="*/ 208 h 480"/>
                <a:gd name="T14" fmla="*/ 254 w 333"/>
                <a:gd name="T15" fmla="*/ 178 h 480"/>
                <a:gd name="T16" fmla="*/ 239 w 333"/>
                <a:gd name="T17" fmla="*/ 148 h 480"/>
                <a:gd name="T18" fmla="*/ 229 w 333"/>
                <a:gd name="T19" fmla="*/ 135 h 480"/>
                <a:gd name="T20" fmla="*/ 216 w 333"/>
                <a:gd name="T21" fmla="*/ 119 h 480"/>
                <a:gd name="T22" fmla="*/ 198 w 333"/>
                <a:gd name="T23" fmla="*/ 104 h 480"/>
                <a:gd name="T24" fmla="*/ 179 w 333"/>
                <a:gd name="T25" fmla="*/ 88 h 480"/>
                <a:gd name="T26" fmla="*/ 157 w 333"/>
                <a:gd name="T27" fmla="*/ 73 h 480"/>
                <a:gd name="T28" fmla="*/ 135 w 333"/>
                <a:gd name="T29" fmla="*/ 57 h 480"/>
                <a:gd name="T30" fmla="*/ 111 w 333"/>
                <a:gd name="T31" fmla="*/ 44 h 480"/>
                <a:gd name="T32" fmla="*/ 89 w 333"/>
                <a:gd name="T33" fmla="*/ 31 h 480"/>
                <a:gd name="T34" fmla="*/ 67 w 333"/>
                <a:gd name="T35" fmla="*/ 19 h 480"/>
                <a:gd name="T36" fmla="*/ 47 w 333"/>
                <a:gd name="T37" fmla="*/ 10 h 480"/>
                <a:gd name="T38" fmla="*/ 31 w 333"/>
                <a:gd name="T39" fmla="*/ 4 h 480"/>
                <a:gd name="T40" fmla="*/ 16 w 333"/>
                <a:gd name="T41" fmla="*/ 0 h 480"/>
                <a:gd name="T42" fmla="*/ 6 w 333"/>
                <a:gd name="T43" fmla="*/ 0 h 480"/>
                <a:gd name="T44" fmla="*/ 0 w 333"/>
                <a:gd name="T45" fmla="*/ 3 h 480"/>
                <a:gd name="T46" fmla="*/ 0 w 333"/>
                <a:gd name="T47" fmla="*/ 10 h 480"/>
                <a:gd name="T48" fmla="*/ 6 w 333"/>
                <a:gd name="T49" fmla="*/ 22 h 480"/>
                <a:gd name="T50" fmla="*/ 19 w 333"/>
                <a:gd name="T51" fmla="*/ 51 h 480"/>
                <a:gd name="T52" fmla="*/ 28 w 333"/>
                <a:gd name="T53" fmla="*/ 84 h 480"/>
                <a:gd name="T54" fmla="*/ 29 w 333"/>
                <a:gd name="T55" fmla="*/ 116 h 480"/>
                <a:gd name="T56" fmla="*/ 29 w 333"/>
                <a:gd name="T57" fmla="*/ 148 h 480"/>
                <a:gd name="T58" fmla="*/ 26 w 333"/>
                <a:gd name="T59" fmla="*/ 181 h 480"/>
                <a:gd name="T60" fmla="*/ 23 w 333"/>
                <a:gd name="T61" fmla="*/ 208 h 480"/>
                <a:gd name="T62" fmla="*/ 20 w 333"/>
                <a:gd name="T63" fmla="*/ 233 h 480"/>
                <a:gd name="T64" fmla="*/ 22 w 333"/>
                <a:gd name="T65" fmla="*/ 252 h 480"/>
                <a:gd name="T66" fmla="*/ 31 w 333"/>
                <a:gd name="T67" fmla="*/ 271 h 480"/>
                <a:gd name="T68" fmla="*/ 47 w 333"/>
                <a:gd name="T69" fmla="*/ 296 h 480"/>
                <a:gd name="T70" fmla="*/ 72 w 333"/>
                <a:gd name="T71" fmla="*/ 326 h 480"/>
                <a:gd name="T72" fmla="*/ 100 w 333"/>
                <a:gd name="T73" fmla="*/ 355 h 480"/>
                <a:gd name="T74" fmla="*/ 130 w 333"/>
                <a:gd name="T75" fmla="*/ 386 h 480"/>
                <a:gd name="T76" fmla="*/ 160 w 333"/>
                <a:gd name="T77" fmla="*/ 414 h 480"/>
                <a:gd name="T78" fmla="*/ 188 w 333"/>
                <a:gd name="T79" fmla="*/ 437 h 480"/>
                <a:gd name="T80" fmla="*/ 211 w 333"/>
                <a:gd name="T81" fmla="*/ 455 h 480"/>
                <a:gd name="T82" fmla="*/ 232 w 333"/>
                <a:gd name="T83" fmla="*/ 467 h 480"/>
                <a:gd name="T84" fmla="*/ 255 w 333"/>
                <a:gd name="T85" fmla="*/ 475 h 480"/>
                <a:gd name="T86" fmla="*/ 280 w 333"/>
                <a:gd name="T87" fmla="*/ 480 h 480"/>
                <a:gd name="T88" fmla="*/ 302 w 333"/>
                <a:gd name="T89" fmla="*/ 475 h 480"/>
                <a:gd name="T90" fmla="*/ 320 w 333"/>
                <a:gd name="T91" fmla="*/ 462 h 480"/>
                <a:gd name="T92" fmla="*/ 330 w 333"/>
                <a:gd name="T93" fmla="*/ 437 h 480"/>
                <a:gd name="T94" fmla="*/ 333 w 333"/>
                <a:gd name="T95" fmla="*/ 399 h 480"/>
                <a:gd name="T96" fmla="*/ 326 w 333"/>
                <a:gd name="T97" fmla="*/ 345 h 4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0">
                  <a:moveTo>
                    <a:pt x="326" y="345"/>
                  </a:moveTo>
                  <a:lnTo>
                    <a:pt x="324" y="339"/>
                  </a:lnTo>
                  <a:lnTo>
                    <a:pt x="318" y="324"/>
                  </a:lnTo>
                  <a:lnTo>
                    <a:pt x="308" y="301"/>
                  </a:lnTo>
                  <a:lnTo>
                    <a:pt x="298" y="273"/>
                  </a:lnTo>
                  <a:lnTo>
                    <a:pt x="285" y="241"/>
                  </a:lnTo>
                  <a:lnTo>
                    <a:pt x="270" y="208"/>
                  </a:lnTo>
                  <a:lnTo>
                    <a:pt x="254" y="178"/>
                  </a:lnTo>
                  <a:lnTo>
                    <a:pt x="239" y="148"/>
                  </a:lnTo>
                  <a:lnTo>
                    <a:pt x="229" y="135"/>
                  </a:lnTo>
                  <a:lnTo>
                    <a:pt x="216" y="119"/>
                  </a:lnTo>
                  <a:lnTo>
                    <a:pt x="198" y="104"/>
                  </a:lnTo>
                  <a:lnTo>
                    <a:pt x="179" y="88"/>
                  </a:lnTo>
                  <a:lnTo>
                    <a:pt x="157" y="73"/>
                  </a:lnTo>
                  <a:lnTo>
                    <a:pt x="135" y="57"/>
                  </a:lnTo>
                  <a:lnTo>
                    <a:pt x="111" y="44"/>
                  </a:lnTo>
                  <a:lnTo>
                    <a:pt x="89" y="31"/>
                  </a:lnTo>
                  <a:lnTo>
                    <a:pt x="67" y="19"/>
                  </a:lnTo>
                  <a:lnTo>
                    <a:pt x="47" y="10"/>
                  </a:lnTo>
                  <a:lnTo>
                    <a:pt x="31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6" y="22"/>
                  </a:lnTo>
                  <a:lnTo>
                    <a:pt x="19" y="51"/>
                  </a:lnTo>
                  <a:lnTo>
                    <a:pt x="28" y="84"/>
                  </a:lnTo>
                  <a:lnTo>
                    <a:pt x="29" y="116"/>
                  </a:lnTo>
                  <a:lnTo>
                    <a:pt x="29" y="148"/>
                  </a:lnTo>
                  <a:lnTo>
                    <a:pt x="26" y="181"/>
                  </a:lnTo>
                  <a:lnTo>
                    <a:pt x="23" y="208"/>
                  </a:lnTo>
                  <a:lnTo>
                    <a:pt x="20" y="233"/>
                  </a:lnTo>
                  <a:lnTo>
                    <a:pt x="22" y="252"/>
                  </a:lnTo>
                  <a:lnTo>
                    <a:pt x="31" y="271"/>
                  </a:lnTo>
                  <a:lnTo>
                    <a:pt x="47" y="296"/>
                  </a:lnTo>
                  <a:lnTo>
                    <a:pt x="72" y="326"/>
                  </a:lnTo>
                  <a:lnTo>
                    <a:pt x="100" y="355"/>
                  </a:lnTo>
                  <a:lnTo>
                    <a:pt x="130" y="386"/>
                  </a:lnTo>
                  <a:lnTo>
                    <a:pt x="160" y="414"/>
                  </a:lnTo>
                  <a:lnTo>
                    <a:pt x="188" y="437"/>
                  </a:lnTo>
                  <a:lnTo>
                    <a:pt x="211" y="455"/>
                  </a:lnTo>
                  <a:lnTo>
                    <a:pt x="232" y="467"/>
                  </a:lnTo>
                  <a:lnTo>
                    <a:pt x="255" y="475"/>
                  </a:lnTo>
                  <a:lnTo>
                    <a:pt x="280" y="480"/>
                  </a:lnTo>
                  <a:lnTo>
                    <a:pt x="302" y="475"/>
                  </a:lnTo>
                  <a:lnTo>
                    <a:pt x="320" y="462"/>
                  </a:lnTo>
                  <a:lnTo>
                    <a:pt x="330" y="437"/>
                  </a:lnTo>
                  <a:lnTo>
                    <a:pt x="333" y="399"/>
                  </a:lnTo>
                  <a:lnTo>
                    <a:pt x="326" y="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7" name="Freeform 24"/>
            <p:cNvSpPr>
              <a:spLocks/>
            </p:cNvSpPr>
            <p:nvPr/>
          </p:nvSpPr>
          <p:spPr bwMode="auto">
            <a:xfrm>
              <a:off x="4454" y="2655"/>
              <a:ext cx="317" cy="460"/>
            </a:xfrm>
            <a:custGeom>
              <a:avLst/>
              <a:gdLst>
                <a:gd name="T0" fmla="*/ 310 w 317"/>
                <a:gd name="T1" fmla="*/ 331 h 460"/>
                <a:gd name="T2" fmla="*/ 308 w 317"/>
                <a:gd name="T3" fmla="*/ 325 h 460"/>
                <a:gd name="T4" fmla="*/ 302 w 317"/>
                <a:gd name="T5" fmla="*/ 311 h 460"/>
                <a:gd name="T6" fmla="*/ 294 w 317"/>
                <a:gd name="T7" fmla="*/ 290 h 460"/>
                <a:gd name="T8" fmla="*/ 283 w 317"/>
                <a:gd name="T9" fmla="*/ 262 h 460"/>
                <a:gd name="T10" fmla="*/ 270 w 317"/>
                <a:gd name="T11" fmla="*/ 232 h 460"/>
                <a:gd name="T12" fmla="*/ 257 w 317"/>
                <a:gd name="T13" fmla="*/ 201 h 460"/>
                <a:gd name="T14" fmla="*/ 242 w 317"/>
                <a:gd name="T15" fmla="*/ 170 h 460"/>
                <a:gd name="T16" fmla="*/ 228 w 317"/>
                <a:gd name="T17" fmla="*/ 142 h 460"/>
                <a:gd name="T18" fmla="*/ 219 w 317"/>
                <a:gd name="T19" fmla="*/ 129 h 460"/>
                <a:gd name="T20" fmla="*/ 206 w 317"/>
                <a:gd name="T21" fmla="*/ 114 h 460"/>
                <a:gd name="T22" fmla="*/ 189 w 317"/>
                <a:gd name="T23" fmla="*/ 100 h 460"/>
                <a:gd name="T24" fmla="*/ 170 w 317"/>
                <a:gd name="T25" fmla="*/ 85 h 460"/>
                <a:gd name="T26" fmla="*/ 150 w 317"/>
                <a:gd name="T27" fmla="*/ 70 h 460"/>
                <a:gd name="T28" fmla="*/ 129 w 317"/>
                <a:gd name="T29" fmla="*/ 56 h 460"/>
                <a:gd name="T30" fmla="*/ 107 w 317"/>
                <a:gd name="T31" fmla="*/ 42 h 460"/>
                <a:gd name="T32" fmla="*/ 87 w 317"/>
                <a:gd name="T33" fmla="*/ 29 h 460"/>
                <a:gd name="T34" fmla="*/ 66 w 317"/>
                <a:gd name="T35" fmla="*/ 19 h 460"/>
                <a:gd name="T36" fmla="*/ 47 w 317"/>
                <a:gd name="T37" fmla="*/ 10 h 460"/>
                <a:gd name="T38" fmla="*/ 30 w 317"/>
                <a:gd name="T39" fmla="*/ 4 h 460"/>
                <a:gd name="T40" fmla="*/ 16 w 317"/>
                <a:gd name="T41" fmla="*/ 0 h 460"/>
                <a:gd name="T42" fmla="*/ 8 w 317"/>
                <a:gd name="T43" fmla="*/ 0 h 460"/>
                <a:gd name="T44" fmla="*/ 2 w 317"/>
                <a:gd name="T45" fmla="*/ 3 h 460"/>
                <a:gd name="T46" fmla="*/ 0 w 317"/>
                <a:gd name="T47" fmla="*/ 10 h 460"/>
                <a:gd name="T48" fmla="*/ 6 w 317"/>
                <a:gd name="T49" fmla="*/ 20 h 460"/>
                <a:gd name="T50" fmla="*/ 19 w 317"/>
                <a:gd name="T51" fmla="*/ 48 h 460"/>
                <a:gd name="T52" fmla="*/ 27 w 317"/>
                <a:gd name="T53" fmla="*/ 79 h 460"/>
                <a:gd name="T54" fmla="*/ 30 w 317"/>
                <a:gd name="T55" fmla="*/ 111 h 460"/>
                <a:gd name="T56" fmla="*/ 30 w 317"/>
                <a:gd name="T57" fmla="*/ 142 h 460"/>
                <a:gd name="T58" fmla="*/ 27 w 317"/>
                <a:gd name="T59" fmla="*/ 173 h 460"/>
                <a:gd name="T60" fmla="*/ 24 w 317"/>
                <a:gd name="T61" fmla="*/ 201 h 460"/>
                <a:gd name="T62" fmla="*/ 22 w 317"/>
                <a:gd name="T63" fmla="*/ 224 h 460"/>
                <a:gd name="T64" fmla="*/ 22 w 317"/>
                <a:gd name="T65" fmla="*/ 243 h 460"/>
                <a:gd name="T66" fmla="*/ 30 w 317"/>
                <a:gd name="T67" fmla="*/ 261 h 460"/>
                <a:gd name="T68" fmla="*/ 46 w 317"/>
                <a:gd name="T69" fmla="*/ 286 h 460"/>
                <a:gd name="T70" fmla="*/ 69 w 317"/>
                <a:gd name="T71" fmla="*/ 312 h 460"/>
                <a:gd name="T72" fmla="*/ 96 w 317"/>
                <a:gd name="T73" fmla="*/ 342 h 460"/>
                <a:gd name="T74" fmla="*/ 125 w 317"/>
                <a:gd name="T75" fmla="*/ 371 h 460"/>
                <a:gd name="T76" fmla="*/ 153 w 317"/>
                <a:gd name="T77" fmla="*/ 397 h 460"/>
                <a:gd name="T78" fmla="*/ 179 w 317"/>
                <a:gd name="T79" fmla="*/ 421 h 460"/>
                <a:gd name="T80" fmla="*/ 201 w 317"/>
                <a:gd name="T81" fmla="*/ 437 h 460"/>
                <a:gd name="T82" fmla="*/ 222 w 317"/>
                <a:gd name="T83" fmla="*/ 449 h 460"/>
                <a:gd name="T84" fmla="*/ 244 w 317"/>
                <a:gd name="T85" fmla="*/ 457 h 460"/>
                <a:gd name="T86" fmla="*/ 266 w 317"/>
                <a:gd name="T87" fmla="*/ 460 h 460"/>
                <a:gd name="T88" fmla="*/ 286 w 317"/>
                <a:gd name="T89" fmla="*/ 456 h 460"/>
                <a:gd name="T90" fmla="*/ 302 w 317"/>
                <a:gd name="T91" fmla="*/ 443 h 460"/>
                <a:gd name="T92" fmla="*/ 314 w 317"/>
                <a:gd name="T93" fmla="*/ 419 h 460"/>
                <a:gd name="T94" fmla="*/ 317 w 317"/>
                <a:gd name="T95" fmla="*/ 383 h 460"/>
                <a:gd name="T96" fmla="*/ 310 w 317"/>
                <a:gd name="T97" fmla="*/ 331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7" h="460">
                  <a:moveTo>
                    <a:pt x="310" y="331"/>
                  </a:moveTo>
                  <a:lnTo>
                    <a:pt x="308" y="325"/>
                  </a:lnTo>
                  <a:lnTo>
                    <a:pt x="302" y="311"/>
                  </a:lnTo>
                  <a:lnTo>
                    <a:pt x="294" y="290"/>
                  </a:lnTo>
                  <a:lnTo>
                    <a:pt x="283" y="262"/>
                  </a:lnTo>
                  <a:lnTo>
                    <a:pt x="270" y="232"/>
                  </a:lnTo>
                  <a:lnTo>
                    <a:pt x="257" y="201"/>
                  </a:lnTo>
                  <a:lnTo>
                    <a:pt x="242" y="170"/>
                  </a:lnTo>
                  <a:lnTo>
                    <a:pt x="228" y="142"/>
                  </a:lnTo>
                  <a:lnTo>
                    <a:pt x="219" y="129"/>
                  </a:lnTo>
                  <a:lnTo>
                    <a:pt x="206" y="114"/>
                  </a:lnTo>
                  <a:lnTo>
                    <a:pt x="189" y="100"/>
                  </a:lnTo>
                  <a:lnTo>
                    <a:pt x="170" y="85"/>
                  </a:lnTo>
                  <a:lnTo>
                    <a:pt x="150" y="70"/>
                  </a:lnTo>
                  <a:lnTo>
                    <a:pt x="129" y="56"/>
                  </a:lnTo>
                  <a:lnTo>
                    <a:pt x="107" y="42"/>
                  </a:lnTo>
                  <a:lnTo>
                    <a:pt x="87" y="29"/>
                  </a:lnTo>
                  <a:lnTo>
                    <a:pt x="66" y="19"/>
                  </a:lnTo>
                  <a:lnTo>
                    <a:pt x="47" y="10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19" y="48"/>
                  </a:lnTo>
                  <a:lnTo>
                    <a:pt x="27" y="79"/>
                  </a:lnTo>
                  <a:lnTo>
                    <a:pt x="30" y="111"/>
                  </a:lnTo>
                  <a:lnTo>
                    <a:pt x="30" y="142"/>
                  </a:lnTo>
                  <a:lnTo>
                    <a:pt x="27" y="173"/>
                  </a:lnTo>
                  <a:lnTo>
                    <a:pt x="24" y="201"/>
                  </a:lnTo>
                  <a:lnTo>
                    <a:pt x="22" y="224"/>
                  </a:lnTo>
                  <a:lnTo>
                    <a:pt x="22" y="243"/>
                  </a:lnTo>
                  <a:lnTo>
                    <a:pt x="30" y="261"/>
                  </a:lnTo>
                  <a:lnTo>
                    <a:pt x="46" y="286"/>
                  </a:lnTo>
                  <a:lnTo>
                    <a:pt x="69" y="312"/>
                  </a:lnTo>
                  <a:lnTo>
                    <a:pt x="96" y="342"/>
                  </a:lnTo>
                  <a:lnTo>
                    <a:pt x="125" y="371"/>
                  </a:lnTo>
                  <a:lnTo>
                    <a:pt x="153" y="397"/>
                  </a:lnTo>
                  <a:lnTo>
                    <a:pt x="179" y="421"/>
                  </a:lnTo>
                  <a:lnTo>
                    <a:pt x="201" y="437"/>
                  </a:lnTo>
                  <a:lnTo>
                    <a:pt x="222" y="449"/>
                  </a:lnTo>
                  <a:lnTo>
                    <a:pt x="244" y="457"/>
                  </a:lnTo>
                  <a:lnTo>
                    <a:pt x="266" y="460"/>
                  </a:lnTo>
                  <a:lnTo>
                    <a:pt x="286" y="456"/>
                  </a:lnTo>
                  <a:lnTo>
                    <a:pt x="302" y="443"/>
                  </a:lnTo>
                  <a:lnTo>
                    <a:pt x="314" y="419"/>
                  </a:lnTo>
                  <a:lnTo>
                    <a:pt x="317" y="383"/>
                  </a:lnTo>
                  <a:lnTo>
                    <a:pt x="310" y="331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8" name="Freeform 25"/>
            <p:cNvSpPr>
              <a:spLocks/>
            </p:cNvSpPr>
            <p:nvPr/>
          </p:nvSpPr>
          <p:spPr bwMode="auto">
            <a:xfrm>
              <a:off x="4467" y="2667"/>
              <a:ext cx="297" cy="441"/>
            </a:xfrm>
            <a:custGeom>
              <a:avLst/>
              <a:gdLst>
                <a:gd name="T0" fmla="*/ 291 w 297"/>
                <a:gd name="T1" fmla="*/ 316 h 441"/>
                <a:gd name="T2" fmla="*/ 289 w 297"/>
                <a:gd name="T3" fmla="*/ 312 h 441"/>
                <a:gd name="T4" fmla="*/ 284 w 297"/>
                <a:gd name="T5" fmla="*/ 297 h 441"/>
                <a:gd name="T6" fmla="*/ 276 w 297"/>
                <a:gd name="T7" fmla="*/ 277 h 441"/>
                <a:gd name="T8" fmla="*/ 266 w 297"/>
                <a:gd name="T9" fmla="*/ 250 h 441"/>
                <a:gd name="T10" fmla="*/ 253 w 297"/>
                <a:gd name="T11" fmla="*/ 223 h 441"/>
                <a:gd name="T12" fmla="*/ 240 w 297"/>
                <a:gd name="T13" fmla="*/ 192 h 441"/>
                <a:gd name="T14" fmla="*/ 226 w 297"/>
                <a:gd name="T15" fmla="*/ 162 h 441"/>
                <a:gd name="T16" fmla="*/ 213 w 297"/>
                <a:gd name="T17" fmla="*/ 136 h 441"/>
                <a:gd name="T18" fmla="*/ 204 w 297"/>
                <a:gd name="T19" fmla="*/ 123 h 441"/>
                <a:gd name="T20" fmla="*/ 193 w 297"/>
                <a:gd name="T21" fmla="*/ 110 h 441"/>
                <a:gd name="T22" fmla="*/ 178 w 297"/>
                <a:gd name="T23" fmla="*/ 95 h 441"/>
                <a:gd name="T24" fmla="*/ 160 w 297"/>
                <a:gd name="T25" fmla="*/ 80 h 441"/>
                <a:gd name="T26" fmla="*/ 141 w 297"/>
                <a:gd name="T27" fmla="*/ 67 h 441"/>
                <a:gd name="T28" fmla="*/ 121 w 297"/>
                <a:gd name="T29" fmla="*/ 52 h 441"/>
                <a:gd name="T30" fmla="*/ 100 w 297"/>
                <a:gd name="T31" fmla="*/ 39 h 441"/>
                <a:gd name="T32" fmla="*/ 81 w 297"/>
                <a:gd name="T33" fmla="*/ 27 h 441"/>
                <a:gd name="T34" fmla="*/ 61 w 297"/>
                <a:gd name="T35" fmla="*/ 17 h 441"/>
                <a:gd name="T36" fmla="*/ 43 w 297"/>
                <a:gd name="T37" fmla="*/ 10 h 441"/>
                <a:gd name="T38" fmla="*/ 28 w 297"/>
                <a:gd name="T39" fmla="*/ 4 h 441"/>
                <a:gd name="T40" fmla="*/ 15 w 297"/>
                <a:gd name="T41" fmla="*/ 0 h 441"/>
                <a:gd name="T42" fmla="*/ 6 w 297"/>
                <a:gd name="T43" fmla="*/ 0 h 441"/>
                <a:gd name="T44" fmla="*/ 0 w 297"/>
                <a:gd name="T45" fmla="*/ 2 h 441"/>
                <a:gd name="T46" fmla="*/ 0 w 297"/>
                <a:gd name="T47" fmla="*/ 10 h 441"/>
                <a:gd name="T48" fmla="*/ 5 w 297"/>
                <a:gd name="T49" fmla="*/ 20 h 441"/>
                <a:gd name="T50" fmla="*/ 24 w 297"/>
                <a:gd name="T51" fmla="*/ 76 h 441"/>
                <a:gd name="T52" fmla="*/ 25 w 297"/>
                <a:gd name="T53" fmla="*/ 136 h 441"/>
                <a:gd name="T54" fmla="*/ 21 w 297"/>
                <a:gd name="T55" fmla="*/ 192 h 441"/>
                <a:gd name="T56" fmla="*/ 19 w 297"/>
                <a:gd name="T57" fmla="*/ 233 h 441"/>
                <a:gd name="T58" fmla="*/ 27 w 297"/>
                <a:gd name="T59" fmla="*/ 250 h 441"/>
                <a:gd name="T60" fmla="*/ 43 w 297"/>
                <a:gd name="T61" fmla="*/ 274 h 441"/>
                <a:gd name="T62" fmla="*/ 64 w 297"/>
                <a:gd name="T63" fmla="*/ 300 h 441"/>
                <a:gd name="T64" fmla="*/ 88 w 297"/>
                <a:gd name="T65" fmla="*/ 328 h 441"/>
                <a:gd name="T66" fmla="*/ 116 w 297"/>
                <a:gd name="T67" fmla="*/ 356 h 441"/>
                <a:gd name="T68" fmla="*/ 143 w 297"/>
                <a:gd name="T69" fmla="*/ 381 h 441"/>
                <a:gd name="T70" fmla="*/ 168 w 297"/>
                <a:gd name="T71" fmla="*/ 401 h 441"/>
                <a:gd name="T72" fmla="*/ 188 w 297"/>
                <a:gd name="T73" fmla="*/ 418 h 441"/>
                <a:gd name="T74" fmla="*/ 207 w 297"/>
                <a:gd name="T75" fmla="*/ 429 h 441"/>
                <a:gd name="T76" fmla="*/ 228 w 297"/>
                <a:gd name="T77" fmla="*/ 438 h 441"/>
                <a:gd name="T78" fmla="*/ 248 w 297"/>
                <a:gd name="T79" fmla="*/ 441 h 441"/>
                <a:gd name="T80" fmla="*/ 269 w 297"/>
                <a:gd name="T81" fmla="*/ 437 h 441"/>
                <a:gd name="T82" fmla="*/ 284 w 297"/>
                <a:gd name="T83" fmla="*/ 425 h 441"/>
                <a:gd name="T84" fmla="*/ 294 w 297"/>
                <a:gd name="T85" fmla="*/ 401 h 441"/>
                <a:gd name="T86" fmla="*/ 297 w 297"/>
                <a:gd name="T87" fmla="*/ 366 h 441"/>
                <a:gd name="T88" fmla="*/ 291 w 297"/>
                <a:gd name="T89" fmla="*/ 316 h 44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441">
                  <a:moveTo>
                    <a:pt x="291" y="316"/>
                  </a:moveTo>
                  <a:lnTo>
                    <a:pt x="289" y="312"/>
                  </a:lnTo>
                  <a:lnTo>
                    <a:pt x="284" y="297"/>
                  </a:lnTo>
                  <a:lnTo>
                    <a:pt x="276" y="277"/>
                  </a:lnTo>
                  <a:lnTo>
                    <a:pt x="266" y="250"/>
                  </a:lnTo>
                  <a:lnTo>
                    <a:pt x="253" y="223"/>
                  </a:lnTo>
                  <a:lnTo>
                    <a:pt x="240" y="192"/>
                  </a:lnTo>
                  <a:lnTo>
                    <a:pt x="226" y="162"/>
                  </a:lnTo>
                  <a:lnTo>
                    <a:pt x="213" y="136"/>
                  </a:lnTo>
                  <a:lnTo>
                    <a:pt x="204" y="123"/>
                  </a:lnTo>
                  <a:lnTo>
                    <a:pt x="193" y="110"/>
                  </a:lnTo>
                  <a:lnTo>
                    <a:pt x="178" y="95"/>
                  </a:lnTo>
                  <a:lnTo>
                    <a:pt x="160" y="80"/>
                  </a:lnTo>
                  <a:lnTo>
                    <a:pt x="141" y="67"/>
                  </a:lnTo>
                  <a:lnTo>
                    <a:pt x="121" y="52"/>
                  </a:lnTo>
                  <a:lnTo>
                    <a:pt x="100" y="39"/>
                  </a:lnTo>
                  <a:lnTo>
                    <a:pt x="81" y="27"/>
                  </a:lnTo>
                  <a:lnTo>
                    <a:pt x="61" y="17"/>
                  </a:lnTo>
                  <a:lnTo>
                    <a:pt x="43" y="10"/>
                  </a:lnTo>
                  <a:lnTo>
                    <a:pt x="28" y="4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24" y="76"/>
                  </a:lnTo>
                  <a:lnTo>
                    <a:pt x="25" y="136"/>
                  </a:lnTo>
                  <a:lnTo>
                    <a:pt x="21" y="192"/>
                  </a:lnTo>
                  <a:lnTo>
                    <a:pt x="19" y="233"/>
                  </a:lnTo>
                  <a:lnTo>
                    <a:pt x="27" y="250"/>
                  </a:lnTo>
                  <a:lnTo>
                    <a:pt x="43" y="274"/>
                  </a:lnTo>
                  <a:lnTo>
                    <a:pt x="64" y="300"/>
                  </a:lnTo>
                  <a:lnTo>
                    <a:pt x="88" y="328"/>
                  </a:lnTo>
                  <a:lnTo>
                    <a:pt x="116" y="356"/>
                  </a:lnTo>
                  <a:lnTo>
                    <a:pt x="143" y="381"/>
                  </a:lnTo>
                  <a:lnTo>
                    <a:pt x="168" y="401"/>
                  </a:lnTo>
                  <a:lnTo>
                    <a:pt x="188" y="418"/>
                  </a:lnTo>
                  <a:lnTo>
                    <a:pt x="207" y="429"/>
                  </a:lnTo>
                  <a:lnTo>
                    <a:pt x="228" y="438"/>
                  </a:lnTo>
                  <a:lnTo>
                    <a:pt x="248" y="441"/>
                  </a:lnTo>
                  <a:lnTo>
                    <a:pt x="269" y="437"/>
                  </a:lnTo>
                  <a:lnTo>
                    <a:pt x="284" y="425"/>
                  </a:lnTo>
                  <a:lnTo>
                    <a:pt x="294" y="401"/>
                  </a:lnTo>
                  <a:lnTo>
                    <a:pt x="297" y="366"/>
                  </a:lnTo>
                  <a:lnTo>
                    <a:pt x="291" y="316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9" name="Freeform 26"/>
            <p:cNvSpPr>
              <a:spLocks/>
            </p:cNvSpPr>
            <p:nvPr/>
          </p:nvSpPr>
          <p:spPr bwMode="auto">
            <a:xfrm>
              <a:off x="4479" y="2678"/>
              <a:ext cx="279" cy="423"/>
            </a:xfrm>
            <a:custGeom>
              <a:avLst/>
              <a:gdLst>
                <a:gd name="T0" fmla="*/ 273 w 279"/>
                <a:gd name="T1" fmla="*/ 304 h 423"/>
                <a:gd name="T2" fmla="*/ 272 w 279"/>
                <a:gd name="T3" fmla="*/ 300 h 423"/>
                <a:gd name="T4" fmla="*/ 266 w 279"/>
                <a:gd name="T5" fmla="*/ 286 h 423"/>
                <a:gd name="T6" fmla="*/ 258 w 279"/>
                <a:gd name="T7" fmla="*/ 266 h 423"/>
                <a:gd name="T8" fmla="*/ 250 w 279"/>
                <a:gd name="T9" fmla="*/ 241 h 423"/>
                <a:gd name="T10" fmla="*/ 238 w 279"/>
                <a:gd name="T11" fmla="*/ 213 h 423"/>
                <a:gd name="T12" fmla="*/ 226 w 279"/>
                <a:gd name="T13" fmla="*/ 185 h 423"/>
                <a:gd name="T14" fmla="*/ 213 w 279"/>
                <a:gd name="T15" fmla="*/ 156 h 423"/>
                <a:gd name="T16" fmla="*/ 200 w 279"/>
                <a:gd name="T17" fmla="*/ 131 h 423"/>
                <a:gd name="T18" fmla="*/ 191 w 279"/>
                <a:gd name="T19" fmla="*/ 119 h 423"/>
                <a:gd name="T20" fmla="*/ 181 w 279"/>
                <a:gd name="T21" fmla="*/ 106 h 423"/>
                <a:gd name="T22" fmla="*/ 166 w 279"/>
                <a:gd name="T23" fmla="*/ 93 h 423"/>
                <a:gd name="T24" fmla="*/ 150 w 279"/>
                <a:gd name="T25" fmla="*/ 78 h 423"/>
                <a:gd name="T26" fmla="*/ 132 w 279"/>
                <a:gd name="T27" fmla="*/ 65 h 423"/>
                <a:gd name="T28" fmla="*/ 113 w 279"/>
                <a:gd name="T29" fmla="*/ 52 h 423"/>
                <a:gd name="T30" fmla="*/ 94 w 279"/>
                <a:gd name="T31" fmla="*/ 38 h 423"/>
                <a:gd name="T32" fmla="*/ 75 w 279"/>
                <a:gd name="T33" fmla="*/ 28 h 423"/>
                <a:gd name="T34" fmla="*/ 56 w 279"/>
                <a:gd name="T35" fmla="*/ 18 h 423"/>
                <a:gd name="T36" fmla="*/ 40 w 279"/>
                <a:gd name="T37" fmla="*/ 11 h 423"/>
                <a:gd name="T38" fmla="*/ 25 w 279"/>
                <a:gd name="T39" fmla="*/ 5 h 423"/>
                <a:gd name="T40" fmla="*/ 13 w 279"/>
                <a:gd name="T41" fmla="*/ 0 h 423"/>
                <a:gd name="T42" fmla="*/ 5 w 279"/>
                <a:gd name="T43" fmla="*/ 0 h 423"/>
                <a:gd name="T44" fmla="*/ 0 w 279"/>
                <a:gd name="T45" fmla="*/ 3 h 423"/>
                <a:gd name="T46" fmla="*/ 0 w 279"/>
                <a:gd name="T47" fmla="*/ 9 h 423"/>
                <a:gd name="T48" fmla="*/ 5 w 279"/>
                <a:gd name="T49" fmla="*/ 19 h 423"/>
                <a:gd name="T50" fmla="*/ 22 w 279"/>
                <a:gd name="T51" fmla="*/ 74 h 423"/>
                <a:gd name="T52" fmla="*/ 24 w 279"/>
                <a:gd name="T53" fmla="*/ 132 h 423"/>
                <a:gd name="T54" fmla="*/ 19 w 279"/>
                <a:gd name="T55" fmla="*/ 185 h 423"/>
                <a:gd name="T56" fmla="*/ 18 w 279"/>
                <a:gd name="T57" fmla="*/ 223 h 423"/>
                <a:gd name="T58" fmla="*/ 25 w 279"/>
                <a:gd name="T59" fmla="*/ 241 h 423"/>
                <a:gd name="T60" fmla="*/ 38 w 279"/>
                <a:gd name="T61" fmla="*/ 263 h 423"/>
                <a:gd name="T62" fmla="*/ 59 w 279"/>
                <a:gd name="T63" fmla="*/ 288 h 423"/>
                <a:gd name="T64" fmla="*/ 82 w 279"/>
                <a:gd name="T65" fmla="*/ 314 h 423"/>
                <a:gd name="T66" fmla="*/ 109 w 279"/>
                <a:gd name="T67" fmla="*/ 341 h 423"/>
                <a:gd name="T68" fmla="*/ 134 w 279"/>
                <a:gd name="T69" fmla="*/ 366 h 423"/>
                <a:gd name="T70" fmla="*/ 157 w 279"/>
                <a:gd name="T71" fmla="*/ 386 h 423"/>
                <a:gd name="T72" fmla="*/ 176 w 279"/>
                <a:gd name="T73" fmla="*/ 401 h 423"/>
                <a:gd name="T74" fmla="*/ 194 w 279"/>
                <a:gd name="T75" fmla="*/ 412 h 423"/>
                <a:gd name="T76" fmla="*/ 213 w 279"/>
                <a:gd name="T77" fmla="*/ 420 h 423"/>
                <a:gd name="T78" fmla="*/ 233 w 279"/>
                <a:gd name="T79" fmla="*/ 423 h 423"/>
                <a:gd name="T80" fmla="*/ 251 w 279"/>
                <a:gd name="T81" fmla="*/ 420 h 423"/>
                <a:gd name="T82" fmla="*/ 267 w 279"/>
                <a:gd name="T83" fmla="*/ 408 h 423"/>
                <a:gd name="T84" fmla="*/ 276 w 279"/>
                <a:gd name="T85" fmla="*/ 386 h 423"/>
                <a:gd name="T86" fmla="*/ 279 w 279"/>
                <a:gd name="T87" fmla="*/ 351 h 423"/>
                <a:gd name="T88" fmla="*/ 273 w 279"/>
                <a:gd name="T89" fmla="*/ 304 h 42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9" h="423">
                  <a:moveTo>
                    <a:pt x="273" y="304"/>
                  </a:moveTo>
                  <a:lnTo>
                    <a:pt x="272" y="300"/>
                  </a:lnTo>
                  <a:lnTo>
                    <a:pt x="266" y="286"/>
                  </a:lnTo>
                  <a:lnTo>
                    <a:pt x="258" y="266"/>
                  </a:lnTo>
                  <a:lnTo>
                    <a:pt x="250" y="241"/>
                  </a:lnTo>
                  <a:lnTo>
                    <a:pt x="238" y="213"/>
                  </a:lnTo>
                  <a:lnTo>
                    <a:pt x="226" y="185"/>
                  </a:lnTo>
                  <a:lnTo>
                    <a:pt x="213" y="156"/>
                  </a:lnTo>
                  <a:lnTo>
                    <a:pt x="200" y="131"/>
                  </a:lnTo>
                  <a:lnTo>
                    <a:pt x="191" y="119"/>
                  </a:lnTo>
                  <a:lnTo>
                    <a:pt x="181" y="106"/>
                  </a:lnTo>
                  <a:lnTo>
                    <a:pt x="166" y="93"/>
                  </a:lnTo>
                  <a:lnTo>
                    <a:pt x="150" y="78"/>
                  </a:lnTo>
                  <a:lnTo>
                    <a:pt x="132" y="65"/>
                  </a:lnTo>
                  <a:lnTo>
                    <a:pt x="113" y="52"/>
                  </a:lnTo>
                  <a:lnTo>
                    <a:pt x="94" y="38"/>
                  </a:lnTo>
                  <a:lnTo>
                    <a:pt x="75" y="28"/>
                  </a:lnTo>
                  <a:lnTo>
                    <a:pt x="56" y="18"/>
                  </a:lnTo>
                  <a:lnTo>
                    <a:pt x="40" y="11"/>
                  </a:lnTo>
                  <a:lnTo>
                    <a:pt x="25" y="5"/>
                  </a:lnTo>
                  <a:lnTo>
                    <a:pt x="13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5" y="19"/>
                  </a:lnTo>
                  <a:lnTo>
                    <a:pt x="22" y="74"/>
                  </a:lnTo>
                  <a:lnTo>
                    <a:pt x="24" y="132"/>
                  </a:lnTo>
                  <a:lnTo>
                    <a:pt x="19" y="185"/>
                  </a:lnTo>
                  <a:lnTo>
                    <a:pt x="18" y="223"/>
                  </a:lnTo>
                  <a:lnTo>
                    <a:pt x="25" y="241"/>
                  </a:lnTo>
                  <a:lnTo>
                    <a:pt x="38" y="263"/>
                  </a:lnTo>
                  <a:lnTo>
                    <a:pt x="59" y="288"/>
                  </a:lnTo>
                  <a:lnTo>
                    <a:pt x="82" y="314"/>
                  </a:lnTo>
                  <a:lnTo>
                    <a:pt x="109" y="341"/>
                  </a:lnTo>
                  <a:lnTo>
                    <a:pt x="134" y="366"/>
                  </a:lnTo>
                  <a:lnTo>
                    <a:pt x="157" y="386"/>
                  </a:lnTo>
                  <a:lnTo>
                    <a:pt x="176" y="401"/>
                  </a:lnTo>
                  <a:lnTo>
                    <a:pt x="194" y="412"/>
                  </a:lnTo>
                  <a:lnTo>
                    <a:pt x="213" y="420"/>
                  </a:lnTo>
                  <a:lnTo>
                    <a:pt x="233" y="423"/>
                  </a:lnTo>
                  <a:lnTo>
                    <a:pt x="251" y="420"/>
                  </a:lnTo>
                  <a:lnTo>
                    <a:pt x="267" y="408"/>
                  </a:lnTo>
                  <a:lnTo>
                    <a:pt x="276" y="386"/>
                  </a:lnTo>
                  <a:lnTo>
                    <a:pt x="279" y="351"/>
                  </a:lnTo>
                  <a:lnTo>
                    <a:pt x="273" y="30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0" name="Freeform 27"/>
            <p:cNvSpPr>
              <a:spLocks/>
            </p:cNvSpPr>
            <p:nvPr/>
          </p:nvSpPr>
          <p:spPr bwMode="auto">
            <a:xfrm>
              <a:off x="4491" y="2690"/>
              <a:ext cx="260" cy="403"/>
            </a:xfrm>
            <a:custGeom>
              <a:avLst/>
              <a:gdLst>
                <a:gd name="T0" fmla="*/ 254 w 260"/>
                <a:gd name="T1" fmla="*/ 290 h 403"/>
                <a:gd name="T2" fmla="*/ 252 w 260"/>
                <a:gd name="T3" fmla="*/ 286 h 403"/>
                <a:gd name="T4" fmla="*/ 248 w 260"/>
                <a:gd name="T5" fmla="*/ 273 h 403"/>
                <a:gd name="T6" fmla="*/ 241 w 260"/>
                <a:gd name="T7" fmla="*/ 254 h 403"/>
                <a:gd name="T8" fmla="*/ 232 w 260"/>
                <a:gd name="T9" fmla="*/ 230 h 403"/>
                <a:gd name="T10" fmla="*/ 221 w 260"/>
                <a:gd name="T11" fmla="*/ 204 h 403"/>
                <a:gd name="T12" fmla="*/ 210 w 260"/>
                <a:gd name="T13" fmla="*/ 176 h 403"/>
                <a:gd name="T14" fmla="*/ 198 w 260"/>
                <a:gd name="T15" fmla="*/ 150 h 403"/>
                <a:gd name="T16" fmla="*/ 186 w 260"/>
                <a:gd name="T17" fmla="*/ 125 h 403"/>
                <a:gd name="T18" fmla="*/ 169 w 260"/>
                <a:gd name="T19" fmla="*/ 100 h 403"/>
                <a:gd name="T20" fmla="*/ 139 w 260"/>
                <a:gd name="T21" fmla="*/ 73 h 403"/>
                <a:gd name="T22" fmla="*/ 106 w 260"/>
                <a:gd name="T23" fmla="*/ 48 h 403"/>
                <a:gd name="T24" fmla="*/ 70 w 260"/>
                <a:gd name="T25" fmla="*/ 25 h 403"/>
                <a:gd name="T26" fmla="*/ 38 w 260"/>
                <a:gd name="T27" fmla="*/ 9 h 403"/>
                <a:gd name="T28" fmla="*/ 13 w 260"/>
                <a:gd name="T29" fmla="*/ 0 h 403"/>
                <a:gd name="T30" fmla="*/ 0 w 260"/>
                <a:gd name="T31" fmla="*/ 3 h 403"/>
                <a:gd name="T32" fmla="*/ 4 w 260"/>
                <a:gd name="T33" fmla="*/ 19 h 403"/>
                <a:gd name="T34" fmla="*/ 20 w 260"/>
                <a:gd name="T35" fmla="*/ 70 h 403"/>
                <a:gd name="T36" fmla="*/ 22 w 260"/>
                <a:gd name="T37" fmla="*/ 125 h 403"/>
                <a:gd name="T38" fmla="*/ 17 w 260"/>
                <a:gd name="T39" fmla="*/ 176 h 403"/>
                <a:gd name="T40" fmla="*/ 16 w 260"/>
                <a:gd name="T41" fmla="*/ 213 h 403"/>
                <a:gd name="T42" fmla="*/ 22 w 260"/>
                <a:gd name="T43" fmla="*/ 229 h 403"/>
                <a:gd name="T44" fmla="*/ 37 w 260"/>
                <a:gd name="T45" fmla="*/ 251 h 403"/>
                <a:gd name="T46" fmla="*/ 54 w 260"/>
                <a:gd name="T47" fmla="*/ 274 h 403"/>
                <a:gd name="T48" fmla="*/ 78 w 260"/>
                <a:gd name="T49" fmla="*/ 299 h 403"/>
                <a:gd name="T50" fmla="*/ 101 w 260"/>
                <a:gd name="T51" fmla="*/ 326 h 403"/>
                <a:gd name="T52" fmla="*/ 125 w 260"/>
                <a:gd name="T53" fmla="*/ 349 h 403"/>
                <a:gd name="T54" fmla="*/ 147 w 260"/>
                <a:gd name="T55" fmla="*/ 368 h 403"/>
                <a:gd name="T56" fmla="*/ 164 w 260"/>
                <a:gd name="T57" fmla="*/ 383 h 403"/>
                <a:gd name="T58" fmla="*/ 180 w 260"/>
                <a:gd name="T59" fmla="*/ 393 h 403"/>
                <a:gd name="T60" fmla="*/ 199 w 260"/>
                <a:gd name="T61" fmla="*/ 400 h 403"/>
                <a:gd name="T62" fmla="*/ 217 w 260"/>
                <a:gd name="T63" fmla="*/ 403 h 403"/>
                <a:gd name="T64" fmla="*/ 235 w 260"/>
                <a:gd name="T65" fmla="*/ 400 h 403"/>
                <a:gd name="T66" fmla="*/ 248 w 260"/>
                <a:gd name="T67" fmla="*/ 389 h 403"/>
                <a:gd name="T68" fmla="*/ 257 w 260"/>
                <a:gd name="T69" fmla="*/ 368 h 403"/>
                <a:gd name="T70" fmla="*/ 260 w 260"/>
                <a:gd name="T71" fmla="*/ 336 h 403"/>
                <a:gd name="T72" fmla="*/ 254 w 260"/>
                <a:gd name="T73" fmla="*/ 290 h 4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0" h="403">
                  <a:moveTo>
                    <a:pt x="254" y="290"/>
                  </a:moveTo>
                  <a:lnTo>
                    <a:pt x="252" y="286"/>
                  </a:lnTo>
                  <a:lnTo>
                    <a:pt x="248" y="273"/>
                  </a:lnTo>
                  <a:lnTo>
                    <a:pt x="241" y="254"/>
                  </a:lnTo>
                  <a:lnTo>
                    <a:pt x="232" y="230"/>
                  </a:lnTo>
                  <a:lnTo>
                    <a:pt x="221" y="204"/>
                  </a:lnTo>
                  <a:lnTo>
                    <a:pt x="210" y="176"/>
                  </a:lnTo>
                  <a:lnTo>
                    <a:pt x="198" y="150"/>
                  </a:lnTo>
                  <a:lnTo>
                    <a:pt x="186" y="125"/>
                  </a:lnTo>
                  <a:lnTo>
                    <a:pt x="169" y="100"/>
                  </a:lnTo>
                  <a:lnTo>
                    <a:pt x="139" y="73"/>
                  </a:lnTo>
                  <a:lnTo>
                    <a:pt x="106" y="48"/>
                  </a:lnTo>
                  <a:lnTo>
                    <a:pt x="70" y="25"/>
                  </a:lnTo>
                  <a:lnTo>
                    <a:pt x="38" y="9"/>
                  </a:lnTo>
                  <a:lnTo>
                    <a:pt x="13" y="0"/>
                  </a:lnTo>
                  <a:lnTo>
                    <a:pt x="0" y="3"/>
                  </a:lnTo>
                  <a:lnTo>
                    <a:pt x="4" y="19"/>
                  </a:lnTo>
                  <a:lnTo>
                    <a:pt x="20" y="70"/>
                  </a:lnTo>
                  <a:lnTo>
                    <a:pt x="22" y="125"/>
                  </a:lnTo>
                  <a:lnTo>
                    <a:pt x="17" y="176"/>
                  </a:lnTo>
                  <a:lnTo>
                    <a:pt x="16" y="213"/>
                  </a:lnTo>
                  <a:lnTo>
                    <a:pt x="22" y="229"/>
                  </a:lnTo>
                  <a:lnTo>
                    <a:pt x="37" y="251"/>
                  </a:lnTo>
                  <a:lnTo>
                    <a:pt x="54" y="274"/>
                  </a:lnTo>
                  <a:lnTo>
                    <a:pt x="78" y="299"/>
                  </a:lnTo>
                  <a:lnTo>
                    <a:pt x="101" y="326"/>
                  </a:lnTo>
                  <a:lnTo>
                    <a:pt x="125" y="349"/>
                  </a:lnTo>
                  <a:lnTo>
                    <a:pt x="147" y="368"/>
                  </a:lnTo>
                  <a:lnTo>
                    <a:pt x="164" y="383"/>
                  </a:lnTo>
                  <a:lnTo>
                    <a:pt x="180" y="393"/>
                  </a:lnTo>
                  <a:lnTo>
                    <a:pt x="199" y="400"/>
                  </a:lnTo>
                  <a:lnTo>
                    <a:pt x="217" y="403"/>
                  </a:lnTo>
                  <a:lnTo>
                    <a:pt x="235" y="400"/>
                  </a:lnTo>
                  <a:lnTo>
                    <a:pt x="248" y="389"/>
                  </a:lnTo>
                  <a:lnTo>
                    <a:pt x="257" y="368"/>
                  </a:lnTo>
                  <a:lnTo>
                    <a:pt x="260" y="336"/>
                  </a:lnTo>
                  <a:lnTo>
                    <a:pt x="254" y="290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1" name="Freeform 28"/>
            <p:cNvSpPr>
              <a:spLocks/>
            </p:cNvSpPr>
            <p:nvPr/>
          </p:nvSpPr>
          <p:spPr bwMode="auto">
            <a:xfrm>
              <a:off x="4503" y="2702"/>
              <a:ext cx="242" cy="384"/>
            </a:xfrm>
            <a:custGeom>
              <a:avLst/>
              <a:gdLst>
                <a:gd name="T0" fmla="*/ 236 w 242"/>
                <a:gd name="T1" fmla="*/ 277 h 384"/>
                <a:gd name="T2" fmla="*/ 234 w 242"/>
                <a:gd name="T3" fmla="*/ 273 h 384"/>
                <a:gd name="T4" fmla="*/ 230 w 242"/>
                <a:gd name="T5" fmla="*/ 261 h 384"/>
                <a:gd name="T6" fmla="*/ 224 w 242"/>
                <a:gd name="T7" fmla="*/ 242 h 384"/>
                <a:gd name="T8" fmla="*/ 215 w 242"/>
                <a:gd name="T9" fmla="*/ 220 h 384"/>
                <a:gd name="T10" fmla="*/ 205 w 242"/>
                <a:gd name="T11" fmla="*/ 193 h 384"/>
                <a:gd name="T12" fmla="*/ 195 w 242"/>
                <a:gd name="T13" fmla="*/ 167 h 384"/>
                <a:gd name="T14" fmla="*/ 185 w 242"/>
                <a:gd name="T15" fmla="*/ 142 h 384"/>
                <a:gd name="T16" fmla="*/ 173 w 242"/>
                <a:gd name="T17" fmla="*/ 119 h 384"/>
                <a:gd name="T18" fmla="*/ 155 w 242"/>
                <a:gd name="T19" fmla="*/ 95 h 384"/>
                <a:gd name="T20" fmla="*/ 129 w 242"/>
                <a:gd name="T21" fmla="*/ 70 h 384"/>
                <a:gd name="T22" fmla="*/ 96 w 242"/>
                <a:gd name="T23" fmla="*/ 45 h 384"/>
                <a:gd name="T24" fmla="*/ 64 w 242"/>
                <a:gd name="T25" fmla="*/ 25 h 384"/>
                <a:gd name="T26" fmla="*/ 33 w 242"/>
                <a:gd name="T27" fmla="*/ 9 h 384"/>
                <a:gd name="T28" fmla="*/ 11 w 242"/>
                <a:gd name="T29" fmla="*/ 0 h 384"/>
                <a:gd name="T30" fmla="*/ 0 w 242"/>
                <a:gd name="T31" fmla="*/ 3 h 384"/>
                <a:gd name="T32" fmla="*/ 3 w 242"/>
                <a:gd name="T33" fmla="*/ 17 h 384"/>
                <a:gd name="T34" fmla="*/ 19 w 242"/>
                <a:gd name="T35" fmla="*/ 66 h 384"/>
                <a:gd name="T36" fmla="*/ 20 w 242"/>
                <a:gd name="T37" fmla="*/ 119 h 384"/>
                <a:gd name="T38" fmla="*/ 16 w 242"/>
                <a:gd name="T39" fmla="*/ 168 h 384"/>
                <a:gd name="T40" fmla="*/ 16 w 242"/>
                <a:gd name="T41" fmla="*/ 204 h 384"/>
                <a:gd name="T42" fmla="*/ 22 w 242"/>
                <a:gd name="T43" fmla="*/ 220 h 384"/>
                <a:gd name="T44" fmla="*/ 33 w 242"/>
                <a:gd name="T45" fmla="*/ 239 h 384"/>
                <a:gd name="T46" fmla="*/ 51 w 242"/>
                <a:gd name="T47" fmla="*/ 262 h 384"/>
                <a:gd name="T48" fmla="*/ 72 w 242"/>
                <a:gd name="T49" fmla="*/ 286 h 384"/>
                <a:gd name="T50" fmla="*/ 94 w 242"/>
                <a:gd name="T51" fmla="*/ 309 h 384"/>
                <a:gd name="T52" fmla="*/ 116 w 242"/>
                <a:gd name="T53" fmla="*/ 333 h 384"/>
                <a:gd name="T54" fmla="*/ 136 w 242"/>
                <a:gd name="T55" fmla="*/ 350 h 384"/>
                <a:gd name="T56" fmla="*/ 152 w 242"/>
                <a:gd name="T57" fmla="*/ 365 h 384"/>
                <a:gd name="T58" fmla="*/ 168 w 242"/>
                <a:gd name="T59" fmla="*/ 375 h 384"/>
                <a:gd name="T60" fmla="*/ 185 w 242"/>
                <a:gd name="T61" fmla="*/ 381 h 384"/>
                <a:gd name="T62" fmla="*/ 202 w 242"/>
                <a:gd name="T63" fmla="*/ 384 h 384"/>
                <a:gd name="T64" fmla="*/ 218 w 242"/>
                <a:gd name="T65" fmla="*/ 381 h 384"/>
                <a:gd name="T66" fmla="*/ 231 w 242"/>
                <a:gd name="T67" fmla="*/ 371 h 384"/>
                <a:gd name="T68" fmla="*/ 239 w 242"/>
                <a:gd name="T69" fmla="*/ 350 h 384"/>
                <a:gd name="T70" fmla="*/ 242 w 242"/>
                <a:gd name="T71" fmla="*/ 320 h 384"/>
                <a:gd name="T72" fmla="*/ 236 w 242"/>
                <a:gd name="T73" fmla="*/ 277 h 3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2" h="384">
                  <a:moveTo>
                    <a:pt x="236" y="277"/>
                  </a:moveTo>
                  <a:lnTo>
                    <a:pt x="234" y="273"/>
                  </a:lnTo>
                  <a:lnTo>
                    <a:pt x="230" y="261"/>
                  </a:lnTo>
                  <a:lnTo>
                    <a:pt x="224" y="242"/>
                  </a:lnTo>
                  <a:lnTo>
                    <a:pt x="215" y="220"/>
                  </a:lnTo>
                  <a:lnTo>
                    <a:pt x="205" y="193"/>
                  </a:lnTo>
                  <a:lnTo>
                    <a:pt x="195" y="167"/>
                  </a:lnTo>
                  <a:lnTo>
                    <a:pt x="185" y="142"/>
                  </a:lnTo>
                  <a:lnTo>
                    <a:pt x="173" y="119"/>
                  </a:lnTo>
                  <a:lnTo>
                    <a:pt x="155" y="95"/>
                  </a:lnTo>
                  <a:lnTo>
                    <a:pt x="129" y="70"/>
                  </a:lnTo>
                  <a:lnTo>
                    <a:pt x="96" y="45"/>
                  </a:lnTo>
                  <a:lnTo>
                    <a:pt x="64" y="25"/>
                  </a:lnTo>
                  <a:lnTo>
                    <a:pt x="33" y="9"/>
                  </a:lnTo>
                  <a:lnTo>
                    <a:pt x="11" y="0"/>
                  </a:lnTo>
                  <a:lnTo>
                    <a:pt x="0" y="3"/>
                  </a:lnTo>
                  <a:lnTo>
                    <a:pt x="3" y="17"/>
                  </a:lnTo>
                  <a:lnTo>
                    <a:pt x="19" y="66"/>
                  </a:lnTo>
                  <a:lnTo>
                    <a:pt x="20" y="119"/>
                  </a:lnTo>
                  <a:lnTo>
                    <a:pt x="16" y="168"/>
                  </a:lnTo>
                  <a:lnTo>
                    <a:pt x="16" y="204"/>
                  </a:lnTo>
                  <a:lnTo>
                    <a:pt x="22" y="220"/>
                  </a:lnTo>
                  <a:lnTo>
                    <a:pt x="33" y="239"/>
                  </a:lnTo>
                  <a:lnTo>
                    <a:pt x="51" y="262"/>
                  </a:lnTo>
                  <a:lnTo>
                    <a:pt x="72" y="286"/>
                  </a:lnTo>
                  <a:lnTo>
                    <a:pt x="94" y="309"/>
                  </a:lnTo>
                  <a:lnTo>
                    <a:pt x="116" y="333"/>
                  </a:lnTo>
                  <a:lnTo>
                    <a:pt x="136" y="350"/>
                  </a:lnTo>
                  <a:lnTo>
                    <a:pt x="152" y="365"/>
                  </a:lnTo>
                  <a:lnTo>
                    <a:pt x="168" y="375"/>
                  </a:lnTo>
                  <a:lnTo>
                    <a:pt x="185" y="381"/>
                  </a:lnTo>
                  <a:lnTo>
                    <a:pt x="202" y="384"/>
                  </a:lnTo>
                  <a:lnTo>
                    <a:pt x="218" y="381"/>
                  </a:lnTo>
                  <a:lnTo>
                    <a:pt x="231" y="371"/>
                  </a:lnTo>
                  <a:lnTo>
                    <a:pt x="239" y="350"/>
                  </a:lnTo>
                  <a:lnTo>
                    <a:pt x="242" y="320"/>
                  </a:lnTo>
                  <a:lnTo>
                    <a:pt x="236" y="277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2" name="Freeform 29"/>
            <p:cNvSpPr>
              <a:spLocks/>
            </p:cNvSpPr>
            <p:nvPr/>
          </p:nvSpPr>
          <p:spPr bwMode="auto">
            <a:xfrm>
              <a:off x="4514" y="2715"/>
              <a:ext cx="223" cy="364"/>
            </a:xfrm>
            <a:custGeom>
              <a:avLst/>
              <a:gdLst>
                <a:gd name="T0" fmla="*/ 219 w 223"/>
                <a:gd name="T1" fmla="*/ 261 h 364"/>
                <a:gd name="T2" fmla="*/ 218 w 223"/>
                <a:gd name="T3" fmla="*/ 257 h 364"/>
                <a:gd name="T4" fmla="*/ 213 w 223"/>
                <a:gd name="T5" fmla="*/ 245 h 364"/>
                <a:gd name="T6" fmla="*/ 207 w 223"/>
                <a:gd name="T7" fmla="*/ 227 h 364"/>
                <a:gd name="T8" fmla="*/ 200 w 223"/>
                <a:gd name="T9" fmla="*/ 207 h 364"/>
                <a:gd name="T10" fmla="*/ 191 w 223"/>
                <a:gd name="T11" fmla="*/ 183 h 364"/>
                <a:gd name="T12" fmla="*/ 181 w 223"/>
                <a:gd name="T13" fmla="*/ 158 h 364"/>
                <a:gd name="T14" fmla="*/ 171 w 223"/>
                <a:gd name="T15" fmla="*/ 133 h 364"/>
                <a:gd name="T16" fmla="*/ 160 w 223"/>
                <a:gd name="T17" fmla="*/ 111 h 364"/>
                <a:gd name="T18" fmla="*/ 144 w 223"/>
                <a:gd name="T19" fmla="*/ 89 h 364"/>
                <a:gd name="T20" fmla="*/ 121 w 223"/>
                <a:gd name="T21" fmla="*/ 66 h 364"/>
                <a:gd name="T22" fmla="*/ 91 w 223"/>
                <a:gd name="T23" fmla="*/ 43 h 364"/>
                <a:gd name="T24" fmla="*/ 61 w 223"/>
                <a:gd name="T25" fmla="*/ 22 h 364"/>
                <a:gd name="T26" fmla="*/ 33 w 223"/>
                <a:gd name="T27" fmla="*/ 7 h 364"/>
                <a:gd name="T28" fmla="*/ 11 w 223"/>
                <a:gd name="T29" fmla="*/ 0 h 364"/>
                <a:gd name="T30" fmla="*/ 0 w 223"/>
                <a:gd name="T31" fmla="*/ 1 h 364"/>
                <a:gd name="T32" fmla="*/ 3 w 223"/>
                <a:gd name="T33" fmla="*/ 16 h 364"/>
                <a:gd name="T34" fmla="*/ 18 w 223"/>
                <a:gd name="T35" fmla="*/ 62 h 364"/>
                <a:gd name="T36" fmla="*/ 19 w 223"/>
                <a:gd name="T37" fmla="*/ 113 h 364"/>
                <a:gd name="T38" fmla="*/ 15 w 223"/>
                <a:gd name="T39" fmla="*/ 158 h 364"/>
                <a:gd name="T40" fmla="*/ 15 w 223"/>
                <a:gd name="T41" fmla="*/ 192 h 364"/>
                <a:gd name="T42" fmla="*/ 21 w 223"/>
                <a:gd name="T43" fmla="*/ 207 h 364"/>
                <a:gd name="T44" fmla="*/ 31 w 223"/>
                <a:gd name="T45" fmla="*/ 226 h 364"/>
                <a:gd name="T46" fmla="*/ 47 w 223"/>
                <a:gd name="T47" fmla="*/ 248 h 364"/>
                <a:gd name="T48" fmla="*/ 66 w 223"/>
                <a:gd name="T49" fmla="*/ 270 h 364"/>
                <a:gd name="T50" fmla="*/ 87 w 223"/>
                <a:gd name="T51" fmla="*/ 293 h 364"/>
                <a:gd name="T52" fmla="*/ 107 w 223"/>
                <a:gd name="T53" fmla="*/ 314 h 364"/>
                <a:gd name="T54" fmla="*/ 127 w 223"/>
                <a:gd name="T55" fmla="*/ 331 h 364"/>
                <a:gd name="T56" fmla="*/ 141 w 223"/>
                <a:gd name="T57" fmla="*/ 345 h 364"/>
                <a:gd name="T58" fmla="*/ 156 w 223"/>
                <a:gd name="T59" fmla="*/ 355 h 364"/>
                <a:gd name="T60" fmla="*/ 172 w 223"/>
                <a:gd name="T61" fmla="*/ 361 h 364"/>
                <a:gd name="T62" fmla="*/ 188 w 223"/>
                <a:gd name="T63" fmla="*/ 364 h 364"/>
                <a:gd name="T64" fmla="*/ 203 w 223"/>
                <a:gd name="T65" fmla="*/ 361 h 364"/>
                <a:gd name="T66" fmla="*/ 215 w 223"/>
                <a:gd name="T67" fmla="*/ 351 h 364"/>
                <a:gd name="T68" fmla="*/ 222 w 223"/>
                <a:gd name="T69" fmla="*/ 331 h 364"/>
                <a:gd name="T70" fmla="*/ 223 w 223"/>
                <a:gd name="T71" fmla="*/ 302 h 364"/>
                <a:gd name="T72" fmla="*/ 219 w 223"/>
                <a:gd name="T73" fmla="*/ 261 h 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3" h="364">
                  <a:moveTo>
                    <a:pt x="219" y="261"/>
                  </a:moveTo>
                  <a:lnTo>
                    <a:pt x="218" y="257"/>
                  </a:lnTo>
                  <a:lnTo>
                    <a:pt x="213" y="245"/>
                  </a:lnTo>
                  <a:lnTo>
                    <a:pt x="207" y="227"/>
                  </a:lnTo>
                  <a:lnTo>
                    <a:pt x="200" y="207"/>
                  </a:lnTo>
                  <a:lnTo>
                    <a:pt x="191" y="183"/>
                  </a:lnTo>
                  <a:lnTo>
                    <a:pt x="181" y="158"/>
                  </a:lnTo>
                  <a:lnTo>
                    <a:pt x="171" y="133"/>
                  </a:lnTo>
                  <a:lnTo>
                    <a:pt x="160" y="111"/>
                  </a:lnTo>
                  <a:lnTo>
                    <a:pt x="144" y="89"/>
                  </a:lnTo>
                  <a:lnTo>
                    <a:pt x="121" y="66"/>
                  </a:lnTo>
                  <a:lnTo>
                    <a:pt x="91" y="43"/>
                  </a:lnTo>
                  <a:lnTo>
                    <a:pt x="61" y="22"/>
                  </a:lnTo>
                  <a:lnTo>
                    <a:pt x="33" y="7"/>
                  </a:lnTo>
                  <a:lnTo>
                    <a:pt x="11" y="0"/>
                  </a:lnTo>
                  <a:lnTo>
                    <a:pt x="0" y="1"/>
                  </a:lnTo>
                  <a:lnTo>
                    <a:pt x="3" y="16"/>
                  </a:lnTo>
                  <a:lnTo>
                    <a:pt x="18" y="62"/>
                  </a:lnTo>
                  <a:lnTo>
                    <a:pt x="19" y="113"/>
                  </a:lnTo>
                  <a:lnTo>
                    <a:pt x="15" y="158"/>
                  </a:lnTo>
                  <a:lnTo>
                    <a:pt x="15" y="192"/>
                  </a:lnTo>
                  <a:lnTo>
                    <a:pt x="21" y="207"/>
                  </a:lnTo>
                  <a:lnTo>
                    <a:pt x="31" y="226"/>
                  </a:lnTo>
                  <a:lnTo>
                    <a:pt x="47" y="248"/>
                  </a:lnTo>
                  <a:lnTo>
                    <a:pt x="66" y="270"/>
                  </a:lnTo>
                  <a:lnTo>
                    <a:pt x="87" y="293"/>
                  </a:lnTo>
                  <a:lnTo>
                    <a:pt x="107" y="314"/>
                  </a:lnTo>
                  <a:lnTo>
                    <a:pt x="127" y="331"/>
                  </a:lnTo>
                  <a:lnTo>
                    <a:pt x="141" y="345"/>
                  </a:lnTo>
                  <a:lnTo>
                    <a:pt x="156" y="355"/>
                  </a:lnTo>
                  <a:lnTo>
                    <a:pt x="172" y="361"/>
                  </a:lnTo>
                  <a:lnTo>
                    <a:pt x="188" y="364"/>
                  </a:lnTo>
                  <a:lnTo>
                    <a:pt x="203" y="361"/>
                  </a:lnTo>
                  <a:lnTo>
                    <a:pt x="215" y="351"/>
                  </a:lnTo>
                  <a:lnTo>
                    <a:pt x="222" y="331"/>
                  </a:lnTo>
                  <a:lnTo>
                    <a:pt x="223" y="302"/>
                  </a:lnTo>
                  <a:lnTo>
                    <a:pt x="219" y="261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Freeform 30"/>
            <p:cNvSpPr>
              <a:spLocks/>
            </p:cNvSpPr>
            <p:nvPr/>
          </p:nvSpPr>
          <p:spPr bwMode="auto">
            <a:xfrm>
              <a:off x="4526" y="2727"/>
              <a:ext cx="204" cy="344"/>
            </a:xfrm>
            <a:custGeom>
              <a:avLst/>
              <a:gdLst>
                <a:gd name="T0" fmla="*/ 200 w 204"/>
                <a:gd name="T1" fmla="*/ 248 h 344"/>
                <a:gd name="T2" fmla="*/ 198 w 204"/>
                <a:gd name="T3" fmla="*/ 243 h 344"/>
                <a:gd name="T4" fmla="*/ 195 w 204"/>
                <a:gd name="T5" fmla="*/ 233 h 344"/>
                <a:gd name="T6" fmla="*/ 189 w 204"/>
                <a:gd name="T7" fmla="*/ 217 h 344"/>
                <a:gd name="T8" fmla="*/ 182 w 204"/>
                <a:gd name="T9" fmla="*/ 196 h 344"/>
                <a:gd name="T10" fmla="*/ 175 w 204"/>
                <a:gd name="T11" fmla="*/ 174 h 344"/>
                <a:gd name="T12" fmla="*/ 166 w 204"/>
                <a:gd name="T13" fmla="*/ 149 h 344"/>
                <a:gd name="T14" fmla="*/ 156 w 204"/>
                <a:gd name="T15" fmla="*/ 127 h 344"/>
                <a:gd name="T16" fmla="*/ 147 w 204"/>
                <a:gd name="T17" fmla="*/ 105 h 344"/>
                <a:gd name="T18" fmla="*/ 132 w 204"/>
                <a:gd name="T19" fmla="*/ 85 h 344"/>
                <a:gd name="T20" fmla="*/ 110 w 204"/>
                <a:gd name="T21" fmla="*/ 61 h 344"/>
                <a:gd name="T22" fmla="*/ 82 w 204"/>
                <a:gd name="T23" fmla="*/ 41 h 344"/>
                <a:gd name="T24" fmla="*/ 54 w 204"/>
                <a:gd name="T25" fmla="*/ 20 h 344"/>
                <a:gd name="T26" fmla="*/ 29 w 204"/>
                <a:gd name="T27" fmla="*/ 7 h 344"/>
                <a:gd name="T28" fmla="*/ 9 w 204"/>
                <a:gd name="T29" fmla="*/ 0 h 344"/>
                <a:gd name="T30" fmla="*/ 0 w 204"/>
                <a:gd name="T31" fmla="*/ 3 h 344"/>
                <a:gd name="T32" fmla="*/ 3 w 204"/>
                <a:gd name="T33" fmla="*/ 16 h 344"/>
                <a:gd name="T34" fmla="*/ 16 w 204"/>
                <a:gd name="T35" fmla="*/ 58 h 344"/>
                <a:gd name="T36" fmla="*/ 18 w 204"/>
                <a:gd name="T37" fmla="*/ 107 h 344"/>
                <a:gd name="T38" fmla="*/ 13 w 204"/>
                <a:gd name="T39" fmla="*/ 149 h 344"/>
                <a:gd name="T40" fmla="*/ 13 w 204"/>
                <a:gd name="T41" fmla="*/ 182 h 344"/>
                <a:gd name="T42" fmla="*/ 18 w 204"/>
                <a:gd name="T43" fmla="*/ 196 h 344"/>
                <a:gd name="T44" fmla="*/ 29 w 204"/>
                <a:gd name="T45" fmla="*/ 214 h 344"/>
                <a:gd name="T46" fmla="*/ 44 w 204"/>
                <a:gd name="T47" fmla="*/ 234 h 344"/>
                <a:gd name="T48" fmla="*/ 60 w 204"/>
                <a:gd name="T49" fmla="*/ 256 h 344"/>
                <a:gd name="T50" fmla="*/ 79 w 204"/>
                <a:gd name="T51" fmla="*/ 277 h 344"/>
                <a:gd name="T52" fmla="*/ 98 w 204"/>
                <a:gd name="T53" fmla="*/ 297 h 344"/>
                <a:gd name="T54" fmla="*/ 115 w 204"/>
                <a:gd name="T55" fmla="*/ 314 h 344"/>
                <a:gd name="T56" fmla="*/ 129 w 204"/>
                <a:gd name="T57" fmla="*/ 327 h 344"/>
                <a:gd name="T58" fmla="*/ 142 w 204"/>
                <a:gd name="T59" fmla="*/ 336 h 344"/>
                <a:gd name="T60" fmla="*/ 157 w 204"/>
                <a:gd name="T61" fmla="*/ 343 h 344"/>
                <a:gd name="T62" fmla="*/ 172 w 204"/>
                <a:gd name="T63" fmla="*/ 344 h 344"/>
                <a:gd name="T64" fmla="*/ 185 w 204"/>
                <a:gd name="T65" fmla="*/ 341 h 344"/>
                <a:gd name="T66" fmla="*/ 195 w 204"/>
                <a:gd name="T67" fmla="*/ 333 h 344"/>
                <a:gd name="T68" fmla="*/ 203 w 204"/>
                <a:gd name="T69" fmla="*/ 315 h 344"/>
                <a:gd name="T70" fmla="*/ 204 w 204"/>
                <a:gd name="T71" fmla="*/ 287 h 344"/>
                <a:gd name="T72" fmla="*/ 200 w 204"/>
                <a:gd name="T73" fmla="*/ 248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4" h="344">
                  <a:moveTo>
                    <a:pt x="200" y="248"/>
                  </a:moveTo>
                  <a:lnTo>
                    <a:pt x="198" y="243"/>
                  </a:lnTo>
                  <a:lnTo>
                    <a:pt x="195" y="233"/>
                  </a:lnTo>
                  <a:lnTo>
                    <a:pt x="189" y="217"/>
                  </a:lnTo>
                  <a:lnTo>
                    <a:pt x="182" y="196"/>
                  </a:lnTo>
                  <a:lnTo>
                    <a:pt x="175" y="174"/>
                  </a:lnTo>
                  <a:lnTo>
                    <a:pt x="166" y="149"/>
                  </a:lnTo>
                  <a:lnTo>
                    <a:pt x="156" y="127"/>
                  </a:lnTo>
                  <a:lnTo>
                    <a:pt x="147" y="105"/>
                  </a:lnTo>
                  <a:lnTo>
                    <a:pt x="132" y="85"/>
                  </a:lnTo>
                  <a:lnTo>
                    <a:pt x="110" y="61"/>
                  </a:lnTo>
                  <a:lnTo>
                    <a:pt x="82" y="41"/>
                  </a:lnTo>
                  <a:lnTo>
                    <a:pt x="54" y="20"/>
                  </a:lnTo>
                  <a:lnTo>
                    <a:pt x="29" y="7"/>
                  </a:lnTo>
                  <a:lnTo>
                    <a:pt x="9" y="0"/>
                  </a:lnTo>
                  <a:lnTo>
                    <a:pt x="0" y="3"/>
                  </a:lnTo>
                  <a:lnTo>
                    <a:pt x="3" y="16"/>
                  </a:lnTo>
                  <a:lnTo>
                    <a:pt x="16" y="58"/>
                  </a:lnTo>
                  <a:lnTo>
                    <a:pt x="18" y="107"/>
                  </a:lnTo>
                  <a:lnTo>
                    <a:pt x="13" y="149"/>
                  </a:lnTo>
                  <a:lnTo>
                    <a:pt x="13" y="182"/>
                  </a:lnTo>
                  <a:lnTo>
                    <a:pt x="18" y="196"/>
                  </a:lnTo>
                  <a:lnTo>
                    <a:pt x="29" y="214"/>
                  </a:lnTo>
                  <a:lnTo>
                    <a:pt x="44" y="234"/>
                  </a:lnTo>
                  <a:lnTo>
                    <a:pt x="60" y="256"/>
                  </a:lnTo>
                  <a:lnTo>
                    <a:pt x="79" y="277"/>
                  </a:lnTo>
                  <a:lnTo>
                    <a:pt x="98" y="297"/>
                  </a:lnTo>
                  <a:lnTo>
                    <a:pt x="115" y="314"/>
                  </a:lnTo>
                  <a:lnTo>
                    <a:pt x="129" y="327"/>
                  </a:lnTo>
                  <a:lnTo>
                    <a:pt x="142" y="336"/>
                  </a:lnTo>
                  <a:lnTo>
                    <a:pt x="157" y="343"/>
                  </a:lnTo>
                  <a:lnTo>
                    <a:pt x="172" y="344"/>
                  </a:lnTo>
                  <a:lnTo>
                    <a:pt x="185" y="341"/>
                  </a:lnTo>
                  <a:lnTo>
                    <a:pt x="195" y="333"/>
                  </a:lnTo>
                  <a:lnTo>
                    <a:pt x="203" y="315"/>
                  </a:lnTo>
                  <a:lnTo>
                    <a:pt x="204" y="287"/>
                  </a:lnTo>
                  <a:lnTo>
                    <a:pt x="200" y="248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Freeform 31"/>
            <p:cNvSpPr>
              <a:spLocks/>
            </p:cNvSpPr>
            <p:nvPr/>
          </p:nvSpPr>
          <p:spPr bwMode="auto">
            <a:xfrm>
              <a:off x="5298" y="2869"/>
              <a:ext cx="376" cy="531"/>
            </a:xfrm>
            <a:custGeom>
              <a:avLst/>
              <a:gdLst>
                <a:gd name="T0" fmla="*/ 374 w 376"/>
                <a:gd name="T1" fmla="*/ 408 h 531"/>
                <a:gd name="T2" fmla="*/ 373 w 376"/>
                <a:gd name="T3" fmla="*/ 402 h 531"/>
                <a:gd name="T4" fmla="*/ 367 w 376"/>
                <a:gd name="T5" fmla="*/ 386 h 531"/>
                <a:gd name="T6" fmla="*/ 359 w 376"/>
                <a:gd name="T7" fmla="*/ 361 h 531"/>
                <a:gd name="T8" fmla="*/ 349 w 376"/>
                <a:gd name="T9" fmla="*/ 331 h 531"/>
                <a:gd name="T10" fmla="*/ 337 w 376"/>
                <a:gd name="T11" fmla="*/ 298 h 531"/>
                <a:gd name="T12" fmla="*/ 323 w 376"/>
                <a:gd name="T13" fmla="*/ 261 h 531"/>
                <a:gd name="T14" fmla="*/ 308 w 376"/>
                <a:gd name="T15" fmla="*/ 227 h 531"/>
                <a:gd name="T16" fmla="*/ 293 w 376"/>
                <a:gd name="T17" fmla="*/ 195 h 531"/>
                <a:gd name="T18" fmla="*/ 283 w 376"/>
                <a:gd name="T19" fmla="*/ 179 h 531"/>
                <a:gd name="T20" fmla="*/ 268 w 376"/>
                <a:gd name="T21" fmla="*/ 161 h 531"/>
                <a:gd name="T22" fmla="*/ 249 w 376"/>
                <a:gd name="T23" fmla="*/ 142 h 531"/>
                <a:gd name="T24" fmla="*/ 226 w 376"/>
                <a:gd name="T25" fmla="*/ 123 h 531"/>
                <a:gd name="T26" fmla="*/ 201 w 376"/>
                <a:gd name="T27" fmla="*/ 103 h 531"/>
                <a:gd name="T28" fmla="*/ 174 w 376"/>
                <a:gd name="T29" fmla="*/ 84 h 531"/>
                <a:gd name="T30" fmla="*/ 148 w 376"/>
                <a:gd name="T31" fmla="*/ 65 h 531"/>
                <a:gd name="T32" fmla="*/ 122 w 376"/>
                <a:gd name="T33" fmla="*/ 48 h 531"/>
                <a:gd name="T34" fmla="*/ 95 w 376"/>
                <a:gd name="T35" fmla="*/ 32 h 531"/>
                <a:gd name="T36" fmla="*/ 70 w 376"/>
                <a:gd name="T37" fmla="*/ 19 h 531"/>
                <a:gd name="T38" fmla="*/ 50 w 376"/>
                <a:gd name="T39" fmla="*/ 10 h 531"/>
                <a:gd name="T40" fmla="*/ 32 w 376"/>
                <a:gd name="T41" fmla="*/ 3 h 531"/>
                <a:gd name="T42" fmla="*/ 19 w 376"/>
                <a:gd name="T43" fmla="*/ 0 h 531"/>
                <a:gd name="T44" fmla="*/ 12 w 376"/>
                <a:gd name="T45" fmla="*/ 3 h 531"/>
                <a:gd name="T46" fmla="*/ 9 w 376"/>
                <a:gd name="T47" fmla="*/ 10 h 531"/>
                <a:gd name="T48" fmla="*/ 15 w 376"/>
                <a:gd name="T49" fmla="*/ 22 h 531"/>
                <a:gd name="T50" fmla="*/ 28 w 376"/>
                <a:gd name="T51" fmla="*/ 54 h 531"/>
                <a:gd name="T52" fmla="*/ 34 w 376"/>
                <a:gd name="T53" fmla="*/ 87 h 531"/>
                <a:gd name="T54" fmla="*/ 31 w 376"/>
                <a:gd name="T55" fmla="*/ 120 h 531"/>
                <a:gd name="T56" fmla="*/ 25 w 376"/>
                <a:gd name="T57" fmla="*/ 154 h 531"/>
                <a:gd name="T58" fmla="*/ 16 w 376"/>
                <a:gd name="T59" fmla="*/ 185 h 531"/>
                <a:gd name="T60" fmla="*/ 9 w 376"/>
                <a:gd name="T61" fmla="*/ 213 h 531"/>
                <a:gd name="T62" fmla="*/ 1 w 376"/>
                <a:gd name="T63" fmla="*/ 236 h 531"/>
                <a:gd name="T64" fmla="*/ 0 w 376"/>
                <a:gd name="T65" fmla="*/ 255 h 531"/>
                <a:gd name="T66" fmla="*/ 7 w 376"/>
                <a:gd name="T67" fmla="*/ 276 h 531"/>
                <a:gd name="T68" fmla="*/ 25 w 376"/>
                <a:gd name="T69" fmla="*/ 305 h 531"/>
                <a:gd name="T70" fmla="*/ 51 w 376"/>
                <a:gd name="T71" fmla="*/ 337 h 531"/>
                <a:gd name="T72" fmla="*/ 84 w 376"/>
                <a:gd name="T73" fmla="*/ 374 h 531"/>
                <a:gd name="T74" fmla="*/ 117 w 376"/>
                <a:gd name="T75" fmla="*/ 409 h 531"/>
                <a:gd name="T76" fmla="*/ 152 w 376"/>
                <a:gd name="T77" fmla="*/ 443 h 531"/>
                <a:gd name="T78" fmla="*/ 183 w 376"/>
                <a:gd name="T79" fmla="*/ 471 h 531"/>
                <a:gd name="T80" fmla="*/ 210 w 376"/>
                <a:gd name="T81" fmla="*/ 493 h 531"/>
                <a:gd name="T82" fmla="*/ 235 w 376"/>
                <a:gd name="T83" fmla="*/ 509 h 531"/>
                <a:gd name="T84" fmla="*/ 264 w 376"/>
                <a:gd name="T85" fmla="*/ 522 h 531"/>
                <a:gd name="T86" fmla="*/ 295 w 376"/>
                <a:gd name="T87" fmla="*/ 531 h 531"/>
                <a:gd name="T88" fmla="*/ 323 w 376"/>
                <a:gd name="T89" fmla="*/ 531 h 531"/>
                <a:gd name="T90" fmla="*/ 348 w 376"/>
                <a:gd name="T91" fmla="*/ 522 h 531"/>
                <a:gd name="T92" fmla="*/ 365 w 376"/>
                <a:gd name="T93" fmla="*/ 499 h 531"/>
                <a:gd name="T94" fmla="*/ 376 w 376"/>
                <a:gd name="T95" fmla="*/ 462 h 531"/>
                <a:gd name="T96" fmla="*/ 374 w 376"/>
                <a:gd name="T97" fmla="*/ 408 h 5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6" h="531">
                  <a:moveTo>
                    <a:pt x="374" y="408"/>
                  </a:moveTo>
                  <a:lnTo>
                    <a:pt x="373" y="402"/>
                  </a:lnTo>
                  <a:lnTo>
                    <a:pt x="367" y="386"/>
                  </a:lnTo>
                  <a:lnTo>
                    <a:pt x="359" y="361"/>
                  </a:lnTo>
                  <a:lnTo>
                    <a:pt x="349" y="331"/>
                  </a:lnTo>
                  <a:lnTo>
                    <a:pt x="337" y="298"/>
                  </a:lnTo>
                  <a:lnTo>
                    <a:pt x="323" y="261"/>
                  </a:lnTo>
                  <a:lnTo>
                    <a:pt x="308" y="227"/>
                  </a:lnTo>
                  <a:lnTo>
                    <a:pt x="293" y="195"/>
                  </a:lnTo>
                  <a:lnTo>
                    <a:pt x="283" y="179"/>
                  </a:lnTo>
                  <a:lnTo>
                    <a:pt x="268" y="161"/>
                  </a:lnTo>
                  <a:lnTo>
                    <a:pt x="249" y="142"/>
                  </a:lnTo>
                  <a:lnTo>
                    <a:pt x="226" y="123"/>
                  </a:lnTo>
                  <a:lnTo>
                    <a:pt x="201" y="103"/>
                  </a:lnTo>
                  <a:lnTo>
                    <a:pt x="174" y="84"/>
                  </a:lnTo>
                  <a:lnTo>
                    <a:pt x="148" y="65"/>
                  </a:lnTo>
                  <a:lnTo>
                    <a:pt x="122" y="48"/>
                  </a:lnTo>
                  <a:lnTo>
                    <a:pt x="95" y="32"/>
                  </a:lnTo>
                  <a:lnTo>
                    <a:pt x="70" y="19"/>
                  </a:lnTo>
                  <a:lnTo>
                    <a:pt x="50" y="10"/>
                  </a:lnTo>
                  <a:lnTo>
                    <a:pt x="32" y="3"/>
                  </a:lnTo>
                  <a:lnTo>
                    <a:pt x="19" y="0"/>
                  </a:lnTo>
                  <a:lnTo>
                    <a:pt x="12" y="3"/>
                  </a:lnTo>
                  <a:lnTo>
                    <a:pt x="9" y="10"/>
                  </a:lnTo>
                  <a:lnTo>
                    <a:pt x="15" y="22"/>
                  </a:lnTo>
                  <a:lnTo>
                    <a:pt x="28" y="54"/>
                  </a:lnTo>
                  <a:lnTo>
                    <a:pt x="34" y="87"/>
                  </a:lnTo>
                  <a:lnTo>
                    <a:pt x="31" y="120"/>
                  </a:lnTo>
                  <a:lnTo>
                    <a:pt x="25" y="154"/>
                  </a:lnTo>
                  <a:lnTo>
                    <a:pt x="16" y="185"/>
                  </a:lnTo>
                  <a:lnTo>
                    <a:pt x="9" y="213"/>
                  </a:lnTo>
                  <a:lnTo>
                    <a:pt x="1" y="236"/>
                  </a:lnTo>
                  <a:lnTo>
                    <a:pt x="0" y="255"/>
                  </a:lnTo>
                  <a:lnTo>
                    <a:pt x="7" y="276"/>
                  </a:lnTo>
                  <a:lnTo>
                    <a:pt x="25" y="305"/>
                  </a:lnTo>
                  <a:lnTo>
                    <a:pt x="51" y="337"/>
                  </a:lnTo>
                  <a:lnTo>
                    <a:pt x="84" y="374"/>
                  </a:lnTo>
                  <a:lnTo>
                    <a:pt x="117" y="409"/>
                  </a:lnTo>
                  <a:lnTo>
                    <a:pt x="152" y="443"/>
                  </a:lnTo>
                  <a:lnTo>
                    <a:pt x="183" y="471"/>
                  </a:lnTo>
                  <a:lnTo>
                    <a:pt x="210" y="493"/>
                  </a:lnTo>
                  <a:lnTo>
                    <a:pt x="235" y="509"/>
                  </a:lnTo>
                  <a:lnTo>
                    <a:pt x="264" y="522"/>
                  </a:lnTo>
                  <a:lnTo>
                    <a:pt x="295" y="531"/>
                  </a:lnTo>
                  <a:lnTo>
                    <a:pt x="323" y="531"/>
                  </a:lnTo>
                  <a:lnTo>
                    <a:pt x="348" y="522"/>
                  </a:lnTo>
                  <a:lnTo>
                    <a:pt x="365" y="499"/>
                  </a:lnTo>
                  <a:lnTo>
                    <a:pt x="376" y="462"/>
                  </a:lnTo>
                  <a:lnTo>
                    <a:pt x="374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Freeform 32"/>
            <p:cNvSpPr>
              <a:spLocks/>
            </p:cNvSpPr>
            <p:nvPr/>
          </p:nvSpPr>
          <p:spPr bwMode="auto">
            <a:xfrm>
              <a:off x="5311" y="2884"/>
              <a:ext cx="354" cy="509"/>
            </a:xfrm>
            <a:custGeom>
              <a:avLst/>
              <a:gdLst>
                <a:gd name="T0" fmla="*/ 0 w 354"/>
                <a:gd name="T1" fmla="*/ 245 h 509"/>
                <a:gd name="T2" fmla="*/ 7 w 354"/>
                <a:gd name="T3" fmla="*/ 264 h 509"/>
                <a:gd name="T4" fmla="*/ 24 w 354"/>
                <a:gd name="T5" fmla="*/ 292 h 509"/>
                <a:gd name="T6" fmla="*/ 49 w 354"/>
                <a:gd name="T7" fmla="*/ 322 h 509"/>
                <a:gd name="T8" fmla="*/ 79 w 354"/>
                <a:gd name="T9" fmla="*/ 358 h 509"/>
                <a:gd name="T10" fmla="*/ 112 w 354"/>
                <a:gd name="T11" fmla="*/ 391 h 509"/>
                <a:gd name="T12" fmla="*/ 144 w 354"/>
                <a:gd name="T13" fmla="*/ 424 h 509"/>
                <a:gd name="T14" fmla="*/ 173 w 354"/>
                <a:gd name="T15" fmla="*/ 451 h 509"/>
                <a:gd name="T16" fmla="*/ 198 w 354"/>
                <a:gd name="T17" fmla="*/ 472 h 509"/>
                <a:gd name="T18" fmla="*/ 222 w 354"/>
                <a:gd name="T19" fmla="*/ 488 h 509"/>
                <a:gd name="T20" fmla="*/ 250 w 354"/>
                <a:gd name="T21" fmla="*/ 501 h 509"/>
                <a:gd name="T22" fmla="*/ 277 w 354"/>
                <a:gd name="T23" fmla="*/ 509 h 509"/>
                <a:gd name="T24" fmla="*/ 304 w 354"/>
                <a:gd name="T25" fmla="*/ 509 h 509"/>
                <a:gd name="T26" fmla="*/ 327 w 354"/>
                <a:gd name="T27" fmla="*/ 498 h 509"/>
                <a:gd name="T28" fmla="*/ 345 w 354"/>
                <a:gd name="T29" fmla="*/ 478 h 509"/>
                <a:gd name="T30" fmla="*/ 354 w 354"/>
                <a:gd name="T31" fmla="*/ 443 h 509"/>
                <a:gd name="T32" fmla="*/ 354 w 354"/>
                <a:gd name="T33" fmla="*/ 390 h 509"/>
                <a:gd name="T34" fmla="*/ 352 w 354"/>
                <a:gd name="T35" fmla="*/ 384 h 509"/>
                <a:gd name="T36" fmla="*/ 348 w 354"/>
                <a:gd name="T37" fmla="*/ 368 h 509"/>
                <a:gd name="T38" fmla="*/ 339 w 354"/>
                <a:gd name="T39" fmla="*/ 344 h 509"/>
                <a:gd name="T40" fmla="*/ 330 w 354"/>
                <a:gd name="T41" fmla="*/ 316 h 509"/>
                <a:gd name="T42" fmla="*/ 318 w 354"/>
                <a:gd name="T43" fmla="*/ 283 h 509"/>
                <a:gd name="T44" fmla="*/ 305 w 354"/>
                <a:gd name="T45" fmla="*/ 249 h 509"/>
                <a:gd name="T46" fmla="*/ 292 w 354"/>
                <a:gd name="T47" fmla="*/ 217 h 509"/>
                <a:gd name="T48" fmla="*/ 277 w 354"/>
                <a:gd name="T49" fmla="*/ 186 h 509"/>
                <a:gd name="T50" fmla="*/ 269 w 354"/>
                <a:gd name="T51" fmla="*/ 171 h 509"/>
                <a:gd name="T52" fmla="*/ 254 w 354"/>
                <a:gd name="T53" fmla="*/ 154 h 509"/>
                <a:gd name="T54" fmla="*/ 236 w 354"/>
                <a:gd name="T55" fmla="*/ 136 h 509"/>
                <a:gd name="T56" fmla="*/ 214 w 354"/>
                <a:gd name="T57" fmla="*/ 117 h 509"/>
                <a:gd name="T58" fmla="*/ 191 w 354"/>
                <a:gd name="T59" fmla="*/ 98 h 509"/>
                <a:gd name="T60" fmla="*/ 166 w 354"/>
                <a:gd name="T61" fmla="*/ 79 h 509"/>
                <a:gd name="T62" fmla="*/ 141 w 354"/>
                <a:gd name="T63" fmla="*/ 61 h 509"/>
                <a:gd name="T64" fmla="*/ 116 w 354"/>
                <a:gd name="T65" fmla="*/ 45 h 509"/>
                <a:gd name="T66" fmla="*/ 91 w 354"/>
                <a:gd name="T67" fmla="*/ 30 h 509"/>
                <a:gd name="T68" fmla="*/ 68 w 354"/>
                <a:gd name="T69" fmla="*/ 17 h 509"/>
                <a:gd name="T70" fmla="*/ 49 w 354"/>
                <a:gd name="T71" fmla="*/ 8 h 509"/>
                <a:gd name="T72" fmla="*/ 31 w 354"/>
                <a:gd name="T73" fmla="*/ 3 h 509"/>
                <a:gd name="T74" fmla="*/ 19 w 354"/>
                <a:gd name="T75" fmla="*/ 0 h 509"/>
                <a:gd name="T76" fmla="*/ 12 w 354"/>
                <a:gd name="T77" fmla="*/ 1 h 509"/>
                <a:gd name="T78" fmla="*/ 10 w 354"/>
                <a:gd name="T79" fmla="*/ 8 h 509"/>
                <a:gd name="T80" fmla="*/ 15 w 354"/>
                <a:gd name="T81" fmla="*/ 20 h 509"/>
                <a:gd name="T82" fmla="*/ 27 w 354"/>
                <a:gd name="T83" fmla="*/ 51 h 509"/>
                <a:gd name="T84" fmla="*/ 31 w 354"/>
                <a:gd name="T85" fmla="*/ 83 h 509"/>
                <a:gd name="T86" fmla="*/ 29 w 354"/>
                <a:gd name="T87" fmla="*/ 114 h 509"/>
                <a:gd name="T88" fmla="*/ 24 w 354"/>
                <a:gd name="T89" fmla="*/ 146 h 509"/>
                <a:gd name="T90" fmla="*/ 16 w 354"/>
                <a:gd name="T91" fmla="*/ 176 h 509"/>
                <a:gd name="T92" fmla="*/ 9 w 354"/>
                <a:gd name="T93" fmla="*/ 202 h 509"/>
                <a:gd name="T94" fmla="*/ 2 w 354"/>
                <a:gd name="T95" fmla="*/ 226 h 509"/>
                <a:gd name="T96" fmla="*/ 0 w 354"/>
                <a:gd name="T97" fmla="*/ 245 h 5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54" h="509">
                  <a:moveTo>
                    <a:pt x="0" y="245"/>
                  </a:moveTo>
                  <a:lnTo>
                    <a:pt x="7" y="264"/>
                  </a:lnTo>
                  <a:lnTo>
                    <a:pt x="24" y="292"/>
                  </a:lnTo>
                  <a:lnTo>
                    <a:pt x="49" y="322"/>
                  </a:lnTo>
                  <a:lnTo>
                    <a:pt x="79" y="358"/>
                  </a:lnTo>
                  <a:lnTo>
                    <a:pt x="112" y="391"/>
                  </a:lnTo>
                  <a:lnTo>
                    <a:pt x="144" y="424"/>
                  </a:lnTo>
                  <a:lnTo>
                    <a:pt x="173" y="451"/>
                  </a:lnTo>
                  <a:lnTo>
                    <a:pt x="198" y="472"/>
                  </a:lnTo>
                  <a:lnTo>
                    <a:pt x="222" y="488"/>
                  </a:lnTo>
                  <a:lnTo>
                    <a:pt x="250" y="501"/>
                  </a:lnTo>
                  <a:lnTo>
                    <a:pt x="277" y="509"/>
                  </a:lnTo>
                  <a:lnTo>
                    <a:pt x="304" y="509"/>
                  </a:lnTo>
                  <a:lnTo>
                    <a:pt x="327" y="498"/>
                  </a:lnTo>
                  <a:lnTo>
                    <a:pt x="345" y="478"/>
                  </a:lnTo>
                  <a:lnTo>
                    <a:pt x="354" y="443"/>
                  </a:lnTo>
                  <a:lnTo>
                    <a:pt x="354" y="390"/>
                  </a:lnTo>
                  <a:lnTo>
                    <a:pt x="352" y="384"/>
                  </a:lnTo>
                  <a:lnTo>
                    <a:pt x="348" y="368"/>
                  </a:lnTo>
                  <a:lnTo>
                    <a:pt x="339" y="344"/>
                  </a:lnTo>
                  <a:lnTo>
                    <a:pt x="330" y="316"/>
                  </a:lnTo>
                  <a:lnTo>
                    <a:pt x="318" y="283"/>
                  </a:lnTo>
                  <a:lnTo>
                    <a:pt x="305" y="249"/>
                  </a:lnTo>
                  <a:lnTo>
                    <a:pt x="292" y="217"/>
                  </a:lnTo>
                  <a:lnTo>
                    <a:pt x="277" y="186"/>
                  </a:lnTo>
                  <a:lnTo>
                    <a:pt x="269" y="171"/>
                  </a:lnTo>
                  <a:lnTo>
                    <a:pt x="254" y="154"/>
                  </a:lnTo>
                  <a:lnTo>
                    <a:pt x="236" y="136"/>
                  </a:lnTo>
                  <a:lnTo>
                    <a:pt x="214" y="117"/>
                  </a:lnTo>
                  <a:lnTo>
                    <a:pt x="191" y="98"/>
                  </a:lnTo>
                  <a:lnTo>
                    <a:pt x="166" y="79"/>
                  </a:lnTo>
                  <a:lnTo>
                    <a:pt x="141" y="61"/>
                  </a:lnTo>
                  <a:lnTo>
                    <a:pt x="116" y="45"/>
                  </a:lnTo>
                  <a:lnTo>
                    <a:pt x="91" y="30"/>
                  </a:lnTo>
                  <a:lnTo>
                    <a:pt x="68" y="17"/>
                  </a:lnTo>
                  <a:lnTo>
                    <a:pt x="49" y="8"/>
                  </a:lnTo>
                  <a:lnTo>
                    <a:pt x="31" y="3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10" y="8"/>
                  </a:lnTo>
                  <a:lnTo>
                    <a:pt x="15" y="20"/>
                  </a:lnTo>
                  <a:lnTo>
                    <a:pt x="27" y="51"/>
                  </a:lnTo>
                  <a:lnTo>
                    <a:pt x="31" y="83"/>
                  </a:lnTo>
                  <a:lnTo>
                    <a:pt x="29" y="114"/>
                  </a:lnTo>
                  <a:lnTo>
                    <a:pt x="24" y="146"/>
                  </a:lnTo>
                  <a:lnTo>
                    <a:pt x="16" y="176"/>
                  </a:lnTo>
                  <a:lnTo>
                    <a:pt x="9" y="202"/>
                  </a:lnTo>
                  <a:lnTo>
                    <a:pt x="2" y="226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6" name="Freeform 33"/>
            <p:cNvSpPr>
              <a:spLocks/>
            </p:cNvSpPr>
            <p:nvPr/>
          </p:nvSpPr>
          <p:spPr bwMode="auto">
            <a:xfrm>
              <a:off x="5324" y="2898"/>
              <a:ext cx="333" cy="486"/>
            </a:xfrm>
            <a:custGeom>
              <a:avLst/>
              <a:gdLst>
                <a:gd name="T0" fmla="*/ 0 w 333"/>
                <a:gd name="T1" fmla="*/ 235 h 486"/>
                <a:gd name="T2" fmla="*/ 6 w 333"/>
                <a:gd name="T3" fmla="*/ 254 h 486"/>
                <a:gd name="T4" fmla="*/ 22 w 333"/>
                <a:gd name="T5" fmla="*/ 279 h 486"/>
                <a:gd name="T6" fmla="*/ 46 w 333"/>
                <a:gd name="T7" fmla="*/ 310 h 486"/>
                <a:gd name="T8" fmla="*/ 74 w 333"/>
                <a:gd name="T9" fmla="*/ 342 h 486"/>
                <a:gd name="T10" fmla="*/ 104 w 333"/>
                <a:gd name="T11" fmla="*/ 374 h 486"/>
                <a:gd name="T12" fmla="*/ 135 w 333"/>
                <a:gd name="T13" fmla="*/ 405 h 486"/>
                <a:gd name="T14" fmla="*/ 163 w 333"/>
                <a:gd name="T15" fmla="*/ 432 h 486"/>
                <a:gd name="T16" fmla="*/ 187 w 333"/>
                <a:gd name="T17" fmla="*/ 451 h 486"/>
                <a:gd name="T18" fmla="*/ 209 w 333"/>
                <a:gd name="T19" fmla="*/ 465 h 486"/>
                <a:gd name="T20" fmla="*/ 234 w 333"/>
                <a:gd name="T21" fmla="*/ 478 h 486"/>
                <a:gd name="T22" fmla="*/ 260 w 333"/>
                <a:gd name="T23" fmla="*/ 486 h 486"/>
                <a:gd name="T24" fmla="*/ 286 w 333"/>
                <a:gd name="T25" fmla="*/ 486 h 486"/>
                <a:gd name="T26" fmla="*/ 308 w 333"/>
                <a:gd name="T27" fmla="*/ 477 h 486"/>
                <a:gd name="T28" fmla="*/ 325 w 333"/>
                <a:gd name="T29" fmla="*/ 456 h 486"/>
                <a:gd name="T30" fmla="*/ 333 w 333"/>
                <a:gd name="T31" fmla="*/ 423 h 486"/>
                <a:gd name="T32" fmla="*/ 333 w 333"/>
                <a:gd name="T33" fmla="*/ 371 h 486"/>
                <a:gd name="T34" fmla="*/ 332 w 333"/>
                <a:gd name="T35" fmla="*/ 366 h 486"/>
                <a:gd name="T36" fmla="*/ 327 w 333"/>
                <a:gd name="T37" fmla="*/ 351 h 486"/>
                <a:gd name="T38" fmla="*/ 320 w 333"/>
                <a:gd name="T39" fmla="*/ 329 h 486"/>
                <a:gd name="T40" fmla="*/ 311 w 333"/>
                <a:gd name="T41" fmla="*/ 301 h 486"/>
                <a:gd name="T42" fmla="*/ 300 w 333"/>
                <a:gd name="T43" fmla="*/ 270 h 486"/>
                <a:gd name="T44" fmla="*/ 288 w 333"/>
                <a:gd name="T45" fmla="*/ 238 h 486"/>
                <a:gd name="T46" fmla="*/ 275 w 333"/>
                <a:gd name="T47" fmla="*/ 207 h 486"/>
                <a:gd name="T48" fmla="*/ 261 w 333"/>
                <a:gd name="T49" fmla="*/ 178 h 486"/>
                <a:gd name="T50" fmla="*/ 253 w 333"/>
                <a:gd name="T51" fmla="*/ 163 h 486"/>
                <a:gd name="T52" fmla="*/ 239 w 333"/>
                <a:gd name="T53" fmla="*/ 147 h 486"/>
                <a:gd name="T54" fmla="*/ 222 w 333"/>
                <a:gd name="T55" fmla="*/ 129 h 486"/>
                <a:gd name="T56" fmla="*/ 201 w 333"/>
                <a:gd name="T57" fmla="*/ 112 h 486"/>
                <a:gd name="T58" fmla="*/ 179 w 333"/>
                <a:gd name="T59" fmla="*/ 94 h 486"/>
                <a:gd name="T60" fmla="*/ 156 w 333"/>
                <a:gd name="T61" fmla="*/ 75 h 486"/>
                <a:gd name="T62" fmla="*/ 132 w 333"/>
                <a:gd name="T63" fmla="*/ 59 h 486"/>
                <a:gd name="T64" fmla="*/ 109 w 333"/>
                <a:gd name="T65" fmla="*/ 43 h 486"/>
                <a:gd name="T66" fmla="*/ 85 w 333"/>
                <a:gd name="T67" fmla="*/ 30 h 486"/>
                <a:gd name="T68" fmla="*/ 65 w 333"/>
                <a:gd name="T69" fmla="*/ 18 h 486"/>
                <a:gd name="T70" fmla="*/ 46 w 333"/>
                <a:gd name="T71" fmla="*/ 8 h 486"/>
                <a:gd name="T72" fmla="*/ 30 w 333"/>
                <a:gd name="T73" fmla="*/ 2 h 486"/>
                <a:gd name="T74" fmla="*/ 18 w 333"/>
                <a:gd name="T75" fmla="*/ 0 h 486"/>
                <a:gd name="T76" fmla="*/ 12 w 333"/>
                <a:gd name="T77" fmla="*/ 2 h 486"/>
                <a:gd name="T78" fmla="*/ 11 w 333"/>
                <a:gd name="T79" fmla="*/ 8 h 486"/>
                <a:gd name="T80" fmla="*/ 15 w 333"/>
                <a:gd name="T81" fmla="*/ 19 h 486"/>
                <a:gd name="T82" fmla="*/ 27 w 333"/>
                <a:gd name="T83" fmla="*/ 49 h 486"/>
                <a:gd name="T84" fmla="*/ 31 w 333"/>
                <a:gd name="T85" fmla="*/ 80 h 486"/>
                <a:gd name="T86" fmla="*/ 28 w 333"/>
                <a:gd name="T87" fmla="*/ 110 h 486"/>
                <a:gd name="T88" fmla="*/ 24 w 333"/>
                <a:gd name="T89" fmla="*/ 140 h 486"/>
                <a:gd name="T90" fmla="*/ 15 w 333"/>
                <a:gd name="T91" fmla="*/ 169 h 486"/>
                <a:gd name="T92" fmla="*/ 8 w 333"/>
                <a:gd name="T93" fmla="*/ 195 h 486"/>
                <a:gd name="T94" fmla="*/ 2 w 333"/>
                <a:gd name="T95" fmla="*/ 217 h 486"/>
                <a:gd name="T96" fmla="*/ 0 w 333"/>
                <a:gd name="T97" fmla="*/ 235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6">
                  <a:moveTo>
                    <a:pt x="0" y="235"/>
                  </a:moveTo>
                  <a:lnTo>
                    <a:pt x="6" y="254"/>
                  </a:lnTo>
                  <a:lnTo>
                    <a:pt x="22" y="279"/>
                  </a:lnTo>
                  <a:lnTo>
                    <a:pt x="46" y="310"/>
                  </a:lnTo>
                  <a:lnTo>
                    <a:pt x="74" y="342"/>
                  </a:lnTo>
                  <a:lnTo>
                    <a:pt x="104" y="374"/>
                  </a:lnTo>
                  <a:lnTo>
                    <a:pt x="135" y="405"/>
                  </a:lnTo>
                  <a:lnTo>
                    <a:pt x="163" y="432"/>
                  </a:lnTo>
                  <a:lnTo>
                    <a:pt x="187" y="451"/>
                  </a:lnTo>
                  <a:lnTo>
                    <a:pt x="209" y="465"/>
                  </a:lnTo>
                  <a:lnTo>
                    <a:pt x="234" y="478"/>
                  </a:lnTo>
                  <a:lnTo>
                    <a:pt x="260" y="486"/>
                  </a:lnTo>
                  <a:lnTo>
                    <a:pt x="286" y="486"/>
                  </a:lnTo>
                  <a:lnTo>
                    <a:pt x="308" y="477"/>
                  </a:lnTo>
                  <a:lnTo>
                    <a:pt x="325" y="456"/>
                  </a:lnTo>
                  <a:lnTo>
                    <a:pt x="333" y="423"/>
                  </a:lnTo>
                  <a:lnTo>
                    <a:pt x="333" y="371"/>
                  </a:lnTo>
                  <a:lnTo>
                    <a:pt x="332" y="366"/>
                  </a:lnTo>
                  <a:lnTo>
                    <a:pt x="327" y="351"/>
                  </a:lnTo>
                  <a:lnTo>
                    <a:pt x="320" y="329"/>
                  </a:lnTo>
                  <a:lnTo>
                    <a:pt x="311" y="301"/>
                  </a:lnTo>
                  <a:lnTo>
                    <a:pt x="300" y="270"/>
                  </a:lnTo>
                  <a:lnTo>
                    <a:pt x="288" y="238"/>
                  </a:lnTo>
                  <a:lnTo>
                    <a:pt x="275" y="207"/>
                  </a:lnTo>
                  <a:lnTo>
                    <a:pt x="261" y="178"/>
                  </a:lnTo>
                  <a:lnTo>
                    <a:pt x="253" y="163"/>
                  </a:lnTo>
                  <a:lnTo>
                    <a:pt x="239" y="147"/>
                  </a:lnTo>
                  <a:lnTo>
                    <a:pt x="222" y="129"/>
                  </a:lnTo>
                  <a:lnTo>
                    <a:pt x="201" y="112"/>
                  </a:lnTo>
                  <a:lnTo>
                    <a:pt x="179" y="94"/>
                  </a:lnTo>
                  <a:lnTo>
                    <a:pt x="156" y="75"/>
                  </a:lnTo>
                  <a:lnTo>
                    <a:pt x="132" y="59"/>
                  </a:lnTo>
                  <a:lnTo>
                    <a:pt x="109" y="43"/>
                  </a:lnTo>
                  <a:lnTo>
                    <a:pt x="85" y="30"/>
                  </a:lnTo>
                  <a:lnTo>
                    <a:pt x="65" y="18"/>
                  </a:lnTo>
                  <a:lnTo>
                    <a:pt x="46" y="8"/>
                  </a:lnTo>
                  <a:lnTo>
                    <a:pt x="30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1" y="8"/>
                  </a:lnTo>
                  <a:lnTo>
                    <a:pt x="15" y="19"/>
                  </a:lnTo>
                  <a:lnTo>
                    <a:pt x="27" y="49"/>
                  </a:lnTo>
                  <a:lnTo>
                    <a:pt x="31" y="80"/>
                  </a:lnTo>
                  <a:lnTo>
                    <a:pt x="28" y="110"/>
                  </a:lnTo>
                  <a:lnTo>
                    <a:pt x="24" y="140"/>
                  </a:lnTo>
                  <a:lnTo>
                    <a:pt x="15" y="169"/>
                  </a:lnTo>
                  <a:lnTo>
                    <a:pt x="8" y="195"/>
                  </a:lnTo>
                  <a:lnTo>
                    <a:pt x="2" y="217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7" name="Freeform 34"/>
            <p:cNvSpPr>
              <a:spLocks/>
            </p:cNvSpPr>
            <p:nvPr/>
          </p:nvSpPr>
          <p:spPr bwMode="auto">
            <a:xfrm>
              <a:off x="5338" y="2912"/>
              <a:ext cx="312" cy="464"/>
            </a:xfrm>
            <a:custGeom>
              <a:avLst/>
              <a:gdLst>
                <a:gd name="T0" fmla="*/ 0 w 312"/>
                <a:gd name="T1" fmla="*/ 224 h 464"/>
                <a:gd name="T2" fmla="*/ 5 w 312"/>
                <a:gd name="T3" fmla="*/ 242 h 464"/>
                <a:gd name="T4" fmla="*/ 20 w 312"/>
                <a:gd name="T5" fmla="*/ 266 h 464"/>
                <a:gd name="T6" fmla="*/ 42 w 312"/>
                <a:gd name="T7" fmla="*/ 296 h 464"/>
                <a:gd name="T8" fmla="*/ 68 w 312"/>
                <a:gd name="T9" fmla="*/ 327 h 464"/>
                <a:gd name="T10" fmla="*/ 96 w 312"/>
                <a:gd name="T11" fmla="*/ 357 h 464"/>
                <a:gd name="T12" fmla="*/ 124 w 312"/>
                <a:gd name="T13" fmla="*/ 387 h 464"/>
                <a:gd name="T14" fmla="*/ 151 w 312"/>
                <a:gd name="T15" fmla="*/ 412 h 464"/>
                <a:gd name="T16" fmla="*/ 173 w 312"/>
                <a:gd name="T17" fmla="*/ 431 h 464"/>
                <a:gd name="T18" fmla="*/ 195 w 312"/>
                <a:gd name="T19" fmla="*/ 445 h 464"/>
                <a:gd name="T20" fmla="*/ 218 w 312"/>
                <a:gd name="T21" fmla="*/ 457 h 464"/>
                <a:gd name="T22" fmla="*/ 243 w 312"/>
                <a:gd name="T23" fmla="*/ 464 h 464"/>
                <a:gd name="T24" fmla="*/ 267 w 312"/>
                <a:gd name="T25" fmla="*/ 464 h 464"/>
                <a:gd name="T26" fmla="*/ 289 w 312"/>
                <a:gd name="T27" fmla="*/ 456 h 464"/>
                <a:gd name="T28" fmla="*/ 303 w 312"/>
                <a:gd name="T29" fmla="*/ 435 h 464"/>
                <a:gd name="T30" fmla="*/ 312 w 312"/>
                <a:gd name="T31" fmla="*/ 403 h 464"/>
                <a:gd name="T32" fmla="*/ 312 w 312"/>
                <a:gd name="T33" fmla="*/ 354 h 464"/>
                <a:gd name="T34" fmla="*/ 311 w 312"/>
                <a:gd name="T35" fmla="*/ 350 h 464"/>
                <a:gd name="T36" fmla="*/ 306 w 312"/>
                <a:gd name="T37" fmla="*/ 335 h 464"/>
                <a:gd name="T38" fmla="*/ 300 w 312"/>
                <a:gd name="T39" fmla="*/ 315 h 464"/>
                <a:gd name="T40" fmla="*/ 291 w 312"/>
                <a:gd name="T41" fmla="*/ 288 h 464"/>
                <a:gd name="T42" fmla="*/ 281 w 312"/>
                <a:gd name="T43" fmla="*/ 259 h 464"/>
                <a:gd name="T44" fmla="*/ 269 w 312"/>
                <a:gd name="T45" fmla="*/ 228 h 464"/>
                <a:gd name="T46" fmla="*/ 258 w 312"/>
                <a:gd name="T47" fmla="*/ 198 h 464"/>
                <a:gd name="T48" fmla="*/ 245 w 312"/>
                <a:gd name="T49" fmla="*/ 170 h 464"/>
                <a:gd name="T50" fmla="*/ 236 w 312"/>
                <a:gd name="T51" fmla="*/ 156 h 464"/>
                <a:gd name="T52" fmla="*/ 224 w 312"/>
                <a:gd name="T53" fmla="*/ 140 h 464"/>
                <a:gd name="T54" fmla="*/ 208 w 312"/>
                <a:gd name="T55" fmla="*/ 124 h 464"/>
                <a:gd name="T56" fmla="*/ 189 w 312"/>
                <a:gd name="T57" fmla="*/ 107 h 464"/>
                <a:gd name="T58" fmla="*/ 168 w 312"/>
                <a:gd name="T59" fmla="*/ 89 h 464"/>
                <a:gd name="T60" fmla="*/ 146 w 312"/>
                <a:gd name="T61" fmla="*/ 73 h 464"/>
                <a:gd name="T62" fmla="*/ 124 w 312"/>
                <a:gd name="T63" fmla="*/ 57 h 464"/>
                <a:gd name="T64" fmla="*/ 102 w 312"/>
                <a:gd name="T65" fmla="*/ 41 h 464"/>
                <a:gd name="T66" fmla="*/ 80 w 312"/>
                <a:gd name="T67" fmla="*/ 27 h 464"/>
                <a:gd name="T68" fmla="*/ 61 w 312"/>
                <a:gd name="T69" fmla="*/ 17 h 464"/>
                <a:gd name="T70" fmla="*/ 44 w 312"/>
                <a:gd name="T71" fmla="*/ 8 h 464"/>
                <a:gd name="T72" fmla="*/ 29 w 312"/>
                <a:gd name="T73" fmla="*/ 2 h 464"/>
                <a:gd name="T74" fmla="*/ 17 w 312"/>
                <a:gd name="T75" fmla="*/ 0 h 464"/>
                <a:gd name="T76" fmla="*/ 11 w 312"/>
                <a:gd name="T77" fmla="*/ 1 h 464"/>
                <a:gd name="T78" fmla="*/ 10 w 312"/>
                <a:gd name="T79" fmla="*/ 8 h 464"/>
                <a:gd name="T80" fmla="*/ 14 w 312"/>
                <a:gd name="T81" fmla="*/ 19 h 464"/>
                <a:gd name="T82" fmla="*/ 24 w 312"/>
                <a:gd name="T83" fmla="*/ 46 h 464"/>
                <a:gd name="T84" fmla="*/ 29 w 312"/>
                <a:gd name="T85" fmla="*/ 76 h 464"/>
                <a:gd name="T86" fmla="*/ 26 w 312"/>
                <a:gd name="T87" fmla="*/ 105 h 464"/>
                <a:gd name="T88" fmla="*/ 22 w 312"/>
                <a:gd name="T89" fmla="*/ 134 h 464"/>
                <a:gd name="T90" fmla="*/ 14 w 312"/>
                <a:gd name="T91" fmla="*/ 161 h 464"/>
                <a:gd name="T92" fmla="*/ 7 w 312"/>
                <a:gd name="T93" fmla="*/ 186 h 464"/>
                <a:gd name="T94" fmla="*/ 1 w 312"/>
                <a:gd name="T95" fmla="*/ 208 h 464"/>
                <a:gd name="T96" fmla="*/ 0 w 312"/>
                <a:gd name="T97" fmla="*/ 224 h 4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2" h="464">
                  <a:moveTo>
                    <a:pt x="0" y="224"/>
                  </a:moveTo>
                  <a:lnTo>
                    <a:pt x="5" y="242"/>
                  </a:lnTo>
                  <a:lnTo>
                    <a:pt x="20" y="266"/>
                  </a:lnTo>
                  <a:lnTo>
                    <a:pt x="42" y="296"/>
                  </a:lnTo>
                  <a:lnTo>
                    <a:pt x="68" y="327"/>
                  </a:lnTo>
                  <a:lnTo>
                    <a:pt x="96" y="357"/>
                  </a:lnTo>
                  <a:lnTo>
                    <a:pt x="124" y="387"/>
                  </a:lnTo>
                  <a:lnTo>
                    <a:pt x="151" y="412"/>
                  </a:lnTo>
                  <a:lnTo>
                    <a:pt x="173" y="431"/>
                  </a:lnTo>
                  <a:lnTo>
                    <a:pt x="195" y="445"/>
                  </a:lnTo>
                  <a:lnTo>
                    <a:pt x="218" y="457"/>
                  </a:lnTo>
                  <a:lnTo>
                    <a:pt x="243" y="464"/>
                  </a:lnTo>
                  <a:lnTo>
                    <a:pt x="267" y="464"/>
                  </a:lnTo>
                  <a:lnTo>
                    <a:pt x="289" y="456"/>
                  </a:lnTo>
                  <a:lnTo>
                    <a:pt x="303" y="435"/>
                  </a:lnTo>
                  <a:lnTo>
                    <a:pt x="312" y="403"/>
                  </a:lnTo>
                  <a:lnTo>
                    <a:pt x="312" y="354"/>
                  </a:lnTo>
                  <a:lnTo>
                    <a:pt x="311" y="350"/>
                  </a:lnTo>
                  <a:lnTo>
                    <a:pt x="306" y="335"/>
                  </a:lnTo>
                  <a:lnTo>
                    <a:pt x="300" y="315"/>
                  </a:lnTo>
                  <a:lnTo>
                    <a:pt x="291" y="288"/>
                  </a:lnTo>
                  <a:lnTo>
                    <a:pt x="281" y="259"/>
                  </a:lnTo>
                  <a:lnTo>
                    <a:pt x="269" y="228"/>
                  </a:lnTo>
                  <a:lnTo>
                    <a:pt x="258" y="198"/>
                  </a:lnTo>
                  <a:lnTo>
                    <a:pt x="245" y="170"/>
                  </a:lnTo>
                  <a:lnTo>
                    <a:pt x="236" y="156"/>
                  </a:lnTo>
                  <a:lnTo>
                    <a:pt x="224" y="140"/>
                  </a:lnTo>
                  <a:lnTo>
                    <a:pt x="208" y="124"/>
                  </a:lnTo>
                  <a:lnTo>
                    <a:pt x="189" y="107"/>
                  </a:lnTo>
                  <a:lnTo>
                    <a:pt x="168" y="89"/>
                  </a:lnTo>
                  <a:lnTo>
                    <a:pt x="146" y="73"/>
                  </a:lnTo>
                  <a:lnTo>
                    <a:pt x="124" y="57"/>
                  </a:lnTo>
                  <a:lnTo>
                    <a:pt x="102" y="41"/>
                  </a:lnTo>
                  <a:lnTo>
                    <a:pt x="80" y="27"/>
                  </a:lnTo>
                  <a:lnTo>
                    <a:pt x="61" y="17"/>
                  </a:lnTo>
                  <a:lnTo>
                    <a:pt x="44" y="8"/>
                  </a:lnTo>
                  <a:lnTo>
                    <a:pt x="29" y="2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10" y="8"/>
                  </a:lnTo>
                  <a:lnTo>
                    <a:pt x="14" y="19"/>
                  </a:lnTo>
                  <a:lnTo>
                    <a:pt x="24" y="46"/>
                  </a:lnTo>
                  <a:lnTo>
                    <a:pt x="29" y="76"/>
                  </a:lnTo>
                  <a:lnTo>
                    <a:pt x="26" y="105"/>
                  </a:lnTo>
                  <a:lnTo>
                    <a:pt x="22" y="134"/>
                  </a:lnTo>
                  <a:lnTo>
                    <a:pt x="14" y="161"/>
                  </a:lnTo>
                  <a:lnTo>
                    <a:pt x="7" y="186"/>
                  </a:lnTo>
                  <a:lnTo>
                    <a:pt x="1" y="208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Freeform 35"/>
            <p:cNvSpPr>
              <a:spLocks/>
            </p:cNvSpPr>
            <p:nvPr/>
          </p:nvSpPr>
          <p:spPr bwMode="auto">
            <a:xfrm>
              <a:off x="5351" y="2926"/>
              <a:ext cx="290" cy="442"/>
            </a:xfrm>
            <a:custGeom>
              <a:avLst/>
              <a:gdLst>
                <a:gd name="T0" fmla="*/ 0 w 290"/>
                <a:gd name="T1" fmla="*/ 214 h 442"/>
                <a:gd name="T2" fmla="*/ 6 w 290"/>
                <a:gd name="T3" fmla="*/ 232 h 442"/>
                <a:gd name="T4" fmla="*/ 19 w 290"/>
                <a:gd name="T5" fmla="*/ 255 h 442"/>
                <a:gd name="T6" fmla="*/ 39 w 290"/>
                <a:gd name="T7" fmla="*/ 283 h 442"/>
                <a:gd name="T8" fmla="*/ 63 w 290"/>
                <a:gd name="T9" fmla="*/ 313 h 442"/>
                <a:gd name="T10" fmla="*/ 89 w 290"/>
                <a:gd name="T11" fmla="*/ 342 h 442"/>
                <a:gd name="T12" fmla="*/ 116 w 290"/>
                <a:gd name="T13" fmla="*/ 370 h 442"/>
                <a:gd name="T14" fmla="*/ 141 w 290"/>
                <a:gd name="T15" fmla="*/ 393 h 442"/>
                <a:gd name="T16" fmla="*/ 161 w 290"/>
                <a:gd name="T17" fmla="*/ 411 h 442"/>
                <a:gd name="T18" fmla="*/ 180 w 290"/>
                <a:gd name="T19" fmla="*/ 424 h 442"/>
                <a:gd name="T20" fmla="*/ 204 w 290"/>
                <a:gd name="T21" fmla="*/ 436 h 442"/>
                <a:gd name="T22" fmla="*/ 227 w 290"/>
                <a:gd name="T23" fmla="*/ 442 h 442"/>
                <a:gd name="T24" fmla="*/ 249 w 290"/>
                <a:gd name="T25" fmla="*/ 442 h 442"/>
                <a:gd name="T26" fmla="*/ 268 w 290"/>
                <a:gd name="T27" fmla="*/ 434 h 442"/>
                <a:gd name="T28" fmla="*/ 283 w 290"/>
                <a:gd name="T29" fmla="*/ 415 h 442"/>
                <a:gd name="T30" fmla="*/ 290 w 290"/>
                <a:gd name="T31" fmla="*/ 383 h 442"/>
                <a:gd name="T32" fmla="*/ 290 w 290"/>
                <a:gd name="T33" fmla="*/ 338 h 442"/>
                <a:gd name="T34" fmla="*/ 289 w 290"/>
                <a:gd name="T35" fmla="*/ 333 h 442"/>
                <a:gd name="T36" fmla="*/ 284 w 290"/>
                <a:gd name="T37" fmla="*/ 318 h 442"/>
                <a:gd name="T38" fmla="*/ 278 w 290"/>
                <a:gd name="T39" fmla="*/ 299 h 442"/>
                <a:gd name="T40" fmla="*/ 271 w 290"/>
                <a:gd name="T41" fmla="*/ 273 h 442"/>
                <a:gd name="T42" fmla="*/ 262 w 290"/>
                <a:gd name="T43" fmla="*/ 245 h 442"/>
                <a:gd name="T44" fmla="*/ 251 w 290"/>
                <a:gd name="T45" fmla="*/ 216 h 442"/>
                <a:gd name="T46" fmla="*/ 240 w 290"/>
                <a:gd name="T47" fmla="*/ 186 h 442"/>
                <a:gd name="T48" fmla="*/ 229 w 290"/>
                <a:gd name="T49" fmla="*/ 160 h 442"/>
                <a:gd name="T50" fmla="*/ 221 w 290"/>
                <a:gd name="T51" fmla="*/ 147 h 442"/>
                <a:gd name="T52" fmla="*/ 210 w 290"/>
                <a:gd name="T53" fmla="*/ 132 h 442"/>
                <a:gd name="T54" fmla="*/ 195 w 290"/>
                <a:gd name="T55" fmla="*/ 118 h 442"/>
                <a:gd name="T56" fmla="*/ 177 w 290"/>
                <a:gd name="T57" fmla="*/ 101 h 442"/>
                <a:gd name="T58" fmla="*/ 158 w 290"/>
                <a:gd name="T59" fmla="*/ 85 h 442"/>
                <a:gd name="T60" fmla="*/ 138 w 290"/>
                <a:gd name="T61" fmla="*/ 69 h 442"/>
                <a:gd name="T62" fmla="*/ 117 w 290"/>
                <a:gd name="T63" fmla="*/ 53 h 442"/>
                <a:gd name="T64" fmla="*/ 97 w 290"/>
                <a:gd name="T65" fmla="*/ 38 h 442"/>
                <a:gd name="T66" fmla="*/ 76 w 290"/>
                <a:gd name="T67" fmla="*/ 27 h 442"/>
                <a:gd name="T68" fmla="*/ 57 w 290"/>
                <a:gd name="T69" fmla="*/ 15 h 442"/>
                <a:gd name="T70" fmla="*/ 41 w 290"/>
                <a:gd name="T71" fmla="*/ 8 h 442"/>
                <a:gd name="T72" fmla="*/ 28 w 290"/>
                <a:gd name="T73" fmla="*/ 2 h 442"/>
                <a:gd name="T74" fmla="*/ 17 w 290"/>
                <a:gd name="T75" fmla="*/ 0 h 442"/>
                <a:gd name="T76" fmla="*/ 10 w 290"/>
                <a:gd name="T77" fmla="*/ 2 h 442"/>
                <a:gd name="T78" fmla="*/ 9 w 290"/>
                <a:gd name="T79" fmla="*/ 8 h 442"/>
                <a:gd name="T80" fmla="*/ 13 w 290"/>
                <a:gd name="T81" fmla="*/ 18 h 442"/>
                <a:gd name="T82" fmla="*/ 23 w 290"/>
                <a:gd name="T83" fmla="*/ 44 h 442"/>
                <a:gd name="T84" fmla="*/ 26 w 290"/>
                <a:gd name="T85" fmla="*/ 72 h 442"/>
                <a:gd name="T86" fmla="*/ 25 w 290"/>
                <a:gd name="T87" fmla="*/ 100 h 442"/>
                <a:gd name="T88" fmla="*/ 20 w 290"/>
                <a:gd name="T89" fmla="*/ 128 h 442"/>
                <a:gd name="T90" fmla="*/ 13 w 290"/>
                <a:gd name="T91" fmla="*/ 154 h 442"/>
                <a:gd name="T92" fmla="*/ 7 w 290"/>
                <a:gd name="T93" fmla="*/ 178 h 442"/>
                <a:gd name="T94" fmla="*/ 1 w 290"/>
                <a:gd name="T95" fmla="*/ 198 h 442"/>
                <a:gd name="T96" fmla="*/ 0 w 290"/>
                <a:gd name="T97" fmla="*/ 214 h 4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0" h="442">
                  <a:moveTo>
                    <a:pt x="0" y="214"/>
                  </a:moveTo>
                  <a:lnTo>
                    <a:pt x="6" y="232"/>
                  </a:lnTo>
                  <a:lnTo>
                    <a:pt x="19" y="255"/>
                  </a:lnTo>
                  <a:lnTo>
                    <a:pt x="39" y="283"/>
                  </a:lnTo>
                  <a:lnTo>
                    <a:pt x="63" y="313"/>
                  </a:lnTo>
                  <a:lnTo>
                    <a:pt x="89" y="342"/>
                  </a:lnTo>
                  <a:lnTo>
                    <a:pt x="116" y="370"/>
                  </a:lnTo>
                  <a:lnTo>
                    <a:pt x="141" y="393"/>
                  </a:lnTo>
                  <a:lnTo>
                    <a:pt x="161" y="411"/>
                  </a:lnTo>
                  <a:lnTo>
                    <a:pt x="180" y="424"/>
                  </a:lnTo>
                  <a:lnTo>
                    <a:pt x="204" y="436"/>
                  </a:lnTo>
                  <a:lnTo>
                    <a:pt x="227" y="442"/>
                  </a:lnTo>
                  <a:lnTo>
                    <a:pt x="249" y="442"/>
                  </a:lnTo>
                  <a:lnTo>
                    <a:pt x="268" y="434"/>
                  </a:lnTo>
                  <a:lnTo>
                    <a:pt x="283" y="415"/>
                  </a:lnTo>
                  <a:lnTo>
                    <a:pt x="290" y="383"/>
                  </a:lnTo>
                  <a:lnTo>
                    <a:pt x="290" y="338"/>
                  </a:lnTo>
                  <a:lnTo>
                    <a:pt x="289" y="333"/>
                  </a:lnTo>
                  <a:lnTo>
                    <a:pt x="284" y="318"/>
                  </a:lnTo>
                  <a:lnTo>
                    <a:pt x="278" y="299"/>
                  </a:lnTo>
                  <a:lnTo>
                    <a:pt x="271" y="273"/>
                  </a:lnTo>
                  <a:lnTo>
                    <a:pt x="262" y="245"/>
                  </a:lnTo>
                  <a:lnTo>
                    <a:pt x="251" y="216"/>
                  </a:lnTo>
                  <a:lnTo>
                    <a:pt x="240" y="186"/>
                  </a:lnTo>
                  <a:lnTo>
                    <a:pt x="229" y="160"/>
                  </a:lnTo>
                  <a:lnTo>
                    <a:pt x="221" y="147"/>
                  </a:lnTo>
                  <a:lnTo>
                    <a:pt x="210" y="132"/>
                  </a:lnTo>
                  <a:lnTo>
                    <a:pt x="195" y="118"/>
                  </a:lnTo>
                  <a:lnTo>
                    <a:pt x="177" y="101"/>
                  </a:lnTo>
                  <a:lnTo>
                    <a:pt x="158" y="85"/>
                  </a:lnTo>
                  <a:lnTo>
                    <a:pt x="138" y="69"/>
                  </a:lnTo>
                  <a:lnTo>
                    <a:pt x="117" y="53"/>
                  </a:lnTo>
                  <a:lnTo>
                    <a:pt x="97" y="38"/>
                  </a:lnTo>
                  <a:lnTo>
                    <a:pt x="76" y="27"/>
                  </a:lnTo>
                  <a:lnTo>
                    <a:pt x="57" y="15"/>
                  </a:lnTo>
                  <a:lnTo>
                    <a:pt x="41" y="8"/>
                  </a:lnTo>
                  <a:lnTo>
                    <a:pt x="28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9" y="8"/>
                  </a:lnTo>
                  <a:lnTo>
                    <a:pt x="13" y="18"/>
                  </a:lnTo>
                  <a:lnTo>
                    <a:pt x="23" y="44"/>
                  </a:lnTo>
                  <a:lnTo>
                    <a:pt x="26" y="72"/>
                  </a:lnTo>
                  <a:lnTo>
                    <a:pt x="25" y="100"/>
                  </a:lnTo>
                  <a:lnTo>
                    <a:pt x="20" y="128"/>
                  </a:lnTo>
                  <a:lnTo>
                    <a:pt x="13" y="154"/>
                  </a:lnTo>
                  <a:lnTo>
                    <a:pt x="7" y="178"/>
                  </a:lnTo>
                  <a:lnTo>
                    <a:pt x="1" y="198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Freeform 36"/>
            <p:cNvSpPr>
              <a:spLocks/>
            </p:cNvSpPr>
            <p:nvPr/>
          </p:nvSpPr>
          <p:spPr bwMode="auto">
            <a:xfrm>
              <a:off x="5364" y="2941"/>
              <a:ext cx="270" cy="419"/>
            </a:xfrm>
            <a:custGeom>
              <a:avLst/>
              <a:gdLst>
                <a:gd name="T0" fmla="*/ 0 w 270"/>
                <a:gd name="T1" fmla="*/ 202 h 419"/>
                <a:gd name="T2" fmla="*/ 4 w 270"/>
                <a:gd name="T3" fmla="*/ 218 h 419"/>
                <a:gd name="T4" fmla="*/ 18 w 270"/>
                <a:gd name="T5" fmla="*/ 242 h 419"/>
                <a:gd name="T6" fmla="*/ 37 w 270"/>
                <a:gd name="T7" fmla="*/ 267 h 419"/>
                <a:gd name="T8" fmla="*/ 59 w 270"/>
                <a:gd name="T9" fmla="*/ 296 h 419"/>
                <a:gd name="T10" fmla="*/ 84 w 270"/>
                <a:gd name="T11" fmla="*/ 324 h 419"/>
                <a:gd name="T12" fmla="*/ 108 w 270"/>
                <a:gd name="T13" fmla="*/ 350 h 419"/>
                <a:gd name="T14" fmla="*/ 131 w 270"/>
                <a:gd name="T15" fmla="*/ 372 h 419"/>
                <a:gd name="T16" fmla="*/ 150 w 270"/>
                <a:gd name="T17" fmla="*/ 390 h 419"/>
                <a:gd name="T18" fmla="*/ 167 w 270"/>
                <a:gd name="T19" fmla="*/ 403 h 419"/>
                <a:gd name="T20" fmla="*/ 188 w 270"/>
                <a:gd name="T21" fmla="*/ 413 h 419"/>
                <a:gd name="T22" fmla="*/ 210 w 270"/>
                <a:gd name="T23" fmla="*/ 419 h 419"/>
                <a:gd name="T24" fmla="*/ 230 w 270"/>
                <a:gd name="T25" fmla="*/ 419 h 419"/>
                <a:gd name="T26" fmla="*/ 248 w 270"/>
                <a:gd name="T27" fmla="*/ 411 h 419"/>
                <a:gd name="T28" fmla="*/ 263 w 270"/>
                <a:gd name="T29" fmla="*/ 393 h 419"/>
                <a:gd name="T30" fmla="*/ 270 w 270"/>
                <a:gd name="T31" fmla="*/ 364 h 419"/>
                <a:gd name="T32" fmla="*/ 270 w 270"/>
                <a:gd name="T33" fmla="*/ 320 h 419"/>
                <a:gd name="T34" fmla="*/ 268 w 270"/>
                <a:gd name="T35" fmla="*/ 315 h 419"/>
                <a:gd name="T36" fmla="*/ 265 w 270"/>
                <a:gd name="T37" fmla="*/ 302 h 419"/>
                <a:gd name="T38" fmla="*/ 260 w 270"/>
                <a:gd name="T39" fmla="*/ 283 h 419"/>
                <a:gd name="T40" fmla="*/ 252 w 270"/>
                <a:gd name="T41" fmla="*/ 259 h 419"/>
                <a:gd name="T42" fmla="*/ 243 w 270"/>
                <a:gd name="T43" fmla="*/ 232 h 419"/>
                <a:gd name="T44" fmla="*/ 235 w 270"/>
                <a:gd name="T45" fmla="*/ 204 h 419"/>
                <a:gd name="T46" fmla="*/ 224 w 270"/>
                <a:gd name="T47" fmla="*/ 176 h 419"/>
                <a:gd name="T48" fmla="*/ 214 w 270"/>
                <a:gd name="T49" fmla="*/ 151 h 419"/>
                <a:gd name="T50" fmla="*/ 207 w 270"/>
                <a:gd name="T51" fmla="*/ 139 h 419"/>
                <a:gd name="T52" fmla="*/ 195 w 270"/>
                <a:gd name="T53" fmla="*/ 125 h 419"/>
                <a:gd name="T54" fmla="*/ 182 w 270"/>
                <a:gd name="T55" fmla="*/ 110 h 419"/>
                <a:gd name="T56" fmla="*/ 166 w 270"/>
                <a:gd name="T57" fmla="*/ 95 h 419"/>
                <a:gd name="T58" fmla="*/ 148 w 270"/>
                <a:gd name="T59" fmla="*/ 79 h 419"/>
                <a:gd name="T60" fmla="*/ 129 w 270"/>
                <a:gd name="T61" fmla="*/ 64 h 419"/>
                <a:gd name="T62" fmla="*/ 108 w 270"/>
                <a:gd name="T63" fmla="*/ 50 h 419"/>
                <a:gd name="T64" fmla="*/ 89 w 270"/>
                <a:gd name="T65" fmla="*/ 37 h 419"/>
                <a:gd name="T66" fmla="*/ 70 w 270"/>
                <a:gd name="T67" fmla="*/ 25 h 419"/>
                <a:gd name="T68" fmla="*/ 54 w 270"/>
                <a:gd name="T69" fmla="*/ 15 h 419"/>
                <a:gd name="T70" fmla="*/ 38 w 270"/>
                <a:gd name="T71" fmla="*/ 6 h 419"/>
                <a:gd name="T72" fmla="*/ 25 w 270"/>
                <a:gd name="T73" fmla="*/ 1 h 419"/>
                <a:gd name="T74" fmla="*/ 16 w 270"/>
                <a:gd name="T75" fmla="*/ 0 h 419"/>
                <a:gd name="T76" fmla="*/ 10 w 270"/>
                <a:gd name="T77" fmla="*/ 1 h 419"/>
                <a:gd name="T78" fmla="*/ 9 w 270"/>
                <a:gd name="T79" fmla="*/ 6 h 419"/>
                <a:gd name="T80" fmla="*/ 13 w 270"/>
                <a:gd name="T81" fmla="*/ 16 h 419"/>
                <a:gd name="T82" fmla="*/ 22 w 270"/>
                <a:gd name="T83" fmla="*/ 41 h 419"/>
                <a:gd name="T84" fmla="*/ 25 w 270"/>
                <a:gd name="T85" fmla="*/ 69 h 419"/>
                <a:gd name="T86" fmla="*/ 23 w 270"/>
                <a:gd name="T87" fmla="*/ 95 h 419"/>
                <a:gd name="T88" fmla="*/ 19 w 270"/>
                <a:gd name="T89" fmla="*/ 122 h 419"/>
                <a:gd name="T90" fmla="*/ 12 w 270"/>
                <a:gd name="T91" fmla="*/ 147 h 419"/>
                <a:gd name="T92" fmla="*/ 6 w 270"/>
                <a:gd name="T93" fmla="*/ 169 h 419"/>
                <a:gd name="T94" fmla="*/ 1 w 270"/>
                <a:gd name="T95" fmla="*/ 188 h 419"/>
                <a:gd name="T96" fmla="*/ 0 w 270"/>
                <a:gd name="T97" fmla="*/ 202 h 4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0" h="419">
                  <a:moveTo>
                    <a:pt x="0" y="202"/>
                  </a:moveTo>
                  <a:lnTo>
                    <a:pt x="4" y="218"/>
                  </a:lnTo>
                  <a:lnTo>
                    <a:pt x="18" y="242"/>
                  </a:lnTo>
                  <a:lnTo>
                    <a:pt x="37" y="267"/>
                  </a:lnTo>
                  <a:lnTo>
                    <a:pt x="59" y="296"/>
                  </a:lnTo>
                  <a:lnTo>
                    <a:pt x="84" y="324"/>
                  </a:lnTo>
                  <a:lnTo>
                    <a:pt x="108" y="350"/>
                  </a:lnTo>
                  <a:lnTo>
                    <a:pt x="131" y="372"/>
                  </a:lnTo>
                  <a:lnTo>
                    <a:pt x="150" y="390"/>
                  </a:lnTo>
                  <a:lnTo>
                    <a:pt x="167" y="403"/>
                  </a:lnTo>
                  <a:lnTo>
                    <a:pt x="188" y="413"/>
                  </a:lnTo>
                  <a:lnTo>
                    <a:pt x="210" y="419"/>
                  </a:lnTo>
                  <a:lnTo>
                    <a:pt x="230" y="419"/>
                  </a:lnTo>
                  <a:lnTo>
                    <a:pt x="248" y="411"/>
                  </a:lnTo>
                  <a:lnTo>
                    <a:pt x="263" y="393"/>
                  </a:lnTo>
                  <a:lnTo>
                    <a:pt x="270" y="364"/>
                  </a:lnTo>
                  <a:lnTo>
                    <a:pt x="270" y="320"/>
                  </a:lnTo>
                  <a:lnTo>
                    <a:pt x="268" y="315"/>
                  </a:lnTo>
                  <a:lnTo>
                    <a:pt x="265" y="302"/>
                  </a:lnTo>
                  <a:lnTo>
                    <a:pt x="260" y="283"/>
                  </a:lnTo>
                  <a:lnTo>
                    <a:pt x="252" y="259"/>
                  </a:lnTo>
                  <a:lnTo>
                    <a:pt x="243" y="232"/>
                  </a:lnTo>
                  <a:lnTo>
                    <a:pt x="235" y="204"/>
                  </a:lnTo>
                  <a:lnTo>
                    <a:pt x="224" y="176"/>
                  </a:lnTo>
                  <a:lnTo>
                    <a:pt x="214" y="151"/>
                  </a:lnTo>
                  <a:lnTo>
                    <a:pt x="207" y="139"/>
                  </a:lnTo>
                  <a:lnTo>
                    <a:pt x="195" y="125"/>
                  </a:lnTo>
                  <a:lnTo>
                    <a:pt x="182" y="110"/>
                  </a:lnTo>
                  <a:lnTo>
                    <a:pt x="166" y="95"/>
                  </a:lnTo>
                  <a:lnTo>
                    <a:pt x="148" y="79"/>
                  </a:lnTo>
                  <a:lnTo>
                    <a:pt x="129" y="64"/>
                  </a:lnTo>
                  <a:lnTo>
                    <a:pt x="108" y="50"/>
                  </a:lnTo>
                  <a:lnTo>
                    <a:pt x="89" y="37"/>
                  </a:lnTo>
                  <a:lnTo>
                    <a:pt x="70" y="25"/>
                  </a:lnTo>
                  <a:lnTo>
                    <a:pt x="54" y="15"/>
                  </a:lnTo>
                  <a:lnTo>
                    <a:pt x="38" y="6"/>
                  </a:lnTo>
                  <a:lnTo>
                    <a:pt x="25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9" y="6"/>
                  </a:lnTo>
                  <a:lnTo>
                    <a:pt x="13" y="16"/>
                  </a:lnTo>
                  <a:lnTo>
                    <a:pt x="22" y="41"/>
                  </a:lnTo>
                  <a:lnTo>
                    <a:pt x="25" y="69"/>
                  </a:lnTo>
                  <a:lnTo>
                    <a:pt x="23" y="95"/>
                  </a:lnTo>
                  <a:lnTo>
                    <a:pt x="19" y="122"/>
                  </a:lnTo>
                  <a:lnTo>
                    <a:pt x="12" y="147"/>
                  </a:lnTo>
                  <a:lnTo>
                    <a:pt x="6" y="169"/>
                  </a:lnTo>
                  <a:lnTo>
                    <a:pt x="1" y="188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Freeform 37"/>
            <p:cNvSpPr>
              <a:spLocks/>
            </p:cNvSpPr>
            <p:nvPr/>
          </p:nvSpPr>
          <p:spPr bwMode="auto">
            <a:xfrm>
              <a:off x="5377" y="2956"/>
              <a:ext cx="250" cy="397"/>
            </a:xfrm>
            <a:custGeom>
              <a:avLst/>
              <a:gdLst>
                <a:gd name="T0" fmla="*/ 0 w 250"/>
                <a:gd name="T1" fmla="*/ 192 h 397"/>
                <a:gd name="T2" fmla="*/ 5 w 250"/>
                <a:gd name="T3" fmla="*/ 208 h 397"/>
                <a:gd name="T4" fmla="*/ 16 w 250"/>
                <a:gd name="T5" fmla="*/ 228 h 397"/>
                <a:gd name="T6" fmla="*/ 32 w 250"/>
                <a:gd name="T7" fmla="*/ 253 h 397"/>
                <a:gd name="T8" fmla="*/ 53 w 250"/>
                <a:gd name="T9" fmla="*/ 280 h 397"/>
                <a:gd name="T10" fmla="*/ 76 w 250"/>
                <a:gd name="T11" fmla="*/ 308 h 397"/>
                <a:gd name="T12" fmla="*/ 98 w 250"/>
                <a:gd name="T13" fmla="*/ 332 h 397"/>
                <a:gd name="T14" fmla="*/ 119 w 250"/>
                <a:gd name="T15" fmla="*/ 353 h 397"/>
                <a:gd name="T16" fmla="*/ 137 w 250"/>
                <a:gd name="T17" fmla="*/ 369 h 397"/>
                <a:gd name="T18" fmla="*/ 154 w 250"/>
                <a:gd name="T19" fmla="*/ 381 h 397"/>
                <a:gd name="T20" fmla="*/ 173 w 250"/>
                <a:gd name="T21" fmla="*/ 391 h 397"/>
                <a:gd name="T22" fmla="*/ 194 w 250"/>
                <a:gd name="T23" fmla="*/ 397 h 397"/>
                <a:gd name="T24" fmla="*/ 213 w 250"/>
                <a:gd name="T25" fmla="*/ 397 h 397"/>
                <a:gd name="T26" fmla="*/ 229 w 250"/>
                <a:gd name="T27" fmla="*/ 388 h 397"/>
                <a:gd name="T28" fmla="*/ 242 w 250"/>
                <a:gd name="T29" fmla="*/ 372 h 397"/>
                <a:gd name="T30" fmla="*/ 250 w 250"/>
                <a:gd name="T31" fmla="*/ 343 h 397"/>
                <a:gd name="T32" fmla="*/ 250 w 250"/>
                <a:gd name="T33" fmla="*/ 302 h 397"/>
                <a:gd name="T34" fmla="*/ 248 w 250"/>
                <a:gd name="T35" fmla="*/ 297 h 397"/>
                <a:gd name="T36" fmla="*/ 245 w 250"/>
                <a:gd name="T37" fmla="*/ 286 h 397"/>
                <a:gd name="T38" fmla="*/ 239 w 250"/>
                <a:gd name="T39" fmla="*/ 266 h 397"/>
                <a:gd name="T40" fmla="*/ 233 w 250"/>
                <a:gd name="T41" fmla="*/ 243 h 397"/>
                <a:gd name="T42" fmla="*/ 226 w 250"/>
                <a:gd name="T43" fmla="*/ 218 h 397"/>
                <a:gd name="T44" fmla="*/ 217 w 250"/>
                <a:gd name="T45" fmla="*/ 192 h 397"/>
                <a:gd name="T46" fmla="*/ 207 w 250"/>
                <a:gd name="T47" fmla="*/ 165 h 397"/>
                <a:gd name="T48" fmla="*/ 198 w 250"/>
                <a:gd name="T49" fmla="*/ 142 h 397"/>
                <a:gd name="T50" fmla="*/ 182 w 250"/>
                <a:gd name="T51" fmla="*/ 117 h 397"/>
                <a:gd name="T52" fmla="*/ 154 w 250"/>
                <a:gd name="T53" fmla="*/ 89 h 397"/>
                <a:gd name="T54" fmla="*/ 119 w 250"/>
                <a:gd name="T55" fmla="*/ 60 h 397"/>
                <a:gd name="T56" fmla="*/ 84 w 250"/>
                <a:gd name="T57" fmla="*/ 33 h 397"/>
                <a:gd name="T58" fmla="*/ 50 w 250"/>
                <a:gd name="T59" fmla="*/ 13 h 397"/>
                <a:gd name="T60" fmla="*/ 25 w 250"/>
                <a:gd name="T61" fmla="*/ 0 h 397"/>
                <a:gd name="T62" fmla="*/ 10 w 250"/>
                <a:gd name="T63" fmla="*/ 0 h 397"/>
                <a:gd name="T64" fmla="*/ 13 w 250"/>
                <a:gd name="T65" fmla="*/ 14 h 397"/>
                <a:gd name="T66" fmla="*/ 22 w 250"/>
                <a:gd name="T67" fmla="*/ 39 h 397"/>
                <a:gd name="T68" fmla="*/ 24 w 250"/>
                <a:gd name="T69" fmla="*/ 64 h 397"/>
                <a:gd name="T70" fmla="*/ 22 w 250"/>
                <a:gd name="T71" fmla="*/ 89 h 397"/>
                <a:gd name="T72" fmla="*/ 18 w 250"/>
                <a:gd name="T73" fmla="*/ 114 h 397"/>
                <a:gd name="T74" fmla="*/ 12 w 250"/>
                <a:gd name="T75" fmla="*/ 137 h 397"/>
                <a:gd name="T76" fmla="*/ 6 w 250"/>
                <a:gd name="T77" fmla="*/ 159 h 397"/>
                <a:gd name="T78" fmla="*/ 2 w 250"/>
                <a:gd name="T79" fmla="*/ 177 h 397"/>
                <a:gd name="T80" fmla="*/ 0 w 250"/>
                <a:gd name="T81" fmla="*/ 192 h 3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50" h="397">
                  <a:moveTo>
                    <a:pt x="0" y="192"/>
                  </a:moveTo>
                  <a:lnTo>
                    <a:pt x="5" y="208"/>
                  </a:lnTo>
                  <a:lnTo>
                    <a:pt x="16" y="228"/>
                  </a:lnTo>
                  <a:lnTo>
                    <a:pt x="32" y="253"/>
                  </a:lnTo>
                  <a:lnTo>
                    <a:pt x="53" y="280"/>
                  </a:lnTo>
                  <a:lnTo>
                    <a:pt x="76" y="308"/>
                  </a:lnTo>
                  <a:lnTo>
                    <a:pt x="98" y="332"/>
                  </a:lnTo>
                  <a:lnTo>
                    <a:pt x="119" y="353"/>
                  </a:lnTo>
                  <a:lnTo>
                    <a:pt x="137" y="369"/>
                  </a:lnTo>
                  <a:lnTo>
                    <a:pt x="154" y="381"/>
                  </a:lnTo>
                  <a:lnTo>
                    <a:pt x="173" y="391"/>
                  </a:lnTo>
                  <a:lnTo>
                    <a:pt x="194" y="397"/>
                  </a:lnTo>
                  <a:lnTo>
                    <a:pt x="213" y="397"/>
                  </a:lnTo>
                  <a:lnTo>
                    <a:pt x="229" y="388"/>
                  </a:lnTo>
                  <a:lnTo>
                    <a:pt x="242" y="372"/>
                  </a:lnTo>
                  <a:lnTo>
                    <a:pt x="250" y="343"/>
                  </a:lnTo>
                  <a:lnTo>
                    <a:pt x="250" y="302"/>
                  </a:lnTo>
                  <a:lnTo>
                    <a:pt x="248" y="297"/>
                  </a:lnTo>
                  <a:lnTo>
                    <a:pt x="245" y="286"/>
                  </a:lnTo>
                  <a:lnTo>
                    <a:pt x="239" y="266"/>
                  </a:lnTo>
                  <a:lnTo>
                    <a:pt x="233" y="243"/>
                  </a:lnTo>
                  <a:lnTo>
                    <a:pt x="226" y="218"/>
                  </a:lnTo>
                  <a:lnTo>
                    <a:pt x="217" y="192"/>
                  </a:lnTo>
                  <a:lnTo>
                    <a:pt x="207" y="165"/>
                  </a:lnTo>
                  <a:lnTo>
                    <a:pt x="198" y="142"/>
                  </a:lnTo>
                  <a:lnTo>
                    <a:pt x="182" y="117"/>
                  </a:lnTo>
                  <a:lnTo>
                    <a:pt x="154" y="89"/>
                  </a:lnTo>
                  <a:lnTo>
                    <a:pt x="119" y="60"/>
                  </a:lnTo>
                  <a:lnTo>
                    <a:pt x="84" y="33"/>
                  </a:lnTo>
                  <a:lnTo>
                    <a:pt x="50" y="13"/>
                  </a:lnTo>
                  <a:lnTo>
                    <a:pt x="25" y="0"/>
                  </a:lnTo>
                  <a:lnTo>
                    <a:pt x="10" y="0"/>
                  </a:lnTo>
                  <a:lnTo>
                    <a:pt x="13" y="14"/>
                  </a:lnTo>
                  <a:lnTo>
                    <a:pt x="22" y="39"/>
                  </a:lnTo>
                  <a:lnTo>
                    <a:pt x="24" y="64"/>
                  </a:lnTo>
                  <a:lnTo>
                    <a:pt x="22" y="89"/>
                  </a:lnTo>
                  <a:lnTo>
                    <a:pt x="18" y="114"/>
                  </a:lnTo>
                  <a:lnTo>
                    <a:pt x="12" y="137"/>
                  </a:lnTo>
                  <a:lnTo>
                    <a:pt x="6" y="159"/>
                  </a:lnTo>
                  <a:lnTo>
                    <a:pt x="2" y="177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1" name="Freeform 38"/>
            <p:cNvSpPr>
              <a:spLocks/>
            </p:cNvSpPr>
            <p:nvPr/>
          </p:nvSpPr>
          <p:spPr bwMode="auto">
            <a:xfrm>
              <a:off x="5389" y="2970"/>
              <a:ext cx="229" cy="374"/>
            </a:xfrm>
            <a:custGeom>
              <a:avLst/>
              <a:gdLst>
                <a:gd name="T0" fmla="*/ 229 w 229"/>
                <a:gd name="T1" fmla="*/ 285 h 374"/>
                <a:gd name="T2" fmla="*/ 227 w 229"/>
                <a:gd name="T3" fmla="*/ 280 h 374"/>
                <a:gd name="T4" fmla="*/ 224 w 229"/>
                <a:gd name="T5" fmla="*/ 269 h 374"/>
                <a:gd name="T6" fmla="*/ 220 w 229"/>
                <a:gd name="T7" fmla="*/ 251 h 374"/>
                <a:gd name="T8" fmla="*/ 216 w 229"/>
                <a:gd name="T9" fmla="*/ 230 h 374"/>
                <a:gd name="T10" fmla="*/ 208 w 229"/>
                <a:gd name="T11" fmla="*/ 206 h 374"/>
                <a:gd name="T12" fmla="*/ 201 w 229"/>
                <a:gd name="T13" fmla="*/ 181 h 374"/>
                <a:gd name="T14" fmla="*/ 192 w 229"/>
                <a:gd name="T15" fmla="*/ 156 h 374"/>
                <a:gd name="T16" fmla="*/ 183 w 229"/>
                <a:gd name="T17" fmla="*/ 134 h 374"/>
                <a:gd name="T18" fmla="*/ 169 w 229"/>
                <a:gd name="T19" fmla="*/ 110 h 374"/>
                <a:gd name="T20" fmla="*/ 142 w 229"/>
                <a:gd name="T21" fmla="*/ 84 h 374"/>
                <a:gd name="T22" fmla="*/ 111 w 229"/>
                <a:gd name="T23" fmla="*/ 56 h 374"/>
                <a:gd name="T24" fmla="*/ 79 w 229"/>
                <a:gd name="T25" fmla="*/ 31 h 374"/>
                <a:gd name="T26" fmla="*/ 48 w 229"/>
                <a:gd name="T27" fmla="*/ 12 h 374"/>
                <a:gd name="T28" fmla="*/ 25 w 229"/>
                <a:gd name="T29" fmla="*/ 0 h 374"/>
                <a:gd name="T30" fmla="*/ 12 w 229"/>
                <a:gd name="T31" fmla="*/ 0 h 374"/>
                <a:gd name="T32" fmla="*/ 13 w 229"/>
                <a:gd name="T33" fmla="*/ 13 h 374"/>
                <a:gd name="T34" fmla="*/ 23 w 229"/>
                <a:gd name="T35" fmla="*/ 60 h 374"/>
                <a:gd name="T36" fmla="*/ 17 w 229"/>
                <a:gd name="T37" fmla="*/ 109 h 374"/>
                <a:gd name="T38" fmla="*/ 6 w 229"/>
                <a:gd name="T39" fmla="*/ 151 h 374"/>
                <a:gd name="T40" fmla="*/ 0 w 229"/>
                <a:gd name="T41" fmla="*/ 182 h 374"/>
                <a:gd name="T42" fmla="*/ 4 w 229"/>
                <a:gd name="T43" fmla="*/ 197 h 374"/>
                <a:gd name="T44" fmla="*/ 15 w 229"/>
                <a:gd name="T45" fmla="*/ 217 h 374"/>
                <a:gd name="T46" fmla="*/ 31 w 229"/>
                <a:gd name="T47" fmla="*/ 239 h 374"/>
                <a:gd name="T48" fmla="*/ 50 w 229"/>
                <a:gd name="T49" fmla="*/ 266 h 374"/>
                <a:gd name="T50" fmla="*/ 70 w 229"/>
                <a:gd name="T51" fmla="*/ 291 h 374"/>
                <a:gd name="T52" fmla="*/ 91 w 229"/>
                <a:gd name="T53" fmla="*/ 314 h 374"/>
                <a:gd name="T54" fmla="*/ 110 w 229"/>
                <a:gd name="T55" fmla="*/ 335 h 374"/>
                <a:gd name="T56" fmla="*/ 126 w 229"/>
                <a:gd name="T57" fmla="*/ 349 h 374"/>
                <a:gd name="T58" fmla="*/ 141 w 229"/>
                <a:gd name="T59" fmla="*/ 361 h 374"/>
                <a:gd name="T60" fmla="*/ 158 w 229"/>
                <a:gd name="T61" fmla="*/ 370 h 374"/>
                <a:gd name="T62" fmla="*/ 177 w 229"/>
                <a:gd name="T63" fmla="*/ 374 h 374"/>
                <a:gd name="T64" fmla="*/ 195 w 229"/>
                <a:gd name="T65" fmla="*/ 374 h 374"/>
                <a:gd name="T66" fmla="*/ 211 w 229"/>
                <a:gd name="T67" fmla="*/ 367 h 374"/>
                <a:gd name="T68" fmla="*/ 223 w 229"/>
                <a:gd name="T69" fmla="*/ 351 h 374"/>
                <a:gd name="T70" fmla="*/ 229 w 229"/>
                <a:gd name="T71" fmla="*/ 324 h 374"/>
                <a:gd name="T72" fmla="*/ 229 w 229"/>
                <a:gd name="T73" fmla="*/ 285 h 3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9" h="374">
                  <a:moveTo>
                    <a:pt x="229" y="285"/>
                  </a:moveTo>
                  <a:lnTo>
                    <a:pt x="227" y="280"/>
                  </a:lnTo>
                  <a:lnTo>
                    <a:pt x="224" y="269"/>
                  </a:lnTo>
                  <a:lnTo>
                    <a:pt x="220" y="251"/>
                  </a:lnTo>
                  <a:lnTo>
                    <a:pt x="216" y="230"/>
                  </a:lnTo>
                  <a:lnTo>
                    <a:pt x="208" y="206"/>
                  </a:lnTo>
                  <a:lnTo>
                    <a:pt x="201" y="181"/>
                  </a:lnTo>
                  <a:lnTo>
                    <a:pt x="192" y="156"/>
                  </a:lnTo>
                  <a:lnTo>
                    <a:pt x="183" y="134"/>
                  </a:lnTo>
                  <a:lnTo>
                    <a:pt x="169" y="110"/>
                  </a:lnTo>
                  <a:lnTo>
                    <a:pt x="142" y="84"/>
                  </a:lnTo>
                  <a:lnTo>
                    <a:pt x="111" y="56"/>
                  </a:lnTo>
                  <a:lnTo>
                    <a:pt x="79" y="31"/>
                  </a:lnTo>
                  <a:lnTo>
                    <a:pt x="48" y="12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13" y="13"/>
                  </a:lnTo>
                  <a:lnTo>
                    <a:pt x="23" y="60"/>
                  </a:lnTo>
                  <a:lnTo>
                    <a:pt x="17" y="109"/>
                  </a:lnTo>
                  <a:lnTo>
                    <a:pt x="6" y="151"/>
                  </a:lnTo>
                  <a:lnTo>
                    <a:pt x="0" y="182"/>
                  </a:lnTo>
                  <a:lnTo>
                    <a:pt x="4" y="197"/>
                  </a:lnTo>
                  <a:lnTo>
                    <a:pt x="15" y="217"/>
                  </a:lnTo>
                  <a:lnTo>
                    <a:pt x="31" y="239"/>
                  </a:lnTo>
                  <a:lnTo>
                    <a:pt x="50" y="266"/>
                  </a:lnTo>
                  <a:lnTo>
                    <a:pt x="70" y="291"/>
                  </a:lnTo>
                  <a:lnTo>
                    <a:pt x="91" y="314"/>
                  </a:lnTo>
                  <a:lnTo>
                    <a:pt x="110" y="335"/>
                  </a:lnTo>
                  <a:lnTo>
                    <a:pt x="126" y="349"/>
                  </a:lnTo>
                  <a:lnTo>
                    <a:pt x="141" y="361"/>
                  </a:lnTo>
                  <a:lnTo>
                    <a:pt x="158" y="370"/>
                  </a:lnTo>
                  <a:lnTo>
                    <a:pt x="177" y="374"/>
                  </a:lnTo>
                  <a:lnTo>
                    <a:pt x="195" y="374"/>
                  </a:lnTo>
                  <a:lnTo>
                    <a:pt x="211" y="367"/>
                  </a:lnTo>
                  <a:lnTo>
                    <a:pt x="223" y="351"/>
                  </a:lnTo>
                  <a:lnTo>
                    <a:pt x="229" y="324"/>
                  </a:lnTo>
                  <a:lnTo>
                    <a:pt x="229" y="285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Freeform 39"/>
            <p:cNvSpPr>
              <a:spLocks/>
            </p:cNvSpPr>
            <p:nvPr/>
          </p:nvSpPr>
          <p:spPr bwMode="auto">
            <a:xfrm>
              <a:off x="5964" y="1816"/>
              <a:ext cx="506" cy="856"/>
            </a:xfrm>
            <a:custGeom>
              <a:avLst/>
              <a:gdLst>
                <a:gd name="T0" fmla="*/ 267 w 506"/>
                <a:gd name="T1" fmla="*/ 1 h 856"/>
                <a:gd name="T2" fmla="*/ 249 w 506"/>
                <a:gd name="T3" fmla="*/ 0 h 856"/>
                <a:gd name="T4" fmla="*/ 219 w 506"/>
                <a:gd name="T5" fmla="*/ 1 h 856"/>
                <a:gd name="T6" fmla="*/ 181 w 506"/>
                <a:gd name="T7" fmla="*/ 9 h 856"/>
                <a:gd name="T8" fmla="*/ 136 w 506"/>
                <a:gd name="T9" fmla="*/ 29 h 856"/>
                <a:gd name="T10" fmla="*/ 92 w 506"/>
                <a:gd name="T11" fmla="*/ 67 h 856"/>
                <a:gd name="T12" fmla="*/ 53 w 506"/>
                <a:gd name="T13" fmla="*/ 125 h 856"/>
                <a:gd name="T14" fmla="*/ 24 w 506"/>
                <a:gd name="T15" fmla="*/ 208 h 856"/>
                <a:gd name="T16" fmla="*/ 1 w 506"/>
                <a:gd name="T17" fmla="*/ 367 h 856"/>
                <a:gd name="T18" fmla="*/ 6 w 506"/>
                <a:gd name="T19" fmla="*/ 534 h 856"/>
                <a:gd name="T20" fmla="*/ 38 w 506"/>
                <a:gd name="T21" fmla="*/ 645 h 856"/>
                <a:gd name="T22" fmla="*/ 92 w 506"/>
                <a:gd name="T23" fmla="*/ 710 h 856"/>
                <a:gd name="T24" fmla="*/ 132 w 506"/>
                <a:gd name="T25" fmla="*/ 732 h 856"/>
                <a:gd name="T26" fmla="*/ 150 w 506"/>
                <a:gd name="T27" fmla="*/ 773 h 856"/>
                <a:gd name="T28" fmla="*/ 148 w 506"/>
                <a:gd name="T29" fmla="*/ 823 h 856"/>
                <a:gd name="T30" fmla="*/ 163 w 506"/>
                <a:gd name="T31" fmla="*/ 846 h 856"/>
                <a:gd name="T32" fmla="*/ 197 w 506"/>
                <a:gd name="T33" fmla="*/ 856 h 856"/>
                <a:gd name="T34" fmla="*/ 244 w 506"/>
                <a:gd name="T35" fmla="*/ 851 h 856"/>
                <a:gd name="T36" fmla="*/ 298 w 506"/>
                <a:gd name="T37" fmla="*/ 829 h 856"/>
                <a:gd name="T38" fmla="*/ 357 w 506"/>
                <a:gd name="T39" fmla="*/ 792 h 856"/>
                <a:gd name="T40" fmla="*/ 409 w 506"/>
                <a:gd name="T41" fmla="*/ 736 h 856"/>
                <a:gd name="T42" fmla="*/ 445 w 506"/>
                <a:gd name="T43" fmla="*/ 661 h 856"/>
                <a:gd name="T44" fmla="*/ 459 w 506"/>
                <a:gd name="T45" fmla="*/ 567 h 856"/>
                <a:gd name="T46" fmla="*/ 487 w 506"/>
                <a:gd name="T47" fmla="*/ 477 h 856"/>
                <a:gd name="T48" fmla="*/ 506 w 506"/>
                <a:gd name="T49" fmla="*/ 399 h 856"/>
                <a:gd name="T50" fmla="*/ 483 w 506"/>
                <a:gd name="T51" fmla="*/ 343 h 856"/>
                <a:gd name="T52" fmla="*/ 443 w 506"/>
                <a:gd name="T53" fmla="*/ 323 h 856"/>
                <a:gd name="T54" fmla="*/ 427 w 506"/>
                <a:gd name="T55" fmla="*/ 298 h 856"/>
                <a:gd name="T56" fmla="*/ 411 w 506"/>
                <a:gd name="T57" fmla="*/ 258 h 856"/>
                <a:gd name="T58" fmla="*/ 412 w 506"/>
                <a:gd name="T59" fmla="*/ 218 h 856"/>
                <a:gd name="T60" fmla="*/ 436 w 506"/>
                <a:gd name="T61" fmla="*/ 195 h 856"/>
                <a:gd name="T62" fmla="*/ 455 w 506"/>
                <a:gd name="T63" fmla="*/ 173 h 856"/>
                <a:gd name="T64" fmla="*/ 472 w 506"/>
                <a:gd name="T65" fmla="*/ 145 h 856"/>
                <a:gd name="T66" fmla="*/ 481 w 506"/>
                <a:gd name="T67" fmla="*/ 113 h 856"/>
                <a:gd name="T68" fmla="*/ 477 w 506"/>
                <a:gd name="T69" fmla="*/ 82 h 856"/>
                <a:gd name="T70" fmla="*/ 452 w 506"/>
                <a:gd name="T71" fmla="*/ 51 h 856"/>
                <a:gd name="T72" fmla="*/ 402 w 506"/>
                <a:gd name="T73" fmla="*/ 26 h 856"/>
                <a:gd name="T74" fmla="*/ 323 w 506"/>
                <a:gd name="T75" fmla="*/ 7 h 8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6" h="856">
                  <a:moveTo>
                    <a:pt x="270" y="1"/>
                  </a:moveTo>
                  <a:lnTo>
                    <a:pt x="267" y="1"/>
                  </a:lnTo>
                  <a:lnTo>
                    <a:pt x="261" y="0"/>
                  </a:lnTo>
                  <a:lnTo>
                    <a:pt x="249" y="0"/>
                  </a:lnTo>
                  <a:lnTo>
                    <a:pt x="236" y="0"/>
                  </a:lnTo>
                  <a:lnTo>
                    <a:pt x="219" y="1"/>
                  </a:lnTo>
                  <a:lnTo>
                    <a:pt x="201" y="4"/>
                  </a:lnTo>
                  <a:lnTo>
                    <a:pt x="181" y="9"/>
                  </a:lnTo>
                  <a:lnTo>
                    <a:pt x="158" y="17"/>
                  </a:lnTo>
                  <a:lnTo>
                    <a:pt x="136" y="29"/>
                  </a:lnTo>
                  <a:lnTo>
                    <a:pt x="114" y="45"/>
                  </a:lnTo>
                  <a:lnTo>
                    <a:pt x="92" y="67"/>
                  </a:lnTo>
                  <a:lnTo>
                    <a:pt x="72" y="92"/>
                  </a:lnTo>
                  <a:lnTo>
                    <a:pt x="53" y="125"/>
                  </a:lnTo>
                  <a:lnTo>
                    <a:pt x="37" y="163"/>
                  </a:lnTo>
                  <a:lnTo>
                    <a:pt x="24" y="208"/>
                  </a:lnTo>
                  <a:lnTo>
                    <a:pt x="13" y="261"/>
                  </a:lnTo>
                  <a:lnTo>
                    <a:pt x="1" y="367"/>
                  </a:lnTo>
                  <a:lnTo>
                    <a:pt x="0" y="457"/>
                  </a:lnTo>
                  <a:lnTo>
                    <a:pt x="6" y="534"/>
                  </a:lnTo>
                  <a:lnTo>
                    <a:pt x="19" y="595"/>
                  </a:lnTo>
                  <a:lnTo>
                    <a:pt x="38" y="645"/>
                  </a:lnTo>
                  <a:lnTo>
                    <a:pt x="63" y="683"/>
                  </a:lnTo>
                  <a:lnTo>
                    <a:pt x="92" y="710"/>
                  </a:lnTo>
                  <a:lnTo>
                    <a:pt x="126" y="726"/>
                  </a:lnTo>
                  <a:lnTo>
                    <a:pt x="132" y="732"/>
                  </a:lnTo>
                  <a:lnTo>
                    <a:pt x="142" y="746"/>
                  </a:lnTo>
                  <a:lnTo>
                    <a:pt x="150" y="773"/>
                  </a:lnTo>
                  <a:lnTo>
                    <a:pt x="148" y="808"/>
                  </a:lnTo>
                  <a:lnTo>
                    <a:pt x="148" y="823"/>
                  </a:lnTo>
                  <a:lnTo>
                    <a:pt x="153" y="836"/>
                  </a:lnTo>
                  <a:lnTo>
                    <a:pt x="163" y="846"/>
                  </a:lnTo>
                  <a:lnTo>
                    <a:pt x="179" y="853"/>
                  </a:lnTo>
                  <a:lnTo>
                    <a:pt x="197" y="856"/>
                  </a:lnTo>
                  <a:lnTo>
                    <a:pt x="219" y="855"/>
                  </a:lnTo>
                  <a:lnTo>
                    <a:pt x="244" y="851"/>
                  </a:lnTo>
                  <a:lnTo>
                    <a:pt x="270" y="842"/>
                  </a:lnTo>
                  <a:lnTo>
                    <a:pt x="298" y="829"/>
                  </a:lnTo>
                  <a:lnTo>
                    <a:pt x="327" y="812"/>
                  </a:lnTo>
                  <a:lnTo>
                    <a:pt x="357" y="792"/>
                  </a:lnTo>
                  <a:lnTo>
                    <a:pt x="384" y="765"/>
                  </a:lnTo>
                  <a:lnTo>
                    <a:pt x="409" y="736"/>
                  </a:lnTo>
                  <a:lnTo>
                    <a:pt x="430" y="701"/>
                  </a:lnTo>
                  <a:lnTo>
                    <a:pt x="445" y="661"/>
                  </a:lnTo>
                  <a:lnTo>
                    <a:pt x="452" y="616"/>
                  </a:lnTo>
                  <a:lnTo>
                    <a:pt x="459" y="567"/>
                  </a:lnTo>
                  <a:lnTo>
                    <a:pt x="472" y="522"/>
                  </a:lnTo>
                  <a:lnTo>
                    <a:pt x="487" y="477"/>
                  </a:lnTo>
                  <a:lnTo>
                    <a:pt x="500" y="435"/>
                  </a:lnTo>
                  <a:lnTo>
                    <a:pt x="506" y="399"/>
                  </a:lnTo>
                  <a:lnTo>
                    <a:pt x="502" y="368"/>
                  </a:lnTo>
                  <a:lnTo>
                    <a:pt x="483" y="343"/>
                  </a:lnTo>
                  <a:lnTo>
                    <a:pt x="446" y="327"/>
                  </a:lnTo>
                  <a:lnTo>
                    <a:pt x="443" y="323"/>
                  </a:lnTo>
                  <a:lnTo>
                    <a:pt x="436" y="312"/>
                  </a:lnTo>
                  <a:lnTo>
                    <a:pt x="427" y="298"/>
                  </a:lnTo>
                  <a:lnTo>
                    <a:pt x="418" y="279"/>
                  </a:lnTo>
                  <a:lnTo>
                    <a:pt x="411" y="258"/>
                  </a:lnTo>
                  <a:lnTo>
                    <a:pt x="408" y="237"/>
                  </a:lnTo>
                  <a:lnTo>
                    <a:pt x="412" y="218"/>
                  </a:lnTo>
                  <a:lnTo>
                    <a:pt x="426" y="202"/>
                  </a:lnTo>
                  <a:lnTo>
                    <a:pt x="436" y="195"/>
                  </a:lnTo>
                  <a:lnTo>
                    <a:pt x="445" y="185"/>
                  </a:lnTo>
                  <a:lnTo>
                    <a:pt x="455" y="173"/>
                  </a:lnTo>
                  <a:lnTo>
                    <a:pt x="465" y="160"/>
                  </a:lnTo>
                  <a:lnTo>
                    <a:pt x="472" y="145"/>
                  </a:lnTo>
                  <a:lnTo>
                    <a:pt x="478" y="129"/>
                  </a:lnTo>
                  <a:lnTo>
                    <a:pt x="481" y="113"/>
                  </a:lnTo>
                  <a:lnTo>
                    <a:pt x="481" y="97"/>
                  </a:lnTo>
                  <a:lnTo>
                    <a:pt x="477" y="82"/>
                  </a:lnTo>
                  <a:lnTo>
                    <a:pt x="467" y="66"/>
                  </a:lnTo>
                  <a:lnTo>
                    <a:pt x="452" y="51"/>
                  </a:lnTo>
                  <a:lnTo>
                    <a:pt x="430" y="38"/>
                  </a:lnTo>
                  <a:lnTo>
                    <a:pt x="402" y="26"/>
                  </a:lnTo>
                  <a:lnTo>
                    <a:pt x="367" y="15"/>
                  </a:lnTo>
                  <a:lnTo>
                    <a:pt x="323" y="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Freeform 40"/>
            <p:cNvSpPr>
              <a:spLocks/>
            </p:cNvSpPr>
            <p:nvPr/>
          </p:nvSpPr>
          <p:spPr bwMode="auto">
            <a:xfrm>
              <a:off x="5971" y="1822"/>
              <a:ext cx="487" cy="834"/>
            </a:xfrm>
            <a:custGeom>
              <a:avLst/>
              <a:gdLst>
                <a:gd name="T0" fmla="*/ 121 w 487"/>
                <a:gd name="T1" fmla="*/ 715 h 834"/>
                <a:gd name="T2" fmla="*/ 143 w 487"/>
                <a:gd name="T3" fmla="*/ 752 h 834"/>
                <a:gd name="T4" fmla="*/ 144 w 487"/>
                <a:gd name="T5" fmla="*/ 792 h 834"/>
                <a:gd name="T6" fmla="*/ 150 w 487"/>
                <a:gd name="T7" fmla="*/ 808 h 834"/>
                <a:gd name="T8" fmla="*/ 162 w 487"/>
                <a:gd name="T9" fmla="*/ 823 h 834"/>
                <a:gd name="T10" fmla="*/ 181 w 487"/>
                <a:gd name="T11" fmla="*/ 831 h 834"/>
                <a:gd name="T12" fmla="*/ 207 w 487"/>
                <a:gd name="T13" fmla="*/ 834 h 834"/>
                <a:gd name="T14" fmla="*/ 241 w 487"/>
                <a:gd name="T15" fmla="*/ 827 h 834"/>
                <a:gd name="T16" fmla="*/ 285 w 487"/>
                <a:gd name="T17" fmla="*/ 808 h 834"/>
                <a:gd name="T18" fmla="*/ 342 w 487"/>
                <a:gd name="T19" fmla="*/ 773 h 834"/>
                <a:gd name="T20" fmla="*/ 394 w 487"/>
                <a:gd name="T21" fmla="*/ 720 h 834"/>
                <a:gd name="T22" fmla="*/ 429 w 487"/>
                <a:gd name="T23" fmla="*/ 648 h 834"/>
                <a:gd name="T24" fmla="*/ 443 w 487"/>
                <a:gd name="T25" fmla="*/ 557 h 834"/>
                <a:gd name="T26" fmla="*/ 470 w 487"/>
                <a:gd name="T27" fmla="*/ 471 h 834"/>
                <a:gd name="T28" fmla="*/ 487 w 487"/>
                <a:gd name="T29" fmla="*/ 397 h 834"/>
                <a:gd name="T30" fmla="*/ 465 w 487"/>
                <a:gd name="T31" fmla="*/ 341 h 834"/>
                <a:gd name="T32" fmla="*/ 427 w 487"/>
                <a:gd name="T33" fmla="*/ 319 h 834"/>
                <a:gd name="T34" fmla="*/ 411 w 487"/>
                <a:gd name="T35" fmla="*/ 293 h 834"/>
                <a:gd name="T36" fmla="*/ 395 w 487"/>
                <a:gd name="T37" fmla="*/ 253 h 834"/>
                <a:gd name="T38" fmla="*/ 395 w 487"/>
                <a:gd name="T39" fmla="*/ 214 h 834"/>
                <a:gd name="T40" fmla="*/ 417 w 487"/>
                <a:gd name="T41" fmla="*/ 190 h 834"/>
                <a:gd name="T42" fmla="*/ 436 w 487"/>
                <a:gd name="T43" fmla="*/ 168 h 834"/>
                <a:gd name="T44" fmla="*/ 452 w 487"/>
                <a:gd name="T45" fmla="*/ 142 h 834"/>
                <a:gd name="T46" fmla="*/ 461 w 487"/>
                <a:gd name="T47" fmla="*/ 111 h 834"/>
                <a:gd name="T48" fmla="*/ 457 w 487"/>
                <a:gd name="T49" fmla="*/ 79 h 834"/>
                <a:gd name="T50" fmla="*/ 433 w 487"/>
                <a:gd name="T51" fmla="*/ 50 h 834"/>
                <a:gd name="T52" fmla="*/ 385 w 487"/>
                <a:gd name="T53" fmla="*/ 25 h 834"/>
                <a:gd name="T54" fmla="*/ 308 w 487"/>
                <a:gd name="T55" fmla="*/ 7 h 834"/>
                <a:gd name="T56" fmla="*/ 256 w 487"/>
                <a:gd name="T57" fmla="*/ 1 h 834"/>
                <a:gd name="T58" fmla="*/ 240 w 487"/>
                <a:gd name="T59" fmla="*/ 0 h 834"/>
                <a:gd name="T60" fmla="*/ 210 w 487"/>
                <a:gd name="T61" fmla="*/ 1 h 834"/>
                <a:gd name="T62" fmla="*/ 172 w 487"/>
                <a:gd name="T63" fmla="*/ 9 h 834"/>
                <a:gd name="T64" fmla="*/ 131 w 487"/>
                <a:gd name="T65" fmla="*/ 29 h 834"/>
                <a:gd name="T66" fmla="*/ 90 w 487"/>
                <a:gd name="T67" fmla="*/ 66 h 834"/>
                <a:gd name="T68" fmla="*/ 52 w 487"/>
                <a:gd name="T69" fmla="*/ 121 h 834"/>
                <a:gd name="T70" fmla="*/ 24 w 487"/>
                <a:gd name="T71" fmla="*/ 204 h 834"/>
                <a:gd name="T72" fmla="*/ 3 w 487"/>
                <a:gd name="T73" fmla="*/ 358 h 834"/>
                <a:gd name="T74" fmla="*/ 5 w 487"/>
                <a:gd name="T75" fmla="*/ 520 h 834"/>
                <a:gd name="T76" fmla="*/ 36 w 487"/>
                <a:gd name="T77" fmla="*/ 632 h 834"/>
                <a:gd name="T78" fmla="*/ 85 w 487"/>
                <a:gd name="T79" fmla="*/ 695 h 8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" h="834">
                  <a:moveTo>
                    <a:pt x="115" y="711"/>
                  </a:moveTo>
                  <a:lnTo>
                    <a:pt x="121" y="715"/>
                  </a:lnTo>
                  <a:lnTo>
                    <a:pt x="132" y="729"/>
                  </a:lnTo>
                  <a:lnTo>
                    <a:pt x="143" y="752"/>
                  </a:lnTo>
                  <a:lnTo>
                    <a:pt x="144" y="783"/>
                  </a:lnTo>
                  <a:lnTo>
                    <a:pt x="144" y="792"/>
                  </a:lnTo>
                  <a:lnTo>
                    <a:pt x="146" y="801"/>
                  </a:lnTo>
                  <a:lnTo>
                    <a:pt x="150" y="808"/>
                  </a:lnTo>
                  <a:lnTo>
                    <a:pt x="154" y="815"/>
                  </a:lnTo>
                  <a:lnTo>
                    <a:pt x="162" y="823"/>
                  </a:lnTo>
                  <a:lnTo>
                    <a:pt x="171" y="827"/>
                  </a:lnTo>
                  <a:lnTo>
                    <a:pt x="181" y="831"/>
                  </a:lnTo>
                  <a:lnTo>
                    <a:pt x="194" y="833"/>
                  </a:lnTo>
                  <a:lnTo>
                    <a:pt x="207" y="834"/>
                  </a:lnTo>
                  <a:lnTo>
                    <a:pt x="223" y="831"/>
                  </a:lnTo>
                  <a:lnTo>
                    <a:pt x="241" y="827"/>
                  </a:lnTo>
                  <a:lnTo>
                    <a:pt x="259" y="821"/>
                  </a:lnTo>
                  <a:lnTo>
                    <a:pt x="285" y="808"/>
                  </a:lnTo>
                  <a:lnTo>
                    <a:pt x="314" y="792"/>
                  </a:lnTo>
                  <a:lnTo>
                    <a:pt x="342" y="773"/>
                  </a:lnTo>
                  <a:lnTo>
                    <a:pt x="370" y="748"/>
                  </a:lnTo>
                  <a:lnTo>
                    <a:pt x="394" y="720"/>
                  </a:lnTo>
                  <a:lnTo>
                    <a:pt x="414" y="686"/>
                  </a:lnTo>
                  <a:lnTo>
                    <a:pt x="429" y="648"/>
                  </a:lnTo>
                  <a:lnTo>
                    <a:pt x="436" y="604"/>
                  </a:lnTo>
                  <a:lnTo>
                    <a:pt x="443" y="557"/>
                  </a:lnTo>
                  <a:lnTo>
                    <a:pt x="455" y="513"/>
                  </a:lnTo>
                  <a:lnTo>
                    <a:pt x="470" y="471"/>
                  </a:lnTo>
                  <a:lnTo>
                    <a:pt x="482" y="432"/>
                  </a:lnTo>
                  <a:lnTo>
                    <a:pt x="487" y="397"/>
                  </a:lnTo>
                  <a:lnTo>
                    <a:pt x="483" y="366"/>
                  </a:lnTo>
                  <a:lnTo>
                    <a:pt x="465" y="341"/>
                  </a:lnTo>
                  <a:lnTo>
                    <a:pt x="430" y="324"/>
                  </a:lnTo>
                  <a:lnTo>
                    <a:pt x="427" y="319"/>
                  </a:lnTo>
                  <a:lnTo>
                    <a:pt x="420" y="309"/>
                  </a:lnTo>
                  <a:lnTo>
                    <a:pt x="411" y="293"/>
                  </a:lnTo>
                  <a:lnTo>
                    <a:pt x="402" y="274"/>
                  </a:lnTo>
                  <a:lnTo>
                    <a:pt x="395" y="253"/>
                  </a:lnTo>
                  <a:lnTo>
                    <a:pt x="392" y="233"/>
                  </a:lnTo>
                  <a:lnTo>
                    <a:pt x="395" y="214"/>
                  </a:lnTo>
                  <a:lnTo>
                    <a:pt x="408" y="198"/>
                  </a:lnTo>
                  <a:lnTo>
                    <a:pt x="417" y="190"/>
                  </a:lnTo>
                  <a:lnTo>
                    <a:pt x="427" y="180"/>
                  </a:lnTo>
                  <a:lnTo>
                    <a:pt x="436" y="168"/>
                  </a:lnTo>
                  <a:lnTo>
                    <a:pt x="445" y="155"/>
                  </a:lnTo>
                  <a:lnTo>
                    <a:pt x="452" y="142"/>
                  </a:lnTo>
                  <a:lnTo>
                    <a:pt x="458" y="126"/>
                  </a:lnTo>
                  <a:lnTo>
                    <a:pt x="461" y="111"/>
                  </a:lnTo>
                  <a:lnTo>
                    <a:pt x="461" y="95"/>
                  </a:lnTo>
                  <a:lnTo>
                    <a:pt x="457" y="79"/>
                  </a:lnTo>
                  <a:lnTo>
                    <a:pt x="446" y="64"/>
                  </a:lnTo>
                  <a:lnTo>
                    <a:pt x="433" y="50"/>
                  </a:lnTo>
                  <a:lnTo>
                    <a:pt x="413" y="36"/>
                  </a:lnTo>
                  <a:lnTo>
                    <a:pt x="385" y="25"/>
                  </a:lnTo>
                  <a:lnTo>
                    <a:pt x="351" y="14"/>
                  </a:lnTo>
                  <a:lnTo>
                    <a:pt x="308" y="7"/>
                  </a:lnTo>
                  <a:lnTo>
                    <a:pt x="259" y="1"/>
                  </a:lnTo>
                  <a:lnTo>
                    <a:pt x="256" y="1"/>
                  </a:lnTo>
                  <a:lnTo>
                    <a:pt x="250" y="0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0" y="1"/>
                  </a:lnTo>
                  <a:lnTo>
                    <a:pt x="193" y="4"/>
                  </a:lnTo>
                  <a:lnTo>
                    <a:pt x="172" y="9"/>
                  </a:lnTo>
                  <a:lnTo>
                    <a:pt x="151" y="17"/>
                  </a:lnTo>
                  <a:lnTo>
                    <a:pt x="131" y="29"/>
                  </a:lnTo>
                  <a:lnTo>
                    <a:pt x="110" y="45"/>
                  </a:lnTo>
                  <a:lnTo>
                    <a:pt x="90" y="66"/>
                  </a:lnTo>
                  <a:lnTo>
                    <a:pt x="69" y="91"/>
                  </a:lnTo>
                  <a:lnTo>
                    <a:pt x="52" y="121"/>
                  </a:lnTo>
                  <a:lnTo>
                    <a:pt x="37" y="160"/>
                  </a:lnTo>
                  <a:lnTo>
                    <a:pt x="24" y="204"/>
                  </a:lnTo>
                  <a:lnTo>
                    <a:pt x="14" y="255"/>
                  </a:lnTo>
                  <a:lnTo>
                    <a:pt x="3" y="358"/>
                  </a:lnTo>
                  <a:lnTo>
                    <a:pt x="0" y="447"/>
                  </a:lnTo>
                  <a:lnTo>
                    <a:pt x="5" y="520"/>
                  </a:lnTo>
                  <a:lnTo>
                    <a:pt x="18" y="582"/>
                  </a:lnTo>
                  <a:lnTo>
                    <a:pt x="36" y="632"/>
                  </a:lnTo>
                  <a:lnTo>
                    <a:pt x="58" y="669"/>
                  </a:lnTo>
                  <a:lnTo>
                    <a:pt x="85" y="695"/>
                  </a:lnTo>
                  <a:lnTo>
                    <a:pt x="115" y="711"/>
                  </a:lnTo>
                  <a:close/>
                </a:path>
              </a:pathLst>
            </a:custGeom>
            <a:solidFill>
              <a:srgbClr val="F4E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Freeform 41"/>
            <p:cNvSpPr>
              <a:spLocks/>
            </p:cNvSpPr>
            <p:nvPr/>
          </p:nvSpPr>
          <p:spPr bwMode="auto">
            <a:xfrm>
              <a:off x="5980" y="1829"/>
              <a:ext cx="468" cy="813"/>
            </a:xfrm>
            <a:custGeom>
              <a:avLst/>
              <a:gdLst>
                <a:gd name="T0" fmla="*/ 107 w 468"/>
                <a:gd name="T1" fmla="*/ 701 h 813"/>
                <a:gd name="T2" fmla="*/ 134 w 468"/>
                <a:gd name="T3" fmla="*/ 732 h 813"/>
                <a:gd name="T4" fmla="*/ 141 w 468"/>
                <a:gd name="T5" fmla="*/ 769 h 813"/>
                <a:gd name="T6" fmla="*/ 145 w 468"/>
                <a:gd name="T7" fmla="*/ 783 h 813"/>
                <a:gd name="T8" fmla="*/ 156 w 468"/>
                <a:gd name="T9" fmla="*/ 798 h 813"/>
                <a:gd name="T10" fmla="*/ 173 w 468"/>
                <a:gd name="T11" fmla="*/ 810 h 813"/>
                <a:gd name="T12" fmla="*/ 198 w 468"/>
                <a:gd name="T13" fmla="*/ 813 h 813"/>
                <a:gd name="T14" fmla="*/ 229 w 468"/>
                <a:gd name="T15" fmla="*/ 807 h 813"/>
                <a:gd name="T16" fmla="*/ 272 w 468"/>
                <a:gd name="T17" fmla="*/ 788 h 813"/>
                <a:gd name="T18" fmla="*/ 327 w 468"/>
                <a:gd name="T19" fmla="*/ 754 h 813"/>
                <a:gd name="T20" fmla="*/ 377 w 468"/>
                <a:gd name="T21" fmla="*/ 704 h 813"/>
                <a:gd name="T22" fmla="*/ 411 w 468"/>
                <a:gd name="T23" fmla="*/ 635 h 813"/>
                <a:gd name="T24" fmla="*/ 426 w 468"/>
                <a:gd name="T25" fmla="*/ 549 h 813"/>
                <a:gd name="T26" fmla="*/ 451 w 468"/>
                <a:gd name="T27" fmla="*/ 466 h 813"/>
                <a:gd name="T28" fmla="*/ 468 w 468"/>
                <a:gd name="T29" fmla="*/ 396 h 813"/>
                <a:gd name="T30" fmla="*/ 448 w 468"/>
                <a:gd name="T31" fmla="*/ 342 h 813"/>
                <a:gd name="T32" fmla="*/ 411 w 468"/>
                <a:gd name="T33" fmla="*/ 317 h 813"/>
                <a:gd name="T34" fmla="*/ 393 w 468"/>
                <a:gd name="T35" fmla="*/ 290 h 813"/>
                <a:gd name="T36" fmla="*/ 377 w 468"/>
                <a:gd name="T37" fmla="*/ 249 h 813"/>
                <a:gd name="T38" fmla="*/ 377 w 468"/>
                <a:gd name="T39" fmla="*/ 208 h 813"/>
                <a:gd name="T40" fmla="*/ 398 w 468"/>
                <a:gd name="T41" fmla="*/ 186 h 813"/>
                <a:gd name="T42" fmla="*/ 415 w 468"/>
                <a:gd name="T43" fmla="*/ 166 h 813"/>
                <a:gd name="T44" fmla="*/ 432 w 468"/>
                <a:gd name="T45" fmla="*/ 139 h 813"/>
                <a:gd name="T46" fmla="*/ 439 w 468"/>
                <a:gd name="T47" fmla="*/ 109 h 813"/>
                <a:gd name="T48" fmla="*/ 434 w 468"/>
                <a:gd name="T49" fmla="*/ 78 h 813"/>
                <a:gd name="T50" fmla="*/ 411 w 468"/>
                <a:gd name="T51" fmla="*/ 50 h 813"/>
                <a:gd name="T52" fmla="*/ 367 w 468"/>
                <a:gd name="T53" fmla="*/ 25 h 813"/>
                <a:gd name="T54" fmla="*/ 294 w 468"/>
                <a:gd name="T55" fmla="*/ 7 h 813"/>
                <a:gd name="T56" fmla="*/ 236 w 468"/>
                <a:gd name="T57" fmla="*/ 0 h 813"/>
                <a:gd name="T58" fmla="*/ 182 w 468"/>
                <a:gd name="T59" fmla="*/ 4 h 813"/>
                <a:gd name="T60" fmla="*/ 104 w 468"/>
                <a:gd name="T61" fmla="*/ 44 h 813"/>
                <a:gd name="T62" fmla="*/ 35 w 468"/>
                <a:gd name="T63" fmla="*/ 156 h 813"/>
                <a:gd name="T64" fmla="*/ 3 w 468"/>
                <a:gd name="T65" fmla="*/ 349 h 813"/>
                <a:gd name="T66" fmla="*/ 5 w 468"/>
                <a:gd name="T67" fmla="*/ 509 h 813"/>
                <a:gd name="T68" fmla="*/ 31 w 468"/>
                <a:gd name="T69" fmla="*/ 619 h 813"/>
                <a:gd name="T70" fmla="*/ 75 w 468"/>
                <a:gd name="T71" fmla="*/ 681 h 8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68" h="813">
                  <a:moveTo>
                    <a:pt x="101" y="697"/>
                  </a:moveTo>
                  <a:lnTo>
                    <a:pt x="107" y="701"/>
                  </a:lnTo>
                  <a:lnTo>
                    <a:pt x="120" y="713"/>
                  </a:lnTo>
                  <a:lnTo>
                    <a:pt x="134" y="732"/>
                  </a:lnTo>
                  <a:lnTo>
                    <a:pt x="140" y="760"/>
                  </a:lnTo>
                  <a:lnTo>
                    <a:pt x="141" y="769"/>
                  </a:lnTo>
                  <a:lnTo>
                    <a:pt x="142" y="776"/>
                  </a:lnTo>
                  <a:lnTo>
                    <a:pt x="145" y="783"/>
                  </a:lnTo>
                  <a:lnTo>
                    <a:pt x="150" y="791"/>
                  </a:lnTo>
                  <a:lnTo>
                    <a:pt x="156" y="798"/>
                  </a:lnTo>
                  <a:lnTo>
                    <a:pt x="165" y="805"/>
                  </a:lnTo>
                  <a:lnTo>
                    <a:pt x="173" y="810"/>
                  </a:lnTo>
                  <a:lnTo>
                    <a:pt x="185" y="813"/>
                  </a:lnTo>
                  <a:lnTo>
                    <a:pt x="198" y="813"/>
                  </a:lnTo>
                  <a:lnTo>
                    <a:pt x="213" y="811"/>
                  </a:lnTo>
                  <a:lnTo>
                    <a:pt x="229" y="807"/>
                  </a:lnTo>
                  <a:lnTo>
                    <a:pt x="247" y="799"/>
                  </a:lnTo>
                  <a:lnTo>
                    <a:pt x="272" y="788"/>
                  </a:lnTo>
                  <a:lnTo>
                    <a:pt x="299" y="773"/>
                  </a:lnTo>
                  <a:lnTo>
                    <a:pt x="327" y="754"/>
                  </a:lnTo>
                  <a:lnTo>
                    <a:pt x="354" y="730"/>
                  </a:lnTo>
                  <a:lnTo>
                    <a:pt x="377" y="704"/>
                  </a:lnTo>
                  <a:lnTo>
                    <a:pt x="398" y="672"/>
                  </a:lnTo>
                  <a:lnTo>
                    <a:pt x="411" y="635"/>
                  </a:lnTo>
                  <a:lnTo>
                    <a:pt x="418" y="593"/>
                  </a:lnTo>
                  <a:lnTo>
                    <a:pt x="426" y="549"/>
                  </a:lnTo>
                  <a:lnTo>
                    <a:pt x="437" y="506"/>
                  </a:lnTo>
                  <a:lnTo>
                    <a:pt x="451" y="466"/>
                  </a:lnTo>
                  <a:lnTo>
                    <a:pt x="462" y="430"/>
                  </a:lnTo>
                  <a:lnTo>
                    <a:pt x="468" y="396"/>
                  </a:lnTo>
                  <a:lnTo>
                    <a:pt x="464" y="367"/>
                  </a:lnTo>
                  <a:lnTo>
                    <a:pt x="448" y="342"/>
                  </a:lnTo>
                  <a:lnTo>
                    <a:pt x="414" y="321"/>
                  </a:lnTo>
                  <a:lnTo>
                    <a:pt x="411" y="317"/>
                  </a:lnTo>
                  <a:lnTo>
                    <a:pt x="404" y="307"/>
                  </a:lnTo>
                  <a:lnTo>
                    <a:pt x="393" y="290"/>
                  </a:lnTo>
                  <a:lnTo>
                    <a:pt x="385" y="270"/>
                  </a:lnTo>
                  <a:lnTo>
                    <a:pt x="377" y="249"/>
                  </a:lnTo>
                  <a:lnTo>
                    <a:pt x="374" y="227"/>
                  </a:lnTo>
                  <a:lnTo>
                    <a:pt x="377" y="208"/>
                  </a:lnTo>
                  <a:lnTo>
                    <a:pt x="389" y="194"/>
                  </a:lnTo>
                  <a:lnTo>
                    <a:pt x="398" y="186"/>
                  </a:lnTo>
                  <a:lnTo>
                    <a:pt x="407" y="176"/>
                  </a:lnTo>
                  <a:lnTo>
                    <a:pt x="415" y="166"/>
                  </a:lnTo>
                  <a:lnTo>
                    <a:pt x="424" y="153"/>
                  </a:lnTo>
                  <a:lnTo>
                    <a:pt x="432" y="139"/>
                  </a:lnTo>
                  <a:lnTo>
                    <a:pt x="437" y="125"/>
                  </a:lnTo>
                  <a:lnTo>
                    <a:pt x="439" y="109"/>
                  </a:lnTo>
                  <a:lnTo>
                    <a:pt x="439" y="94"/>
                  </a:lnTo>
                  <a:lnTo>
                    <a:pt x="434" y="78"/>
                  </a:lnTo>
                  <a:lnTo>
                    <a:pt x="426" y="63"/>
                  </a:lnTo>
                  <a:lnTo>
                    <a:pt x="411" y="50"/>
                  </a:lnTo>
                  <a:lnTo>
                    <a:pt x="392" y="37"/>
                  </a:lnTo>
                  <a:lnTo>
                    <a:pt x="367" y="25"/>
                  </a:lnTo>
                  <a:lnTo>
                    <a:pt x="333" y="15"/>
                  </a:lnTo>
                  <a:lnTo>
                    <a:pt x="294" y="7"/>
                  </a:lnTo>
                  <a:lnTo>
                    <a:pt x="245" y="2"/>
                  </a:lnTo>
                  <a:lnTo>
                    <a:pt x="236" y="0"/>
                  </a:lnTo>
                  <a:lnTo>
                    <a:pt x="214" y="0"/>
                  </a:lnTo>
                  <a:lnTo>
                    <a:pt x="182" y="4"/>
                  </a:lnTo>
                  <a:lnTo>
                    <a:pt x="144" y="18"/>
                  </a:lnTo>
                  <a:lnTo>
                    <a:pt x="104" y="44"/>
                  </a:lnTo>
                  <a:lnTo>
                    <a:pt x="66" y="90"/>
                  </a:lnTo>
                  <a:lnTo>
                    <a:pt x="35" y="156"/>
                  </a:lnTo>
                  <a:lnTo>
                    <a:pt x="13" y="249"/>
                  </a:lnTo>
                  <a:lnTo>
                    <a:pt x="3" y="349"/>
                  </a:lnTo>
                  <a:lnTo>
                    <a:pt x="0" y="436"/>
                  </a:lnTo>
                  <a:lnTo>
                    <a:pt x="5" y="509"/>
                  </a:lnTo>
                  <a:lnTo>
                    <a:pt x="15" y="569"/>
                  </a:lnTo>
                  <a:lnTo>
                    <a:pt x="31" y="619"/>
                  </a:lnTo>
                  <a:lnTo>
                    <a:pt x="52" y="656"/>
                  </a:lnTo>
                  <a:lnTo>
                    <a:pt x="75" y="681"/>
                  </a:lnTo>
                  <a:lnTo>
                    <a:pt x="101" y="697"/>
                  </a:lnTo>
                  <a:close/>
                </a:path>
              </a:pathLst>
            </a:custGeom>
            <a:solidFill>
              <a:srgbClr val="E5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5" name="Freeform 42"/>
            <p:cNvSpPr>
              <a:spLocks/>
            </p:cNvSpPr>
            <p:nvPr/>
          </p:nvSpPr>
          <p:spPr bwMode="auto">
            <a:xfrm>
              <a:off x="5982" y="1838"/>
              <a:ext cx="447" cy="789"/>
            </a:xfrm>
            <a:custGeom>
              <a:avLst/>
              <a:gdLst>
                <a:gd name="T0" fmla="*/ 91 w 447"/>
                <a:gd name="T1" fmla="*/ 683 h 789"/>
                <a:gd name="T2" fmla="*/ 101 w 447"/>
                <a:gd name="T3" fmla="*/ 689 h 789"/>
                <a:gd name="T4" fmla="*/ 117 w 447"/>
                <a:gd name="T5" fmla="*/ 702 h 789"/>
                <a:gd name="T6" fmla="*/ 130 w 447"/>
                <a:gd name="T7" fmla="*/ 721 h 789"/>
                <a:gd name="T8" fmla="*/ 136 w 447"/>
                <a:gd name="T9" fmla="*/ 742 h 789"/>
                <a:gd name="T10" fmla="*/ 143 w 447"/>
                <a:gd name="T11" fmla="*/ 755 h 789"/>
                <a:gd name="T12" fmla="*/ 151 w 447"/>
                <a:gd name="T13" fmla="*/ 771 h 789"/>
                <a:gd name="T14" fmla="*/ 165 w 447"/>
                <a:gd name="T15" fmla="*/ 785 h 789"/>
                <a:gd name="T16" fmla="*/ 186 w 447"/>
                <a:gd name="T17" fmla="*/ 789 h 789"/>
                <a:gd name="T18" fmla="*/ 217 w 447"/>
                <a:gd name="T19" fmla="*/ 785 h 789"/>
                <a:gd name="T20" fmla="*/ 259 w 447"/>
                <a:gd name="T21" fmla="*/ 765 h 789"/>
                <a:gd name="T22" fmla="*/ 312 w 447"/>
                <a:gd name="T23" fmla="*/ 733 h 789"/>
                <a:gd name="T24" fmla="*/ 362 w 447"/>
                <a:gd name="T25" fmla="*/ 686 h 789"/>
                <a:gd name="T26" fmla="*/ 394 w 447"/>
                <a:gd name="T27" fmla="*/ 620 h 789"/>
                <a:gd name="T28" fmla="*/ 406 w 447"/>
                <a:gd name="T29" fmla="*/ 537 h 789"/>
                <a:gd name="T30" fmla="*/ 431 w 447"/>
                <a:gd name="T31" fmla="*/ 459 h 789"/>
                <a:gd name="T32" fmla="*/ 447 w 447"/>
                <a:gd name="T33" fmla="*/ 391 h 789"/>
                <a:gd name="T34" fmla="*/ 430 w 447"/>
                <a:gd name="T35" fmla="*/ 339 h 789"/>
                <a:gd name="T36" fmla="*/ 394 w 447"/>
                <a:gd name="T37" fmla="*/ 312 h 789"/>
                <a:gd name="T38" fmla="*/ 377 w 447"/>
                <a:gd name="T39" fmla="*/ 284 h 789"/>
                <a:gd name="T40" fmla="*/ 359 w 447"/>
                <a:gd name="T41" fmla="*/ 243 h 789"/>
                <a:gd name="T42" fmla="*/ 358 w 447"/>
                <a:gd name="T43" fmla="*/ 202 h 789"/>
                <a:gd name="T44" fmla="*/ 378 w 447"/>
                <a:gd name="T45" fmla="*/ 180 h 789"/>
                <a:gd name="T46" fmla="*/ 396 w 447"/>
                <a:gd name="T47" fmla="*/ 160 h 789"/>
                <a:gd name="T48" fmla="*/ 410 w 447"/>
                <a:gd name="T49" fmla="*/ 133 h 789"/>
                <a:gd name="T50" fmla="*/ 418 w 447"/>
                <a:gd name="T51" fmla="*/ 105 h 789"/>
                <a:gd name="T52" fmla="*/ 413 w 447"/>
                <a:gd name="T53" fmla="*/ 75 h 789"/>
                <a:gd name="T54" fmla="*/ 391 w 447"/>
                <a:gd name="T55" fmla="*/ 47 h 789"/>
                <a:gd name="T56" fmla="*/ 349 w 447"/>
                <a:gd name="T57" fmla="*/ 23 h 789"/>
                <a:gd name="T58" fmla="*/ 280 w 447"/>
                <a:gd name="T59" fmla="*/ 7 h 789"/>
                <a:gd name="T60" fmla="*/ 227 w 447"/>
                <a:gd name="T61" fmla="*/ 0 h 789"/>
                <a:gd name="T62" fmla="*/ 174 w 447"/>
                <a:gd name="T63" fmla="*/ 4 h 789"/>
                <a:gd name="T64" fmla="*/ 99 w 447"/>
                <a:gd name="T65" fmla="*/ 42 h 789"/>
                <a:gd name="T66" fmla="*/ 32 w 447"/>
                <a:gd name="T67" fmla="*/ 151 h 789"/>
                <a:gd name="T68" fmla="*/ 1 w 447"/>
                <a:gd name="T69" fmla="*/ 340 h 789"/>
                <a:gd name="T70" fmla="*/ 3 w 447"/>
                <a:gd name="T71" fmla="*/ 496 h 789"/>
                <a:gd name="T72" fmla="*/ 26 w 447"/>
                <a:gd name="T73" fmla="*/ 604 h 789"/>
                <a:gd name="T74" fmla="*/ 66 w 447"/>
                <a:gd name="T75" fmla="*/ 666 h 7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7" h="789">
                  <a:moveTo>
                    <a:pt x="89" y="682"/>
                  </a:moveTo>
                  <a:lnTo>
                    <a:pt x="91" y="683"/>
                  </a:lnTo>
                  <a:lnTo>
                    <a:pt x="95" y="685"/>
                  </a:lnTo>
                  <a:lnTo>
                    <a:pt x="101" y="689"/>
                  </a:lnTo>
                  <a:lnTo>
                    <a:pt x="110" y="695"/>
                  </a:lnTo>
                  <a:lnTo>
                    <a:pt x="117" y="702"/>
                  </a:lnTo>
                  <a:lnTo>
                    <a:pt x="124" y="711"/>
                  </a:lnTo>
                  <a:lnTo>
                    <a:pt x="130" y="721"/>
                  </a:lnTo>
                  <a:lnTo>
                    <a:pt x="135" y="735"/>
                  </a:lnTo>
                  <a:lnTo>
                    <a:pt x="136" y="742"/>
                  </a:lnTo>
                  <a:lnTo>
                    <a:pt x="139" y="749"/>
                  </a:lnTo>
                  <a:lnTo>
                    <a:pt x="143" y="755"/>
                  </a:lnTo>
                  <a:lnTo>
                    <a:pt x="146" y="763"/>
                  </a:lnTo>
                  <a:lnTo>
                    <a:pt x="151" y="771"/>
                  </a:lnTo>
                  <a:lnTo>
                    <a:pt x="157" y="780"/>
                  </a:lnTo>
                  <a:lnTo>
                    <a:pt x="165" y="785"/>
                  </a:lnTo>
                  <a:lnTo>
                    <a:pt x="176" y="789"/>
                  </a:lnTo>
                  <a:lnTo>
                    <a:pt x="186" y="789"/>
                  </a:lnTo>
                  <a:lnTo>
                    <a:pt x="201" y="787"/>
                  </a:lnTo>
                  <a:lnTo>
                    <a:pt x="217" y="785"/>
                  </a:lnTo>
                  <a:lnTo>
                    <a:pt x="234" y="777"/>
                  </a:lnTo>
                  <a:lnTo>
                    <a:pt x="259" y="765"/>
                  </a:lnTo>
                  <a:lnTo>
                    <a:pt x="286" y="751"/>
                  </a:lnTo>
                  <a:lnTo>
                    <a:pt x="312" y="733"/>
                  </a:lnTo>
                  <a:lnTo>
                    <a:pt x="339" y="713"/>
                  </a:lnTo>
                  <a:lnTo>
                    <a:pt x="362" y="686"/>
                  </a:lnTo>
                  <a:lnTo>
                    <a:pt x="381" y="657"/>
                  </a:lnTo>
                  <a:lnTo>
                    <a:pt x="394" y="620"/>
                  </a:lnTo>
                  <a:lnTo>
                    <a:pt x="400" y="579"/>
                  </a:lnTo>
                  <a:lnTo>
                    <a:pt x="406" y="537"/>
                  </a:lnTo>
                  <a:lnTo>
                    <a:pt x="418" y="496"/>
                  </a:lnTo>
                  <a:lnTo>
                    <a:pt x="431" y="459"/>
                  </a:lnTo>
                  <a:lnTo>
                    <a:pt x="443" y="424"/>
                  </a:lnTo>
                  <a:lnTo>
                    <a:pt x="447" y="391"/>
                  </a:lnTo>
                  <a:lnTo>
                    <a:pt x="444" y="364"/>
                  </a:lnTo>
                  <a:lnTo>
                    <a:pt x="430" y="339"/>
                  </a:lnTo>
                  <a:lnTo>
                    <a:pt x="397" y="317"/>
                  </a:lnTo>
                  <a:lnTo>
                    <a:pt x="394" y="312"/>
                  </a:lnTo>
                  <a:lnTo>
                    <a:pt x="387" y="301"/>
                  </a:lnTo>
                  <a:lnTo>
                    <a:pt x="377" y="284"/>
                  </a:lnTo>
                  <a:lnTo>
                    <a:pt x="368" y="264"/>
                  </a:lnTo>
                  <a:lnTo>
                    <a:pt x="359" y="243"/>
                  </a:lnTo>
                  <a:lnTo>
                    <a:pt x="356" y="221"/>
                  </a:lnTo>
                  <a:lnTo>
                    <a:pt x="358" y="202"/>
                  </a:lnTo>
                  <a:lnTo>
                    <a:pt x="369" y="188"/>
                  </a:lnTo>
                  <a:lnTo>
                    <a:pt x="378" y="180"/>
                  </a:lnTo>
                  <a:lnTo>
                    <a:pt x="387" y="171"/>
                  </a:lnTo>
                  <a:lnTo>
                    <a:pt x="396" y="160"/>
                  </a:lnTo>
                  <a:lnTo>
                    <a:pt x="403" y="148"/>
                  </a:lnTo>
                  <a:lnTo>
                    <a:pt x="410" y="133"/>
                  </a:lnTo>
                  <a:lnTo>
                    <a:pt x="415" y="120"/>
                  </a:lnTo>
                  <a:lnTo>
                    <a:pt x="418" y="105"/>
                  </a:lnTo>
                  <a:lnTo>
                    <a:pt x="418" y="89"/>
                  </a:lnTo>
                  <a:lnTo>
                    <a:pt x="413" y="75"/>
                  </a:lnTo>
                  <a:lnTo>
                    <a:pt x="405" y="61"/>
                  </a:lnTo>
                  <a:lnTo>
                    <a:pt x="391" y="47"/>
                  </a:lnTo>
                  <a:lnTo>
                    <a:pt x="374" y="35"/>
                  </a:lnTo>
                  <a:lnTo>
                    <a:pt x="349" y="23"/>
                  </a:lnTo>
                  <a:lnTo>
                    <a:pt x="318" y="15"/>
                  </a:lnTo>
                  <a:lnTo>
                    <a:pt x="280" y="7"/>
                  </a:lnTo>
                  <a:lnTo>
                    <a:pt x="234" y="1"/>
                  </a:lnTo>
                  <a:lnTo>
                    <a:pt x="227" y="0"/>
                  </a:lnTo>
                  <a:lnTo>
                    <a:pt x="205" y="0"/>
                  </a:lnTo>
                  <a:lnTo>
                    <a:pt x="174" y="4"/>
                  </a:lnTo>
                  <a:lnTo>
                    <a:pt x="138" y="16"/>
                  </a:lnTo>
                  <a:lnTo>
                    <a:pt x="99" y="42"/>
                  </a:lnTo>
                  <a:lnTo>
                    <a:pt x="63" y="86"/>
                  </a:lnTo>
                  <a:lnTo>
                    <a:pt x="32" y="151"/>
                  </a:lnTo>
                  <a:lnTo>
                    <a:pt x="11" y="242"/>
                  </a:lnTo>
                  <a:lnTo>
                    <a:pt x="1" y="340"/>
                  </a:lnTo>
                  <a:lnTo>
                    <a:pt x="0" y="424"/>
                  </a:lnTo>
                  <a:lnTo>
                    <a:pt x="3" y="496"/>
                  </a:lnTo>
                  <a:lnTo>
                    <a:pt x="13" y="556"/>
                  </a:lnTo>
                  <a:lnTo>
                    <a:pt x="26" y="604"/>
                  </a:lnTo>
                  <a:lnTo>
                    <a:pt x="45" y="641"/>
                  </a:lnTo>
                  <a:lnTo>
                    <a:pt x="66" y="666"/>
                  </a:lnTo>
                  <a:lnTo>
                    <a:pt x="89" y="682"/>
                  </a:lnTo>
                  <a:close/>
                </a:path>
              </a:pathLst>
            </a:custGeom>
            <a:solidFill>
              <a:srgbClr val="DBA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Freeform 43"/>
            <p:cNvSpPr>
              <a:spLocks/>
            </p:cNvSpPr>
            <p:nvPr/>
          </p:nvSpPr>
          <p:spPr bwMode="auto">
            <a:xfrm>
              <a:off x="5990" y="1845"/>
              <a:ext cx="430" cy="769"/>
            </a:xfrm>
            <a:custGeom>
              <a:avLst/>
              <a:gdLst>
                <a:gd name="T0" fmla="*/ 78 w 430"/>
                <a:gd name="T1" fmla="*/ 668 h 769"/>
                <a:gd name="T2" fmla="*/ 90 w 430"/>
                <a:gd name="T3" fmla="*/ 673 h 769"/>
                <a:gd name="T4" fmla="*/ 108 w 430"/>
                <a:gd name="T5" fmla="*/ 684 h 769"/>
                <a:gd name="T6" fmla="*/ 125 w 430"/>
                <a:gd name="T7" fmla="*/ 700 h 769"/>
                <a:gd name="T8" fmla="*/ 134 w 430"/>
                <a:gd name="T9" fmla="*/ 717 h 769"/>
                <a:gd name="T10" fmla="*/ 141 w 430"/>
                <a:gd name="T11" fmla="*/ 731 h 769"/>
                <a:gd name="T12" fmla="*/ 147 w 430"/>
                <a:gd name="T13" fmla="*/ 748 h 769"/>
                <a:gd name="T14" fmla="*/ 159 w 430"/>
                <a:gd name="T15" fmla="*/ 764 h 769"/>
                <a:gd name="T16" fmla="*/ 178 w 430"/>
                <a:gd name="T17" fmla="*/ 769 h 769"/>
                <a:gd name="T18" fmla="*/ 206 w 430"/>
                <a:gd name="T19" fmla="*/ 763 h 769"/>
                <a:gd name="T20" fmla="*/ 247 w 430"/>
                <a:gd name="T21" fmla="*/ 745 h 769"/>
                <a:gd name="T22" fmla="*/ 298 w 430"/>
                <a:gd name="T23" fmla="*/ 714 h 769"/>
                <a:gd name="T24" fmla="*/ 347 w 430"/>
                <a:gd name="T25" fmla="*/ 670 h 769"/>
                <a:gd name="T26" fmla="*/ 378 w 430"/>
                <a:gd name="T27" fmla="*/ 607 h 769"/>
                <a:gd name="T28" fmla="*/ 391 w 430"/>
                <a:gd name="T29" fmla="*/ 527 h 769"/>
                <a:gd name="T30" fmla="*/ 414 w 430"/>
                <a:gd name="T31" fmla="*/ 453 h 769"/>
                <a:gd name="T32" fmla="*/ 430 w 430"/>
                <a:gd name="T33" fmla="*/ 390 h 769"/>
                <a:gd name="T34" fmla="*/ 413 w 430"/>
                <a:gd name="T35" fmla="*/ 338 h 769"/>
                <a:gd name="T36" fmla="*/ 380 w 430"/>
                <a:gd name="T37" fmla="*/ 310 h 769"/>
                <a:gd name="T38" fmla="*/ 363 w 430"/>
                <a:gd name="T39" fmla="*/ 282 h 769"/>
                <a:gd name="T40" fmla="*/ 344 w 430"/>
                <a:gd name="T41" fmla="*/ 239 h 769"/>
                <a:gd name="T42" fmla="*/ 341 w 430"/>
                <a:gd name="T43" fmla="*/ 198 h 769"/>
                <a:gd name="T44" fmla="*/ 358 w 430"/>
                <a:gd name="T45" fmla="*/ 176 h 769"/>
                <a:gd name="T46" fmla="*/ 376 w 430"/>
                <a:gd name="T47" fmla="*/ 157 h 769"/>
                <a:gd name="T48" fmla="*/ 389 w 430"/>
                <a:gd name="T49" fmla="*/ 132 h 769"/>
                <a:gd name="T50" fmla="*/ 397 w 430"/>
                <a:gd name="T51" fmla="*/ 103 h 769"/>
                <a:gd name="T52" fmla="*/ 394 w 430"/>
                <a:gd name="T53" fmla="*/ 75 h 769"/>
                <a:gd name="T54" fmla="*/ 373 w 430"/>
                <a:gd name="T55" fmla="*/ 47 h 769"/>
                <a:gd name="T56" fmla="*/ 332 w 430"/>
                <a:gd name="T57" fmla="*/ 24 h 769"/>
                <a:gd name="T58" fmla="*/ 267 w 430"/>
                <a:gd name="T59" fmla="*/ 8 h 769"/>
                <a:gd name="T60" fmla="*/ 216 w 430"/>
                <a:gd name="T61" fmla="*/ 0 h 769"/>
                <a:gd name="T62" fmla="*/ 166 w 430"/>
                <a:gd name="T63" fmla="*/ 5 h 769"/>
                <a:gd name="T64" fmla="*/ 94 w 430"/>
                <a:gd name="T65" fmla="*/ 41 h 769"/>
                <a:gd name="T66" fmla="*/ 31 w 430"/>
                <a:gd name="T67" fmla="*/ 147 h 769"/>
                <a:gd name="T68" fmla="*/ 2 w 430"/>
                <a:gd name="T69" fmla="*/ 330 h 769"/>
                <a:gd name="T70" fmla="*/ 3 w 430"/>
                <a:gd name="T71" fmla="*/ 484 h 769"/>
                <a:gd name="T72" fmla="*/ 22 w 430"/>
                <a:gd name="T73" fmla="*/ 591 h 769"/>
                <a:gd name="T74" fmla="*/ 58 w 430"/>
                <a:gd name="T75" fmla="*/ 653 h 7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30" h="769">
                  <a:moveTo>
                    <a:pt x="77" y="668"/>
                  </a:moveTo>
                  <a:lnTo>
                    <a:pt x="78" y="668"/>
                  </a:lnTo>
                  <a:lnTo>
                    <a:pt x="84" y="670"/>
                  </a:lnTo>
                  <a:lnTo>
                    <a:pt x="90" y="673"/>
                  </a:lnTo>
                  <a:lnTo>
                    <a:pt x="99" y="678"/>
                  </a:lnTo>
                  <a:lnTo>
                    <a:pt x="108" y="684"/>
                  </a:lnTo>
                  <a:lnTo>
                    <a:pt x="116" y="691"/>
                  </a:lnTo>
                  <a:lnTo>
                    <a:pt x="125" y="700"/>
                  </a:lnTo>
                  <a:lnTo>
                    <a:pt x="131" y="710"/>
                  </a:lnTo>
                  <a:lnTo>
                    <a:pt x="134" y="717"/>
                  </a:lnTo>
                  <a:lnTo>
                    <a:pt x="138" y="723"/>
                  </a:lnTo>
                  <a:lnTo>
                    <a:pt x="141" y="731"/>
                  </a:lnTo>
                  <a:lnTo>
                    <a:pt x="143" y="738"/>
                  </a:lnTo>
                  <a:lnTo>
                    <a:pt x="147" y="748"/>
                  </a:lnTo>
                  <a:lnTo>
                    <a:pt x="152" y="757"/>
                  </a:lnTo>
                  <a:lnTo>
                    <a:pt x="159" y="764"/>
                  </a:lnTo>
                  <a:lnTo>
                    <a:pt x="168" y="767"/>
                  </a:lnTo>
                  <a:lnTo>
                    <a:pt x="178" y="769"/>
                  </a:lnTo>
                  <a:lnTo>
                    <a:pt x="190" y="767"/>
                  </a:lnTo>
                  <a:lnTo>
                    <a:pt x="206" y="763"/>
                  </a:lnTo>
                  <a:lnTo>
                    <a:pt x="223" y="756"/>
                  </a:lnTo>
                  <a:lnTo>
                    <a:pt x="247" y="745"/>
                  </a:lnTo>
                  <a:lnTo>
                    <a:pt x="272" y="732"/>
                  </a:lnTo>
                  <a:lnTo>
                    <a:pt x="298" y="714"/>
                  </a:lnTo>
                  <a:lnTo>
                    <a:pt x="323" y="695"/>
                  </a:lnTo>
                  <a:lnTo>
                    <a:pt x="347" y="670"/>
                  </a:lnTo>
                  <a:lnTo>
                    <a:pt x="364" y="643"/>
                  </a:lnTo>
                  <a:lnTo>
                    <a:pt x="378" y="607"/>
                  </a:lnTo>
                  <a:lnTo>
                    <a:pt x="385" y="568"/>
                  </a:lnTo>
                  <a:lnTo>
                    <a:pt x="391" y="527"/>
                  </a:lnTo>
                  <a:lnTo>
                    <a:pt x="401" y="489"/>
                  </a:lnTo>
                  <a:lnTo>
                    <a:pt x="414" y="453"/>
                  </a:lnTo>
                  <a:lnTo>
                    <a:pt x="424" y="420"/>
                  </a:lnTo>
                  <a:lnTo>
                    <a:pt x="430" y="390"/>
                  </a:lnTo>
                  <a:lnTo>
                    <a:pt x="427" y="362"/>
                  </a:lnTo>
                  <a:lnTo>
                    <a:pt x="413" y="338"/>
                  </a:lnTo>
                  <a:lnTo>
                    <a:pt x="383" y="314"/>
                  </a:lnTo>
                  <a:lnTo>
                    <a:pt x="380" y="310"/>
                  </a:lnTo>
                  <a:lnTo>
                    <a:pt x="373" y="298"/>
                  </a:lnTo>
                  <a:lnTo>
                    <a:pt x="363" y="282"/>
                  </a:lnTo>
                  <a:lnTo>
                    <a:pt x="353" y="261"/>
                  </a:lnTo>
                  <a:lnTo>
                    <a:pt x="344" y="239"/>
                  </a:lnTo>
                  <a:lnTo>
                    <a:pt x="339" y="217"/>
                  </a:lnTo>
                  <a:lnTo>
                    <a:pt x="341" y="198"/>
                  </a:lnTo>
                  <a:lnTo>
                    <a:pt x="351" y="184"/>
                  </a:lnTo>
                  <a:lnTo>
                    <a:pt x="358" y="176"/>
                  </a:lnTo>
                  <a:lnTo>
                    <a:pt x="367" y="167"/>
                  </a:lnTo>
                  <a:lnTo>
                    <a:pt x="376" y="157"/>
                  </a:lnTo>
                  <a:lnTo>
                    <a:pt x="383" y="144"/>
                  </a:lnTo>
                  <a:lnTo>
                    <a:pt x="389" y="132"/>
                  </a:lnTo>
                  <a:lnTo>
                    <a:pt x="395" y="118"/>
                  </a:lnTo>
                  <a:lnTo>
                    <a:pt x="397" y="103"/>
                  </a:lnTo>
                  <a:lnTo>
                    <a:pt x="397" y="88"/>
                  </a:lnTo>
                  <a:lnTo>
                    <a:pt x="394" y="75"/>
                  </a:lnTo>
                  <a:lnTo>
                    <a:pt x="385" y="60"/>
                  </a:lnTo>
                  <a:lnTo>
                    <a:pt x="373" y="47"/>
                  </a:lnTo>
                  <a:lnTo>
                    <a:pt x="356" y="35"/>
                  </a:lnTo>
                  <a:lnTo>
                    <a:pt x="332" y="24"/>
                  </a:lnTo>
                  <a:lnTo>
                    <a:pt x="303" y="15"/>
                  </a:lnTo>
                  <a:lnTo>
                    <a:pt x="267" y="8"/>
                  </a:lnTo>
                  <a:lnTo>
                    <a:pt x="223" y="2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66" y="5"/>
                  </a:lnTo>
                  <a:lnTo>
                    <a:pt x="131" y="16"/>
                  </a:lnTo>
                  <a:lnTo>
                    <a:pt x="94" y="41"/>
                  </a:lnTo>
                  <a:lnTo>
                    <a:pt x="61" y="84"/>
                  </a:lnTo>
                  <a:lnTo>
                    <a:pt x="31" y="147"/>
                  </a:lnTo>
                  <a:lnTo>
                    <a:pt x="12" y="235"/>
                  </a:lnTo>
                  <a:lnTo>
                    <a:pt x="2" y="330"/>
                  </a:lnTo>
                  <a:lnTo>
                    <a:pt x="0" y="414"/>
                  </a:lnTo>
                  <a:lnTo>
                    <a:pt x="3" y="484"/>
                  </a:lnTo>
                  <a:lnTo>
                    <a:pt x="11" y="543"/>
                  </a:lnTo>
                  <a:lnTo>
                    <a:pt x="22" y="591"/>
                  </a:lnTo>
                  <a:lnTo>
                    <a:pt x="39" y="626"/>
                  </a:lnTo>
                  <a:lnTo>
                    <a:pt x="58" y="653"/>
                  </a:lnTo>
                  <a:lnTo>
                    <a:pt x="77" y="668"/>
                  </a:lnTo>
                  <a:close/>
                </a:path>
              </a:pathLst>
            </a:custGeom>
            <a:solidFill>
              <a:srgbClr val="CE9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Freeform 44"/>
            <p:cNvSpPr>
              <a:spLocks/>
            </p:cNvSpPr>
            <p:nvPr/>
          </p:nvSpPr>
          <p:spPr bwMode="auto">
            <a:xfrm>
              <a:off x="5999" y="1854"/>
              <a:ext cx="411" cy="747"/>
            </a:xfrm>
            <a:custGeom>
              <a:avLst/>
              <a:gdLst>
                <a:gd name="T0" fmla="*/ 66 w 411"/>
                <a:gd name="T1" fmla="*/ 651 h 747"/>
                <a:gd name="T2" fmla="*/ 79 w 411"/>
                <a:gd name="T3" fmla="*/ 656 h 747"/>
                <a:gd name="T4" fmla="*/ 99 w 411"/>
                <a:gd name="T5" fmla="*/ 664 h 747"/>
                <a:gd name="T6" fmla="*/ 118 w 411"/>
                <a:gd name="T7" fmla="*/ 676 h 747"/>
                <a:gd name="T8" fmla="*/ 131 w 411"/>
                <a:gd name="T9" fmla="*/ 691 h 747"/>
                <a:gd name="T10" fmla="*/ 138 w 411"/>
                <a:gd name="T11" fmla="*/ 704 h 747"/>
                <a:gd name="T12" fmla="*/ 143 w 411"/>
                <a:gd name="T13" fmla="*/ 723 h 747"/>
                <a:gd name="T14" fmla="*/ 151 w 411"/>
                <a:gd name="T15" fmla="*/ 739 h 747"/>
                <a:gd name="T16" fmla="*/ 168 w 411"/>
                <a:gd name="T17" fmla="*/ 747 h 747"/>
                <a:gd name="T18" fmla="*/ 194 w 411"/>
                <a:gd name="T19" fmla="*/ 741 h 747"/>
                <a:gd name="T20" fmla="*/ 234 w 411"/>
                <a:gd name="T21" fmla="*/ 723 h 747"/>
                <a:gd name="T22" fmla="*/ 283 w 411"/>
                <a:gd name="T23" fmla="*/ 695 h 747"/>
                <a:gd name="T24" fmla="*/ 330 w 411"/>
                <a:gd name="T25" fmla="*/ 653 h 747"/>
                <a:gd name="T26" fmla="*/ 361 w 411"/>
                <a:gd name="T27" fmla="*/ 593 h 747"/>
                <a:gd name="T28" fmla="*/ 373 w 411"/>
                <a:gd name="T29" fmla="*/ 515 h 747"/>
                <a:gd name="T30" fmla="*/ 395 w 411"/>
                <a:gd name="T31" fmla="*/ 446 h 747"/>
                <a:gd name="T32" fmla="*/ 411 w 411"/>
                <a:gd name="T33" fmla="*/ 387 h 747"/>
                <a:gd name="T34" fmla="*/ 395 w 411"/>
                <a:gd name="T35" fmla="*/ 334 h 747"/>
                <a:gd name="T36" fmla="*/ 364 w 411"/>
                <a:gd name="T37" fmla="*/ 305 h 747"/>
                <a:gd name="T38" fmla="*/ 347 w 411"/>
                <a:gd name="T39" fmla="*/ 276 h 747"/>
                <a:gd name="T40" fmla="*/ 327 w 411"/>
                <a:gd name="T41" fmla="*/ 233 h 747"/>
                <a:gd name="T42" fmla="*/ 325 w 411"/>
                <a:gd name="T43" fmla="*/ 192 h 747"/>
                <a:gd name="T44" fmla="*/ 341 w 411"/>
                <a:gd name="T45" fmla="*/ 170 h 747"/>
                <a:gd name="T46" fmla="*/ 357 w 411"/>
                <a:gd name="T47" fmla="*/ 151 h 747"/>
                <a:gd name="T48" fmla="*/ 370 w 411"/>
                <a:gd name="T49" fmla="*/ 126 h 747"/>
                <a:gd name="T50" fmla="*/ 376 w 411"/>
                <a:gd name="T51" fmla="*/ 100 h 747"/>
                <a:gd name="T52" fmla="*/ 373 w 411"/>
                <a:gd name="T53" fmla="*/ 72 h 747"/>
                <a:gd name="T54" fmla="*/ 354 w 411"/>
                <a:gd name="T55" fmla="*/ 45 h 747"/>
                <a:gd name="T56" fmla="*/ 314 w 411"/>
                <a:gd name="T57" fmla="*/ 22 h 747"/>
                <a:gd name="T58" fmla="*/ 253 w 411"/>
                <a:gd name="T59" fmla="*/ 6 h 747"/>
                <a:gd name="T60" fmla="*/ 204 w 411"/>
                <a:gd name="T61" fmla="*/ 0 h 747"/>
                <a:gd name="T62" fmla="*/ 157 w 411"/>
                <a:gd name="T63" fmla="*/ 3 h 747"/>
                <a:gd name="T64" fmla="*/ 90 w 411"/>
                <a:gd name="T65" fmla="*/ 40 h 747"/>
                <a:gd name="T66" fmla="*/ 30 w 411"/>
                <a:gd name="T67" fmla="*/ 142 h 747"/>
                <a:gd name="T68" fmla="*/ 3 w 411"/>
                <a:gd name="T69" fmla="*/ 320 h 747"/>
                <a:gd name="T70" fmla="*/ 2 w 411"/>
                <a:gd name="T71" fmla="*/ 471 h 747"/>
                <a:gd name="T72" fmla="*/ 19 w 411"/>
                <a:gd name="T73" fmla="*/ 575 h 747"/>
                <a:gd name="T74" fmla="*/ 49 w 411"/>
                <a:gd name="T75" fmla="*/ 637 h 7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11" h="747">
                  <a:moveTo>
                    <a:pt x="65" y="651"/>
                  </a:moveTo>
                  <a:lnTo>
                    <a:pt x="66" y="651"/>
                  </a:lnTo>
                  <a:lnTo>
                    <a:pt x="72" y="653"/>
                  </a:lnTo>
                  <a:lnTo>
                    <a:pt x="79" y="656"/>
                  </a:lnTo>
                  <a:lnTo>
                    <a:pt x="88" y="659"/>
                  </a:lnTo>
                  <a:lnTo>
                    <a:pt x="99" y="664"/>
                  </a:lnTo>
                  <a:lnTo>
                    <a:pt x="109" y="670"/>
                  </a:lnTo>
                  <a:lnTo>
                    <a:pt x="118" y="676"/>
                  </a:lnTo>
                  <a:lnTo>
                    <a:pt x="126" y="685"/>
                  </a:lnTo>
                  <a:lnTo>
                    <a:pt x="131" y="691"/>
                  </a:lnTo>
                  <a:lnTo>
                    <a:pt x="135" y="697"/>
                  </a:lnTo>
                  <a:lnTo>
                    <a:pt x="138" y="704"/>
                  </a:lnTo>
                  <a:lnTo>
                    <a:pt x="140" y="711"/>
                  </a:lnTo>
                  <a:lnTo>
                    <a:pt x="143" y="723"/>
                  </a:lnTo>
                  <a:lnTo>
                    <a:pt x="146" y="732"/>
                  </a:lnTo>
                  <a:lnTo>
                    <a:pt x="151" y="739"/>
                  </a:lnTo>
                  <a:lnTo>
                    <a:pt x="159" y="744"/>
                  </a:lnTo>
                  <a:lnTo>
                    <a:pt x="168" y="747"/>
                  </a:lnTo>
                  <a:lnTo>
                    <a:pt x="179" y="745"/>
                  </a:lnTo>
                  <a:lnTo>
                    <a:pt x="194" y="741"/>
                  </a:lnTo>
                  <a:lnTo>
                    <a:pt x="212" y="733"/>
                  </a:lnTo>
                  <a:lnTo>
                    <a:pt x="234" y="723"/>
                  </a:lnTo>
                  <a:lnTo>
                    <a:pt x="258" y="710"/>
                  </a:lnTo>
                  <a:lnTo>
                    <a:pt x="283" y="695"/>
                  </a:lnTo>
                  <a:lnTo>
                    <a:pt x="308" y="676"/>
                  </a:lnTo>
                  <a:lnTo>
                    <a:pt x="330" y="653"/>
                  </a:lnTo>
                  <a:lnTo>
                    <a:pt x="348" y="626"/>
                  </a:lnTo>
                  <a:lnTo>
                    <a:pt x="361" y="593"/>
                  </a:lnTo>
                  <a:lnTo>
                    <a:pt x="367" y="554"/>
                  </a:lnTo>
                  <a:lnTo>
                    <a:pt x="373" y="515"/>
                  </a:lnTo>
                  <a:lnTo>
                    <a:pt x="383" y="478"/>
                  </a:lnTo>
                  <a:lnTo>
                    <a:pt x="395" y="446"/>
                  </a:lnTo>
                  <a:lnTo>
                    <a:pt x="405" y="415"/>
                  </a:lnTo>
                  <a:lnTo>
                    <a:pt x="411" y="387"/>
                  </a:lnTo>
                  <a:lnTo>
                    <a:pt x="408" y="359"/>
                  </a:lnTo>
                  <a:lnTo>
                    <a:pt x="395" y="334"/>
                  </a:lnTo>
                  <a:lnTo>
                    <a:pt x="367" y="309"/>
                  </a:lnTo>
                  <a:lnTo>
                    <a:pt x="364" y="305"/>
                  </a:lnTo>
                  <a:lnTo>
                    <a:pt x="357" y="293"/>
                  </a:lnTo>
                  <a:lnTo>
                    <a:pt x="347" y="276"/>
                  </a:lnTo>
                  <a:lnTo>
                    <a:pt x="336" y="255"/>
                  </a:lnTo>
                  <a:lnTo>
                    <a:pt x="327" y="233"/>
                  </a:lnTo>
                  <a:lnTo>
                    <a:pt x="323" y="211"/>
                  </a:lnTo>
                  <a:lnTo>
                    <a:pt x="325" y="192"/>
                  </a:lnTo>
                  <a:lnTo>
                    <a:pt x="333" y="177"/>
                  </a:lnTo>
                  <a:lnTo>
                    <a:pt x="341" y="170"/>
                  </a:lnTo>
                  <a:lnTo>
                    <a:pt x="348" y="161"/>
                  </a:lnTo>
                  <a:lnTo>
                    <a:pt x="357" y="151"/>
                  </a:lnTo>
                  <a:lnTo>
                    <a:pt x="364" y="139"/>
                  </a:lnTo>
                  <a:lnTo>
                    <a:pt x="370" y="126"/>
                  </a:lnTo>
                  <a:lnTo>
                    <a:pt x="374" y="113"/>
                  </a:lnTo>
                  <a:lnTo>
                    <a:pt x="376" y="100"/>
                  </a:lnTo>
                  <a:lnTo>
                    <a:pt x="376" y="85"/>
                  </a:lnTo>
                  <a:lnTo>
                    <a:pt x="373" y="72"/>
                  </a:lnTo>
                  <a:lnTo>
                    <a:pt x="364" y="57"/>
                  </a:lnTo>
                  <a:lnTo>
                    <a:pt x="354" y="45"/>
                  </a:lnTo>
                  <a:lnTo>
                    <a:pt x="336" y="34"/>
                  </a:lnTo>
                  <a:lnTo>
                    <a:pt x="314" y="22"/>
                  </a:lnTo>
                  <a:lnTo>
                    <a:pt x="286" y="13"/>
                  </a:lnTo>
                  <a:lnTo>
                    <a:pt x="253" y="6"/>
                  </a:lnTo>
                  <a:lnTo>
                    <a:pt x="212" y="1"/>
                  </a:lnTo>
                  <a:lnTo>
                    <a:pt x="204" y="0"/>
                  </a:lnTo>
                  <a:lnTo>
                    <a:pt x="185" y="0"/>
                  </a:lnTo>
                  <a:lnTo>
                    <a:pt x="157" y="3"/>
                  </a:lnTo>
                  <a:lnTo>
                    <a:pt x="125" y="15"/>
                  </a:lnTo>
                  <a:lnTo>
                    <a:pt x="90" y="40"/>
                  </a:lnTo>
                  <a:lnTo>
                    <a:pt x="57" y="81"/>
                  </a:lnTo>
                  <a:lnTo>
                    <a:pt x="30" y="142"/>
                  </a:lnTo>
                  <a:lnTo>
                    <a:pt x="12" y="227"/>
                  </a:lnTo>
                  <a:lnTo>
                    <a:pt x="3" y="320"/>
                  </a:lnTo>
                  <a:lnTo>
                    <a:pt x="0" y="402"/>
                  </a:lnTo>
                  <a:lnTo>
                    <a:pt x="2" y="471"/>
                  </a:lnTo>
                  <a:lnTo>
                    <a:pt x="9" y="528"/>
                  </a:lnTo>
                  <a:lnTo>
                    <a:pt x="19" y="575"/>
                  </a:lnTo>
                  <a:lnTo>
                    <a:pt x="33" y="612"/>
                  </a:lnTo>
                  <a:lnTo>
                    <a:pt x="49" y="637"/>
                  </a:lnTo>
                  <a:lnTo>
                    <a:pt x="65" y="651"/>
                  </a:lnTo>
                  <a:close/>
                </a:path>
              </a:pathLst>
            </a:custGeom>
            <a:solidFill>
              <a:srgbClr val="C17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8" name="Freeform 45"/>
            <p:cNvSpPr>
              <a:spLocks/>
            </p:cNvSpPr>
            <p:nvPr/>
          </p:nvSpPr>
          <p:spPr bwMode="auto">
            <a:xfrm>
              <a:off x="6008" y="1861"/>
              <a:ext cx="392" cy="725"/>
            </a:xfrm>
            <a:custGeom>
              <a:avLst/>
              <a:gdLst>
                <a:gd name="T0" fmla="*/ 192 w 392"/>
                <a:gd name="T1" fmla="*/ 0 h 725"/>
                <a:gd name="T2" fmla="*/ 148 w 392"/>
                <a:gd name="T3" fmla="*/ 5 h 725"/>
                <a:gd name="T4" fmla="*/ 85 w 392"/>
                <a:gd name="T5" fmla="*/ 40 h 725"/>
                <a:gd name="T6" fmla="*/ 29 w 392"/>
                <a:gd name="T7" fmla="*/ 140 h 725"/>
                <a:gd name="T8" fmla="*/ 3 w 392"/>
                <a:gd name="T9" fmla="*/ 311 h 725"/>
                <a:gd name="T10" fmla="*/ 2 w 392"/>
                <a:gd name="T11" fmla="*/ 459 h 725"/>
                <a:gd name="T12" fmla="*/ 16 w 392"/>
                <a:gd name="T13" fmla="*/ 562 h 725"/>
                <a:gd name="T14" fmla="*/ 40 w 392"/>
                <a:gd name="T15" fmla="*/ 624 h 725"/>
                <a:gd name="T16" fmla="*/ 56 w 392"/>
                <a:gd name="T17" fmla="*/ 638 h 725"/>
                <a:gd name="T18" fmla="*/ 79 w 392"/>
                <a:gd name="T19" fmla="*/ 643 h 725"/>
                <a:gd name="T20" fmla="*/ 110 w 392"/>
                <a:gd name="T21" fmla="*/ 653 h 725"/>
                <a:gd name="T22" fmla="*/ 134 w 392"/>
                <a:gd name="T23" fmla="*/ 672 h 725"/>
                <a:gd name="T24" fmla="*/ 137 w 392"/>
                <a:gd name="T25" fmla="*/ 698 h 725"/>
                <a:gd name="T26" fmla="*/ 142 w 392"/>
                <a:gd name="T27" fmla="*/ 718 h 725"/>
                <a:gd name="T28" fmla="*/ 157 w 392"/>
                <a:gd name="T29" fmla="*/ 725 h 725"/>
                <a:gd name="T30" fmla="*/ 182 w 392"/>
                <a:gd name="T31" fmla="*/ 719 h 725"/>
                <a:gd name="T32" fmla="*/ 222 w 392"/>
                <a:gd name="T33" fmla="*/ 701 h 725"/>
                <a:gd name="T34" fmla="*/ 269 w 392"/>
                <a:gd name="T35" fmla="*/ 676 h 725"/>
                <a:gd name="T36" fmla="*/ 314 w 392"/>
                <a:gd name="T37" fmla="*/ 637 h 725"/>
                <a:gd name="T38" fmla="*/ 345 w 392"/>
                <a:gd name="T39" fmla="*/ 580 h 725"/>
                <a:gd name="T40" fmla="*/ 357 w 392"/>
                <a:gd name="T41" fmla="*/ 505 h 725"/>
                <a:gd name="T42" fmla="*/ 377 w 392"/>
                <a:gd name="T43" fmla="*/ 440 h 725"/>
                <a:gd name="T44" fmla="*/ 392 w 392"/>
                <a:gd name="T45" fmla="*/ 385 h 725"/>
                <a:gd name="T46" fmla="*/ 377 w 392"/>
                <a:gd name="T47" fmla="*/ 333 h 725"/>
                <a:gd name="T48" fmla="*/ 349 w 392"/>
                <a:gd name="T49" fmla="*/ 302 h 725"/>
                <a:gd name="T50" fmla="*/ 330 w 392"/>
                <a:gd name="T51" fmla="*/ 272 h 725"/>
                <a:gd name="T52" fmla="*/ 311 w 392"/>
                <a:gd name="T53" fmla="*/ 228 h 725"/>
                <a:gd name="T54" fmla="*/ 305 w 392"/>
                <a:gd name="T55" fmla="*/ 187 h 725"/>
                <a:gd name="T56" fmla="*/ 329 w 392"/>
                <a:gd name="T57" fmla="*/ 157 h 725"/>
                <a:gd name="T58" fmla="*/ 352 w 392"/>
                <a:gd name="T59" fmla="*/ 110 h 725"/>
                <a:gd name="T60" fmla="*/ 345 w 392"/>
                <a:gd name="T61" fmla="*/ 58 h 725"/>
                <a:gd name="T62" fmla="*/ 271 w 392"/>
                <a:gd name="T63" fmla="*/ 14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92" h="725">
                  <a:moveTo>
                    <a:pt x="200" y="2"/>
                  </a:moveTo>
                  <a:lnTo>
                    <a:pt x="192" y="0"/>
                  </a:lnTo>
                  <a:lnTo>
                    <a:pt x="175" y="0"/>
                  </a:lnTo>
                  <a:lnTo>
                    <a:pt x="148" y="5"/>
                  </a:lnTo>
                  <a:lnTo>
                    <a:pt x="117" y="16"/>
                  </a:lnTo>
                  <a:lnTo>
                    <a:pt x="85" y="40"/>
                  </a:lnTo>
                  <a:lnTo>
                    <a:pt x="54" y="80"/>
                  </a:lnTo>
                  <a:lnTo>
                    <a:pt x="29" y="140"/>
                  </a:lnTo>
                  <a:lnTo>
                    <a:pt x="12" y="222"/>
                  </a:lnTo>
                  <a:lnTo>
                    <a:pt x="3" y="311"/>
                  </a:lnTo>
                  <a:lnTo>
                    <a:pt x="0" y="390"/>
                  </a:lnTo>
                  <a:lnTo>
                    <a:pt x="2" y="459"/>
                  </a:lnTo>
                  <a:lnTo>
                    <a:pt x="7" y="515"/>
                  </a:lnTo>
                  <a:lnTo>
                    <a:pt x="16" y="562"/>
                  </a:lnTo>
                  <a:lnTo>
                    <a:pt x="26" y="597"/>
                  </a:lnTo>
                  <a:lnTo>
                    <a:pt x="40" y="624"/>
                  </a:lnTo>
                  <a:lnTo>
                    <a:pt x="53" y="638"/>
                  </a:lnTo>
                  <a:lnTo>
                    <a:pt x="56" y="638"/>
                  </a:lnTo>
                  <a:lnTo>
                    <a:pt x="66" y="640"/>
                  </a:lnTo>
                  <a:lnTo>
                    <a:pt x="79" y="643"/>
                  </a:lnTo>
                  <a:lnTo>
                    <a:pt x="95" y="647"/>
                  </a:lnTo>
                  <a:lnTo>
                    <a:pt x="110" y="653"/>
                  </a:lnTo>
                  <a:lnTo>
                    <a:pt x="123" y="662"/>
                  </a:lnTo>
                  <a:lnTo>
                    <a:pt x="134" y="672"/>
                  </a:lnTo>
                  <a:lnTo>
                    <a:pt x="137" y="685"/>
                  </a:lnTo>
                  <a:lnTo>
                    <a:pt x="137" y="698"/>
                  </a:lnTo>
                  <a:lnTo>
                    <a:pt x="139" y="709"/>
                  </a:lnTo>
                  <a:lnTo>
                    <a:pt x="142" y="718"/>
                  </a:lnTo>
                  <a:lnTo>
                    <a:pt x="148" y="722"/>
                  </a:lnTo>
                  <a:lnTo>
                    <a:pt x="157" y="725"/>
                  </a:lnTo>
                  <a:lnTo>
                    <a:pt x="169" y="723"/>
                  </a:lnTo>
                  <a:lnTo>
                    <a:pt x="182" y="719"/>
                  </a:lnTo>
                  <a:lnTo>
                    <a:pt x="200" y="712"/>
                  </a:lnTo>
                  <a:lnTo>
                    <a:pt x="222" y="701"/>
                  </a:lnTo>
                  <a:lnTo>
                    <a:pt x="245" y="690"/>
                  </a:lnTo>
                  <a:lnTo>
                    <a:pt x="269" y="676"/>
                  </a:lnTo>
                  <a:lnTo>
                    <a:pt x="293" y="659"/>
                  </a:lnTo>
                  <a:lnTo>
                    <a:pt x="314" y="637"/>
                  </a:lnTo>
                  <a:lnTo>
                    <a:pt x="332" y="612"/>
                  </a:lnTo>
                  <a:lnTo>
                    <a:pt x="345" y="580"/>
                  </a:lnTo>
                  <a:lnTo>
                    <a:pt x="351" y="543"/>
                  </a:lnTo>
                  <a:lnTo>
                    <a:pt x="357" y="505"/>
                  </a:lnTo>
                  <a:lnTo>
                    <a:pt x="365" y="471"/>
                  </a:lnTo>
                  <a:lnTo>
                    <a:pt x="377" y="440"/>
                  </a:lnTo>
                  <a:lnTo>
                    <a:pt x="386" y="411"/>
                  </a:lnTo>
                  <a:lnTo>
                    <a:pt x="392" y="385"/>
                  </a:lnTo>
                  <a:lnTo>
                    <a:pt x="389" y="360"/>
                  </a:lnTo>
                  <a:lnTo>
                    <a:pt x="377" y="333"/>
                  </a:lnTo>
                  <a:lnTo>
                    <a:pt x="352" y="307"/>
                  </a:lnTo>
                  <a:lnTo>
                    <a:pt x="349" y="302"/>
                  </a:lnTo>
                  <a:lnTo>
                    <a:pt x="342" y="291"/>
                  </a:lnTo>
                  <a:lnTo>
                    <a:pt x="330" y="272"/>
                  </a:lnTo>
                  <a:lnTo>
                    <a:pt x="320" y="251"/>
                  </a:lnTo>
                  <a:lnTo>
                    <a:pt x="311" y="228"/>
                  </a:lnTo>
                  <a:lnTo>
                    <a:pt x="305" y="206"/>
                  </a:lnTo>
                  <a:lnTo>
                    <a:pt x="305" y="187"/>
                  </a:lnTo>
                  <a:lnTo>
                    <a:pt x="314" y="172"/>
                  </a:lnTo>
                  <a:lnTo>
                    <a:pt x="329" y="157"/>
                  </a:lnTo>
                  <a:lnTo>
                    <a:pt x="343" y="135"/>
                  </a:lnTo>
                  <a:lnTo>
                    <a:pt x="352" y="110"/>
                  </a:lnTo>
                  <a:lnTo>
                    <a:pt x="355" y="84"/>
                  </a:lnTo>
                  <a:lnTo>
                    <a:pt x="345" y="58"/>
                  </a:lnTo>
                  <a:lnTo>
                    <a:pt x="318" y="33"/>
                  </a:lnTo>
                  <a:lnTo>
                    <a:pt x="271" y="14"/>
                  </a:lnTo>
                  <a:lnTo>
                    <a:pt x="200" y="2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9" name="Freeform 46"/>
            <p:cNvSpPr>
              <a:spLocks/>
            </p:cNvSpPr>
            <p:nvPr/>
          </p:nvSpPr>
          <p:spPr bwMode="auto">
            <a:xfrm>
              <a:off x="6256" y="1789"/>
              <a:ext cx="291" cy="360"/>
            </a:xfrm>
            <a:custGeom>
              <a:avLst/>
              <a:gdLst>
                <a:gd name="T0" fmla="*/ 56 w 291"/>
                <a:gd name="T1" fmla="*/ 53 h 360"/>
                <a:gd name="T2" fmla="*/ 51 w 291"/>
                <a:gd name="T3" fmla="*/ 52 h 360"/>
                <a:gd name="T4" fmla="*/ 40 w 291"/>
                <a:gd name="T5" fmla="*/ 46 h 360"/>
                <a:gd name="T6" fmla="*/ 25 w 291"/>
                <a:gd name="T7" fmla="*/ 39 h 360"/>
                <a:gd name="T8" fmla="*/ 10 w 291"/>
                <a:gd name="T9" fmla="*/ 30 h 360"/>
                <a:gd name="T10" fmla="*/ 1 w 291"/>
                <a:gd name="T11" fmla="*/ 21 h 360"/>
                <a:gd name="T12" fmla="*/ 0 w 291"/>
                <a:gd name="T13" fmla="*/ 14 h 360"/>
                <a:gd name="T14" fmla="*/ 12 w 291"/>
                <a:gd name="T15" fmla="*/ 6 h 360"/>
                <a:gd name="T16" fmla="*/ 40 w 291"/>
                <a:gd name="T17" fmla="*/ 2 h 360"/>
                <a:gd name="T18" fmla="*/ 68 w 291"/>
                <a:gd name="T19" fmla="*/ 0 h 360"/>
                <a:gd name="T20" fmla="*/ 95 w 291"/>
                <a:gd name="T21" fmla="*/ 3 h 360"/>
                <a:gd name="T22" fmla="*/ 120 w 291"/>
                <a:gd name="T23" fmla="*/ 8 h 360"/>
                <a:gd name="T24" fmla="*/ 145 w 291"/>
                <a:gd name="T25" fmla="*/ 15 h 360"/>
                <a:gd name="T26" fmla="*/ 169 w 291"/>
                <a:gd name="T27" fmla="*/ 24 h 360"/>
                <a:gd name="T28" fmla="*/ 191 w 291"/>
                <a:gd name="T29" fmla="*/ 36 h 360"/>
                <a:gd name="T30" fmla="*/ 211 w 291"/>
                <a:gd name="T31" fmla="*/ 50 h 360"/>
                <a:gd name="T32" fmla="*/ 229 w 291"/>
                <a:gd name="T33" fmla="*/ 66 h 360"/>
                <a:gd name="T34" fmla="*/ 245 w 291"/>
                <a:gd name="T35" fmla="*/ 86 h 360"/>
                <a:gd name="T36" fmla="*/ 258 w 291"/>
                <a:gd name="T37" fmla="*/ 106 h 360"/>
                <a:gd name="T38" fmla="*/ 270 w 291"/>
                <a:gd name="T39" fmla="*/ 128 h 360"/>
                <a:gd name="T40" fmla="*/ 280 w 291"/>
                <a:gd name="T41" fmla="*/ 152 h 360"/>
                <a:gd name="T42" fmla="*/ 286 w 291"/>
                <a:gd name="T43" fmla="*/ 176 h 360"/>
                <a:gd name="T44" fmla="*/ 291 w 291"/>
                <a:gd name="T45" fmla="*/ 203 h 360"/>
                <a:gd name="T46" fmla="*/ 291 w 291"/>
                <a:gd name="T47" fmla="*/ 232 h 360"/>
                <a:gd name="T48" fmla="*/ 289 w 291"/>
                <a:gd name="T49" fmla="*/ 262 h 360"/>
                <a:gd name="T50" fmla="*/ 288 w 291"/>
                <a:gd name="T51" fmla="*/ 266 h 360"/>
                <a:gd name="T52" fmla="*/ 282 w 291"/>
                <a:gd name="T53" fmla="*/ 279 h 360"/>
                <a:gd name="T54" fmla="*/ 273 w 291"/>
                <a:gd name="T55" fmla="*/ 297 h 360"/>
                <a:gd name="T56" fmla="*/ 263 w 291"/>
                <a:gd name="T57" fmla="*/ 316 h 360"/>
                <a:gd name="T58" fmla="*/ 249 w 291"/>
                <a:gd name="T59" fmla="*/ 335 h 360"/>
                <a:gd name="T60" fmla="*/ 235 w 291"/>
                <a:gd name="T61" fmla="*/ 351 h 360"/>
                <a:gd name="T62" fmla="*/ 220 w 291"/>
                <a:gd name="T63" fmla="*/ 360 h 360"/>
                <a:gd name="T64" fmla="*/ 204 w 291"/>
                <a:gd name="T65" fmla="*/ 358 h 360"/>
                <a:gd name="T66" fmla="*/ 186 w 291"/>
                <a:gd name="T67" fmla="*/ 351 h 360"/>
                <a:gd name="T68" fmla="*/ 169 w 291"/>
                <a:gd name="T69" fmla="*/ 341 h 360"/>
                <a:gd name="T70" fmla="*/ 153 w 291"/>
                <a:gd name="T71" fmla="*/ 328 h 360"/>
                <a:gd name="T72" fmla="*/ 139 w 291"/>
                <a:gd name="T73" fmla="*/ 313 h 360"/>
                <a:gd name="T74" fmla="*/ 131 w 291"/>
                <a:gd name="T75" fmla="*/ 295 h 360"/>
                <a:gd name="T76" fmla="*/ 128 w 291"/>
                <a:gd name="T77" fmla="*/ 276 h 360"/>
                <a:gd name="T78" fmla="*/ 135 w 291"/>
                <a:gd name="T79" fmla="*/ 254 h 360"/>
                <a:gd name="T80" fmla="*/ 153 w 291"/>
                <a:gd name="T81" fmla="*/ 229 h 360"/>
                <a:gd name="T82" fmla="*/ 175 w 291"/>
                <a:gd name="T83" fmla="*/ 203 h 360"/>
                <a:gd name="T84" fmla="*/ 189 w 291"/>
                <a:gd name="T85" fmla="*/ 178 h 360"/>
                <a:gd name="T86" fmla="*/ 197 w 291"/>
                <a:gd name="T87" fmla="*/ 153 h 360"/>
                <a:gd name="T88" fmla="*/ 194 w 291"/>
                <a:gd name="T89" fmla="*/ 130 h 360"/>
                <a:gd name="T90" fmla="*/ 179 w 291"/>
                <a:gd name="T91" fmla="*/ 108 h 360"/>
                <a:gd name="T92" fmla="*/ 153 w 291"/>
                <a:gd name="T93" fmla="*/ 87 h 360"/>
                <a:gd name="T94" fmla="*/ 113 w 291"/>
                <a:gd name="T95" fmla="*/ 68 h 360"/>
                <a:gd name="T96" fmla="*/ 56 w 291"/>
                <a:gd name="T97" fmla="*/ 53 h 3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1" h="360">
                  <a:moveTo>
                    <a:pt x="56" y="53"/>
                  </a:moveTo>
                  <a:lnTo>
                    <a:pt x="51" y="52"/>
                  </a:lnTo>
                  <a:lnTo>
                    <a:pt x="40" y="46"/>
                  </a:lnTo>
                  <a:lnTo>
                    <a:pt x="25" y="39"/>
                  </a:lnTo>
                  <a:lnTo>
                    <a:pt x="10" y="30"/>
                  </a:lnTo>
                  <a:lnTo>
                    <a:pt x="1" y="21"/>
                  </a:lnTo>
                  <a:lnTo>
                    <a:pt x="0" y="14"/>
                  </a:lnTo>
                  <a:lnTo>
                    <a:pt x="12" y="6"/>
                  </a:lnTo>
                  <a:lnTo>
                    <a:pt x="40" y="2"/>
                  </a:lnTo>
                  <a:lnTo>
                    <a:pt x="68" y="0"/>
                  </a:lnTo>
                  <a:lnTo>
                    <a:pt x="95" y="3"/>
                  </a:lnTo>
                  <a:lnTo>
                    <a:pt x="120" y="8"/>
                  </a:lnTo>
                  <a:lnTo>
                    <a:pt x="145" y="15"/>
                  </a:lnTo>
                  <a:lnTo>
                    <a:pt x="169" y="24"/>
                  </a:lnTo>
                  <a:lnTo>
                    <a:pt x="191" y="36"/>
                  </a:lnTo>
                  <a:lnTo>
                    <a:pt x="211" y="50"/>
                  </a:lnTo>
                  <a:lnTo>
                    <a:pt x="229" y="66"/>
                  </a:lnTo>
                  <a:lnTo>
                    <a:pt x="245" y="86"/>
                  </a:lnTo>
                  <a:lnTo>
                    <a:pt x="258" y="106"/>
                  </a:lnTo>
                  <a:lnTo>
                    <a:pt x="270" y="128"/>
                  </a:lnTo>
                  <a:lnTo>
                    <a:pt x="280" y="152"/>
                  </a:lnTo>
                  <a:lnTo>
                    <a:pt x="286" y="176"/>
                  </a:lnTo>
                  <a:lnTo>
                    <a:pt x="291" y="203"/>
                  </a:lnTo>
                  <a:lnTo>
                    <a:pt x="291" y="232"/>
                  </a:lnTo>
                  <a:lnTo>
                    <a:pt x="289" y="262"/>
                  </a:lnTo>
                  <a:lnTo>
                    <a:pt x="288" y="266"/>
                  </a:lnTo>
                  <a:lnTo>
                    <a:pt x="282" y="279"/>
                  </a:lnTo>
                  <a:lnTo>
                    <a:pt x="273" y="297"/>
                  </a:lnTo>
                  <a:lnTo>
                    <a:pt x="263" y="316"/>
                  </a:lnTo>
                  <a:lnTo>
                    <a:pt x="249" y="335"/>
                  </a:lnTo>
                  <a:lnTo>
                    <a:pt x="235" y="351"/>
                  </a:lnTo>
                  <a:lnTo>
                    <a:pt x="220" y="360"/>
                  </a:lnTo>
                  <a:lnTo>
                    <a:pt x="204" y="358"/>
                  </a:lnTo>
                  <a:lnTo>
                    <a:pt x="186" y="351"/>
                  </a:lnTo>
                  <a:lnTo>
                    <a:pt x="169" y="341"/>
                  </a:lnTo>
                  <a:lnTo>
                    <a:pt x="153" y="328"/>
                  </a:lnTo>
                  <a:lnTo>
                    <a:pt x="139" y="313"/>
                  </a:lnTo>
                  <a:lnTo>
                    <a:pt x="131" y="295"/>
                  </a:lnTo>
                  <a:lnTo>
                    <a:pt x="128" y="276"/>
                  </a:lnTo>
                  <a:lnTo>
                    <a:pt x="135" y="254"/>
                  </a:lnTo>
                  <a:lnTo>
                    <a:pt x="153" y="229"/>
                  </a:lnTo>
                  <a:lnTo>
                    <a:pt x="175" y="203"/>
                  </a:lnTo>
                  <a:lnTo>
                    <a:pt x="189" y="178"/>
                  </a:lnTo>
                  <a:lnTo>
                    <a:pt x="197" y="153"/>
                  </a:lnTo>
                  <a:lnTo>
                    <a:pt x="194" y="130"/>
                  </a:lnTo>
                  <a:lnTo>
                    <a:pt x="179" y="108"/>
                  </a:lnTo>
                  <a:lnTo>
                    <a:pt x="153" y="87"/>
                  </a:lnTo>
                  <a:lnTo>
                    <a:pt x="113" y="68"/>
                  </a:lnTo>
                  <a:lnTo>
                    <a:pt x="5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Freeform 47"/>
            <p:cNvSpPr>
              <a:spLocks/>
            </p:cNvSpPr>
            <p:nvPr/>
          </p:nvSpPr>
          <p:spPr bwMode="auto">
            <a:xfrm>
              <a:off x="6268" y="1794"/>
              <a:ext cx="273" cy="349"/>
            </a:xfrm>
            <a:custGeom>
              <a:avLst/>
              <a:gdLst>
                <a:gd name="T0" fmla="*/ 36 w 273"/>
                <a:gd name="T1" fmla="*/ 1 h 349"/>
                <a:gd name="T2" fmla="*/ 63 w 273"/>
                <a:gd name="T3" fmla="*/ 0 h 349"/>
                <a:gd name="T4" fmla="*/ 88 w 273"/>
                <a:gd name="T5" fmla="*/ 3 h 349"/>
                <a:gd name="T6" fmla="*/ 113 w 273"/>
                <a:gd name="T7" fmla="*/ 7 h 349"/>
                <a:gd name="T8" fmla="*/ 135 w 273"/>
                <a:gd name="T9" fmla="*/ 13 h 349"/>
                <a:gd name="T10" fmla="*/ 157 w 273"/>
                <a:gd name="T11" fmla="*/ 23 h 349"/>
                <a:gd name="T12" fmla="*/ 177 w 273"/>
                <a:gd name="T13" fmla="*/ 35 h 349"/>
                <a:gd name="T14" fmla="*/ 196 w 273"/>
                <a:gd name="T15" fmla="*/ 48 h 349"/>
                <a:gd name="T16" fmla="*/ 214 w 273"/>
                <a:gd name="T17" fmla="*/ 64 h 349"/>
                <a:gd name="T18" fmla="*/ 229 w 273"/>
                <a:gd name="T19" fmla="*/ 82 h 349"/>
                <a:gd name="T20" fmla="*/ 242 w 273"/>
                <a:gd name="T21" fmla="*/ 101 h 349"/>
                <a:gd name="T22" fmla="*/ 252 w 273"/>
                <a:gd name="T23" fmla="*/ 123 h 349"/>
                <a:gd name="T24" fmla="*/ 261 w 273"/>
                <a:gd name="T25" fmla="*/ 147 h 349"/>
                <a:gd name="T26" fmla="*/ 268 w 273"/>
                <a:gd name="T27" fmla="*/ 171 h 349"/>
                <a:gd name="T28" fmla="*/ 271 w 273"/>
                <a:gd name="T29" fmla="*/ 198 h 349"/>
                <a:gd name="T30" fmla="*/ 273 w 273"/>
                <a:gd name="T31" fmla="*/ 224 h 349"/>
                <a:gd name="T32" fmla="*/ 271 w 273"/>
                <a:gd name="T33" fmla="*/ 254 h 349"/>
                <a:gd name="T34" fmla="*/ 270 w 273"/>
                <a:gd name="T35" fmla="*/ 258 h 349"/>
                <a:gd name="T36" fmla="*/ 264 w 273"/>
                <a:gd name="T37" fmla="*/ 271 h 349"/>
                <a:gd name="T38" fmla="*/ 255 w 273"/>
                <a:gd name="T39" fmla="*/ 287 h 349"/>
                <a:gd name="T40" fmla="*/ 245 w 273"/>
                <a:gd name="T41" fmla="*/ 308 h 349"/>
                <a:gd name="T42" fmla="*/ 233 w 273"/>
                <a:gd name="T43" fmla="*/ 325 h 349"/>
                <a:gd name="T44" fmla="*/ 220 w 273"/>
                <a:gd name="T45" fmla="*/ 340 h 349"/>
                <a:gd name="T46" fmla="*/ 205 w 273"/>
                <a:gd name="T47" fmla="*/ 349 h 349"/>
                <a:gd name="T48" fmla="*/ 190 w 273"/>
                <a:gd name="T49" fmla="*/ 349 h 349"/>
                <a:gd name="T50" fmla="*/ 176 w 273"/>
                <a:gd name="T51" fmla="*/ 342 h 349"/>
                <a:gd name="T52" fmla="*/ 161 w 273"/>
                <a:gd name="T53" fmla="*/ 333 h 349"/>
                <a:gd name="T54" fmla="*/ 146 w 273"/>
                <a:gd name="T55" fmla="*/ 323 h 349"/>
                <a:gd name="T56" fmla="*/ 133 w 273"/>
                <a:gd name="T57" fmla="*/ 309 h 349"/>
                <a:gd name="T58" fmla="*/ 124 w 273"/>
                <a:gd name="T59" fmla="*/ 293 h 349"/>
                <a:gd name="T60" fmla="*/ 122 w 273"/>
                <a:gd name="T61" fmla="*/ 276 h 349"/>
                <a:gd name="T62" fmla="*/ 124 w 273"/>
                <a:gd name="T63" fmla="*/ 257 h 349"/>
                <a:gd name="T64" fmla="*/ 136 w 273"/>
                <a:gd name="T65" fmla="*/ 235 h 349"/>
                <a:gd name="T66" fmla="*/ 138 w 273"/>
                <a:gd name="T67" fmla="*/ 232 h 349"/>
                <a:gd name="T68" fmla="*/ 141 w 273"/>
                <a:gd name="T69" fmla="*/ 229 h 349"/>
                <a:gd name="T70" fmla="*/ 142 w 273"/>
                <a:gd name="T71" fmla="*/ 226 h 349"/>
                <a:gd name="T72" fmla="*/ 145 w 273"/>
                <a:gd name="T73" fmla="*/ 223 h 349"/>
                <a:gd name="T74" fmla="*/ 166 w 273"/>
                <a:gd name="T75" fmla="*/ 198 h 349"/>
                <a:gd name="T76" fmla="*/ 179 w 273"/>
                <a:gd name="T77" fmla="*/ 174 h 349"/>
                <a:gd name="T78" fmla="*/ 185 w 273"/>
                <a:gd name="T79" fmla="*/ 151 h 349"/>
                <a:gd name="T80" fmla="*/ 182 w 273"/>
                <a:gd name="T81" fmla="*/ 129 h 349"/>
                <a:gd name="T82" fmla="*/ 168 w 273"/>
                <a:gd name="T83" fmla="*/ 107 h 349"/>
                <a:gd name="T84" fmla="*/ 144 w 273"/>
                <a:gd name="T85" fmla="*/ 86 h 349"/>
                <a:gd name="T86" fmla="*/ 105 w 273"/>
                <a:gd name="T87" fmla="*/ 67 h 349"/>
                <a:gd name="T88" fmla="*/ 54 w 273"/>
                <a:gd name="T89" fmla="*/ 50 h 349"/>
                <a:gd name="T90" fmla="*/ 54 w 273"/>
                <a:gd name="T91" fmla="*/ 50 h 349"/>
                <a:gd name="T92" fmla="*/ 53 w 273"/>
                <a:gd name="T93" fmla="*/ 48 h 349"/>
                <a:gd name="T94" fmla="*/ 50 w 273"/>
                <a:gd name="T95" fmla="*/ 48 h 349"/>
                <a:gd name="T96" fmla="*/ 48 w 273"/>
                <a:gd name="T97" fmla="*/ 47 h 349"/>
                <a:gd name="T98" fmla="*/ 39 w 273"/>
                <a:gd name="T99" fmla="*/ 42 h 349"/>
                <a:gd name="T100" fmla="*/ 28 w 273"/>
                <a:gd name="T101" fmla="*/ 38 h 349"/>
                <a:gd name="T102" fmla="*/ 16 w 273"/>
                <a:gd name="T103" fmla="*/ 31 h 349"/>
                <a:gd name="T104" fmla="*/ 6 w 273"/>
                <a:gd name="T105" fmla="*/ 23 h 349"/>
                <a:gd name="T106" fmla="*/ 0 w 273"/>
                <a:gd name="T107" fmla="*/ 16 h 349"/>
                <a:gd name="T108" fmla="*/ 1 w 273"/>
                <a:gd name="T109" fmla="*/ 10 h 349"/>
                <a:gd name="T110" fmla="*/ 13 w 273"/>
                <a:gd name="T111" fmla="*/ 4 h 349"/>
                <a:gd name="T112" fmla="*/ 36 w 273"/>
                <a:gd name="T113" fmla="*/ 1 h 34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3" h="349">
                  <a:moveTo>
                    <a:pt x="36" y="1"/>
                  </a:moveTo>
                  <a:lnTo>
                    <a:pt x="63" y="0"/>
                  </a:lnTo>
                  <a:lnTo>
                    <a:pt x="88" y="3"/>
                  </a:lnTo>
                  <a:lnTo>
                    <a:pt x="113" y="7"/>
                  </a:lnTo>
                  <a:lnTo>
                    <a:pt x="135" y="13"/>
                  </a:lnTo>
                  <a:lnTo>
                    <a:pt x="157" y="23"/>
                  </a:lnTo>
                  <a:lnTo>
                    <a:pt x="177" y="35"/>
                  </a:lnTo>
                  <a:lnTo>
                    <a:pt x="196" y="48"/>
                  </a:lnTo>
                  <a:lnTo>
                    <a:pt x="214" y="64"/>
                  </a:lnTo>
                  <a:lnTo>
                    <a:pt x="229" y="82"/>
                  </a:lnTo>
                  <a:lnTo>
                    <a:pt x="242" y="101"/>
                  </a:lnTo>
                  <a:lnTo>
                    <a:pt x="252" y="123"/>
                  </a:lnTo>
                  <a:lnTo>
                    <a:pt x="261" y="147"/>
                  </a:lnTo>
                  <a:lnTo>
                    <a:pt x="268" y="171"/>
                  </a:lnTo>
                  <a:lnTo>
                    <a:pt x="271" y="198"/>
                  </a:lnTo>
                  <a:lnTo>
                    <a:pt x="273" y="224"/>
                  </a:lnTo>
                  <a:lnTo>
                    <a:pt x="271" y="254"/>
                  </a:lnTo>
                  <a:lnTo>
                    <a:pt x="270" y="258"/>
                  </a:lnTo>
                  <a:lnTo>
                    <a:pt x="264" y="271"/>
                  </a:lnTo>
                  <a:lnTo>
                    <a:pt x="255" y="287"/>
                  </a:lnTo>
                  <a:lnTo>
                    <a:pt x="245" y="308"/>
                  </a:lnTo>
                  <a:lnTo>
                    <a:pt x="233" y="325"/>
                  </a:lnTo>
                  <a:lnTo>
                    <a:pt x="220" y="340"/>
                  </a:lnTo>
                  <a:lnTo>
                    <a:pt x="205" y="349"/>
                  </a:lnTo>
                  <a:lnTo>
                    <a:pt x="190" y="349"/>
                  </a:lnTo>
                  <a:lnTo>
                    <a:pt x="176" y="342"/>
                  </a:lnTo>
                  <a:lnTo>
                    <a:pt x="161" y="333"/>
                  </a:lnTo>
                  <a:lnTo>
                    <a:pt x="146" y="323"/>
                  </a:lnTo>
                  <a:lnTo>
                    <a:pt x="133" y="309"/>
                  </a:lnTo>
                  <a:lnTo>
                    <a:pt x="124" y="293"/>
                  </a:lnTo>
                  <a:lnTo>
                    <a:pt x="122" y="276"/>
                  </a:lnTo>
                  <a:lnTo>
                    <a:pt x="124" y="257"/>
                  </a:lnTo>
                  <a:lnTo>
                    <a:pt x="136" y="235"/>
                  </a:lnTo>
                  <a:lnTo>
                    <a:pt x="138" y="232"/>
                  </a:lnTo>
                  <a:lnTo>
                    <a:pt x="141" y="229"/>
                  </a:lnTo>
                  <a:lnTo>
                    <a:pt x="142" y="226"/>
                  </a:lnTo>
                  <a:lnTo>
                    <a:pt x="145" y="223"/>
                  </a:lnTo>
                  <a:lnTo>
                    <a:pt x="166" y="198"/>
                  </a:lnTo>
                  <a:lnTo>
                    <a:pt x="179" y="174"/>
                  </a:lnTo>
                  <a:lnTo>
                    <a:pt x="185" y="151"/>
                  </a:lnTo>
                  <a:lnTo>
                    <a:pt x="182" y="129"/>
                  </a:lnTo>
                  <a:lnTo>
                    <a:pt x="168" y="107"/>
                  </a:lnTo>
                  <a:lnTo>
                    <a:pt x="144" y="86"/>
                  </a:lnTo>
                  <a:lnTo>
                    <a:pt x="105" y="67"/>
                  </a:lnTo>
                  <a:lnTo>
                    <a:pt x="54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8" y="47"/>
                  </a:lnTo>
                  <a:lnTo>
                    <a:pt x="39" y="42"/>
                  </a:lnTo>
                  <a:lnTo>
                    <a:pt x="28" y="38"/>
                  </a:lnTo>
                  <a:lnTo>
                    <a:pt x="16" y="31"/>
                  </a:lnTo>
                  <a:lnTo>
                    <a:pt x="6" y="23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13" y="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1" name="Freeform 48"/>
            <p:cNvSpPr>
              <a:spLocks/>
            </p:cNvSpPr>
            <p:nvPr/>
          </p:nvSpPr>
          <p:spPr bwMode="auto">
            <a:xfrm>
              <a:off x="6284" y="1798"/>
              <a:ext cx="254" cy="341"/>
            </a:xfrm>
            <a:custGeom>
              <a:avLst/>
              <a:gdLst>
                <a:gd name="T0" fmla="*/ 34 w 254"/>
                <a:gd name="T1" fmla="*/ 2 h 341"/>
                <a:gd name="T2" fmla="*/ 59 w 254"/>
                <a:gd name="T3" fmla="*/ 0 h 341"/>
                <a:gd name="T4" fmla="*/ 82 w 254"/>
                <a:gd name="T5" fmla="*/ 3 h 341"/>
                <a:gd name="T6" fmla="*/ 104 w 254"/>
                <a:gd name="T7" fmla="*/ 8 h 341"/>
                <a:gd name="T8" fmla="*/ 126 w 254"/>
                <a:gd name="T9" fmla="*/ 13 h 341"/>
                <a:gd name="T10" fmla="*/ 147 w 254"/>
                <a:gd name="T11" fmla="*/ 22 h 341"/>
                <a:gd name="T12" fmla="*/ 166 w 254"/>
                <a:gd name="T13" fmla="*/ 34 h 341"/>
                <a:gd name="T14" fmla="*/ 183 w 254"/>
                <a:gd name="T15" fmla="*/ 47 h 341"/>
                <a:gd name="T16" fmla="*/ 199 w 254"/>
                <a:gd name="T17" fmla="*/ 63 h 341"/>
                <a:gd name="T18" fmla="*/ 213 w 254"/>
                <a:gd name="T19" fmla="*/ 79 h 341"/>
                <a:gd name="T20" fmla="*/ 226 w 254"/>
                <a:gd name="T21" fmla="*/ 100 h 341"/>
                <a:gd name="T22" fmla="*/ 236 w 254"/>
                <a:gd name="T23" fmla="*/ 121 h 341"/>
                <a:gd name="T24" fmla="*/ 243 w 254"/>
                <a:gd name="T25" fmla="*/ 143 h 341"/>
                <a:gd name="T26" fmla="*/ 249 w 254"/>
                <a:gd name="T27" fmla="*/ 167 h 341"/>
                <a:gd name="T28" fmla="*/ 252 w 254"/>
                <a:gd name="T29" fmla="*/ 192 h 341"/>
                <a:gd name="T30" fmla="*/ 254 w 254"/>
                <a:gd name="T31" fmla="*/ 220 h 341"/>
                <a:gd name="T32" fmla="*/ 252 w 254"/>
                <a:gd name="T33" fmla="*/ 248 h 341"/>
                <a:gd name="T34" fmla="*/ 251 w 254"/>
                <a:gd name="T35" fmla="*/ 253 h 341"/>
                <a:gd name="T36" fmla="*/ 246 w 254"/>
                <a:gd name="T37" fmla="*/ 264 h 341"/>
                <a:gd name="T38" fmla="*/ 238 w 254"/>
                <a:gd name="T39" fmla="*/ 282 h 341"/>
                <a:gd name="T40" fmla="*/ 229 w 254"/>
                <a:gd name="T41" fmla="*/ 299 h 341"/>
                <a:gd name="T42" fmla="*/ 217 w 254"/>
                <a:gd name="T43" fmla="*/ 317 h 341"/>
                <a:gd name="T44" fmla="*/ 205 w 254"/>
                <a:gd name="T45" fmla="*/ 332 h 341"/>
                <a:gd name="T46" fmla="*/ 191 w 254"/>
                <a:gd name="T47" fmla="*/ 341 h 341"/>
                <a:gd name="T48" fmla="*/ 177 w 254"/>
                <a:gd name="T49" fmla="*/ 341 h 341"/>
                <a:gd name="T50" fmla="*/ 164 w 254"/>
                <a:gd name="T51" fmla="*/ 335 h 341"/>
                <a:gd name="T52" fmla="*/ 150 w 254"/>
                <a:gd name="T53" fmla="*/ 326 h 341"/>
                <a:gd name="T54" fmla="*/ 136 w 254"/>
                <a:gd name="T55" fmla="*/ 314 h 341"/>
                <a:gd name="T56" fmla="*/ 125 w 254"/>
                <a:gd name="T57" fmla="*/ 301 h 341"/>
                <a:gd name="T58" fmla="*/ 117 w 254"/>
                <a:gd name="T59" fmla="*/ 286 h 341"/>
                <a:gd name="T60" fmla="*/ 114 w 254"/>
                <a:gd name="T61" fmla="*/ 269 h 341"/>
                <a:gd name="T62" fmla="*/ 119 w 254"/>
                <a:gd name="T63" fmla="*/ 250 h 341"/>
                <a:gd name="T64" fmla="*/ 129 w 254"/>
                <a:gd name="T65" fmla="*/ 229 h 341"/>
                <a:gd name="T66" fmla="*/ 132 w 254"/>
                <a:gd name="T67" fmla="*/ 226 h 341"/>
                <a:gd name="T68" fmla="*/ 133 w 254"/>
                <a:gd name="T69" fmla="*/ 223 h 341"/>
                <a:gd name="T70" fmla="*/ 136 w 254"/>
                <a:gd name="T71" fmla="*/ 220 h 341"/>
                <a:gd name="T72" fmla="*/ 139 w 254"/>
                <a:gd name="T73" fmla="*/ 217 h 341"/>
                <a:gd name="T74" fmla="*/ 157 w 254"/>
                <a:gd name="T75" fmla="*/ 192 h 341"/>
                <a:gd name="T76" fmla="*/ 169 w 254"/>
                <a:gd name="T77" fmla="*/ 169 h 341"/>
                <a:gd name="T78" fmla="*/ 174 w 254"/>
                <a:gd name="T79" fmla="*/ 145 h 341"/>
                <a:gd name="T80" fmla="*/ 172 w 254"/>
                <a:gd name="T81" fmla="*/ 123 h 341"/>
                <a:gd name="T82" fmla="*/ 160 w 254"/>
                <a:gd name="T83" fmla="*/ 103 h 341"/>
                <a:gd name="T84" fmla="*/ 136 w 254"/>
                <a:gd name="T85" fmla="*/ 82 h 341"/>
                <a:gd name="T86" fmla="*/ 101 w 254"/>
                <a:gd name="T87" fmla="*/ 65 h 341"/>
                <a:gd name="T88" fmla="*/ 54 w 254"/>
                <a:gd name="T89" fmla="*/ 47 h 341"/>
                <a:gd name="T90" fmla="*/ 53 w 254"/>
                <a:gd name="T91" fmla="*/ 47 h 341"/>
                <a:gd name="T92" fmla="*/ 51 w 254"/>
                <a:gd name="T93" fmla="*/ 46 h 341"/>
                <a:gd name="T94" fmla="*/ 48 w 254"/>
                <a:gd name="T95" fmla="*/ 46 h 341"/>
                <a:gd name="T96" fmla="*/ 47 w 254"/>
                <a:gd name="T97" fmla="*/ 44 h 341"/>
                <a:gd name="T98" fmla="*/ 40 w 254"/>
                <a:gd name="T99" fmla="*/ 41 h 341"/>
                <a:gd name="T100" fmla="*/ 28 w 254"/>
                <a:gd name="T101" fmla="*/ 35 h 341"/>
                <a:gd name="T102" fmla="*/ 16 w 254"/>
                <a:gd name="T103" fmla="*/ 30 h 341"/>
                <a:gd name="T104" fmla="*/ 6 w 254"/>
                <a:gd name="T105" fmla="*/ 22 h 341"/>
                <a:gd name="T106" fmla="*/ 0 w 254"/>
                <a:gd name="T107" fmla="*/ 16 h 341"/>
                <a:gd name="T108" fmla="*/ 1 w 254"/>
                <a:gd name="T109" fmla="*/ 11 h 341"/>
                <a:gd name="T110" fmla="*/ 12 w 254"/>
                <a:gd name="T111" fmla="*/ 5 h 341"/>
                <a:gd name="T112" fmla="*/ 34 w 254"/>
                <a:gd name="T113" fmla="*/ 2 h 3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54" h="341">
                  <a:moveTo>
                    <a:pt x="34" y="2"/>
                  </a:moveTo>
                  <a:lnTo>
                    <a:pt x="59" y="0"/>
                  </a:lnTo>
                  <a:lnTo>
                    <a:pt x="82" y="3"/>
                  </a:lnTo>
                  <a:lnTo>
                    <a:pt x="104" y="8"/>
                  </a:lnTo>
                  <a:lnTo>
                    <a:pt x="126" y="13"/>
                  </a:lnTo>
                  <a:lnTo>
                    <a:pt x="147" y="22"/>
                  </a:lnTo>
                  <a:lnTo>
                    <a:pt x="166" y="34"/>
                  </a:lnTo>
                  <a:lnTo>
                    <a:pt x="183" y="47"/>
                  </a:lnTo>
                  <a:lnTo>
                    <a:pt x="199" y="63"/>
                  </a:lnTo>
                  <a:lnTo>
                    <a:pt x="213" y="79"/>
                  </a:lnTo>
                  <a:lnTo>
                    <a:pt x="226" y="100"/>
                  </a:lnTo>
                  <a:lnTo>
                    <a:pt x="236" y="121"/>
                  </a:lnTo>
                  <a:lnTo>
                    <a:pt x="243" y="143"/>
                  </a:lnTo>
                  <a:lnTo>
                    <a:pt x="249" y="167"/>
                  </a:lnTo>
                  <a:lnTo>
                    <a:pt x="252" y="192"/>
                  </a:lnTo>
                  <a:lnTo>
                    <a:pt x="254" y="220"/>
                  </a:lnTo>
                  <a:lnTo>
                    <a:pt x="252" y="248"/>
                  </a:lnTo>
                  <a:lnTo>
                    <a:pt x="251" y="253"/>
                  </a:lnTo>
                  <a:lnTo>
                    <a:pt x="246" y="264"/>
                  </a:lnTo>
                  <a:lnTo>
                    <a:pt x="238" y="282"/>
                  </a:lnTo>
                  <a:lnTo>
                    <a:pt x="229" y="299"/>
                  </a:lnTo>
                  <a:lnTo>
                    <a:pt x="217" y="317"/>
                  </a:lnTo>
                  <a:lnTo>
                    <a:pt x="205" y="332"/>
                  </a:lnTo>
                  <a:lnTo>
                    <a:pt x="191" y="341"/>
                  </a:lnTo>
                  <a:lnTo>
                    <a:pt x="177" y="341"/>
                  </a:lnTo>
                  <a:lnTo>
                    <a:pt x="164" y="335"/>
                  </a:lnTo>
                  <a:lnTo>
                    <a:pt x="150" y="326"/>
                  </a:lnTo>
                  <a:lnTo>
                    <a:pt x="136" y="314"/>
                  </a:lnTo>
                  <a:lnTo>
                    <a:pt x="125" y="301"/>
                  </a:lnTo>
                  <a:lnTo>
                    <a:pt x="117" y="286"/>
                  </a:lnTo>
                  <a:lnTo>
                    <a:pt x="114" y="269"/>
                  </a:lnTo>
                  <a:lnTo>
                    <a:pt x="119" y="250"/>
                  </a:lnTo>
                  <a:lnTo>
                    <a:pt x="129" y="229"/>
                  </a:lnTo>
                  <a:lnTo>
                    <a:pt x="132" y="226"/>
                  </a:lnTo>
                  <a:lnTo>
                    <a:pt x="133" y="223"/>
                  </a:lnTo>
                  <a:lnTo>
                    <a:pt x="136" y="220"/>
                  </a:lnTo>
                  <a:lnTo>
                    <a:pt x="139" y="217"/>
                  </a:lnTo>
                  <a:lnTo>
                    <a:pt x="157" y="192"/>
                  </a:lnTo>
                  <a:lnTo>
                    <a:pt x="169" y="169"/>
                  </a:lnTo>
                  <a:lnTo>
                    <a:pt x="174" y="145"/>
                  </a:lnTo>
                  <a:lnTo>
                    <a:pt x="172" y="123"/>
                  </a:lnTo>
                  <a:lnTo>
                    <a:pt x="160" y="103"/>
                  </a:lnTo>
                  <a:lnTo>
                    <a:pt x="136" y="82"/>
                  </a:lnTo>
                  <a:lnTo>
                    <a:pt x="101" y="65"/>
                  </a:lnTo>
                  <a:lnTo>
                    <a:pt x="54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48" y="46"/>
                  </a:lnTo>
                  <a:lnTo>
                    <a:pt x="47" y="44"/>
                  </a:lnTo>
                  <a:lnTo>
                    <a:pt x="40" y="41"/>
                  </a:lnTo>
                  <a:lnTo>
                    <a:pt x="28" y="35"/>
                  </a:lnTo>
                  <a:lnTo>
                    <a:pt x="16" y="30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12" y="5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Freeform 49"/>
            <p:cNvSpPr>
              <a:spLocks/>
            </p:cNvSpPr>
            <p:nvPr/>
          </p:nvSpPr>
          <p:spPr bwMode="auto">
            <a:xfrm>
              <a:off x="6300" y="1803"/>
              <a:ext cx="233" cy="330"/>
            </a:xfrm>
            <a:custGeom>
              <a:avLst/>
              <a:gdLst>
                <a:gd name="T0" fmla="*/ 29 w 233"/>
                <a:gd name="T1" fmla="*/ 0 h 330"/>
                <a:gd name="T2" fmla="*/ 75 w 233"/>
                <a:gd name="T3" fmla="*/ 1 h 330"/>
                <a:gd name="T4" fmla="*/ 116 w 233"/>
                <a:gd name="T5" fmla="*/ 11 h 330"/>
                <a:gd name="T6" fmla="*/ 153 w 233"/>
                <a:gd name="T7" fmla="*/ 32 h 330"/>
                <a:gd name="T8" fmla="*/ 183 w 233"/>
                <a:gd name="T9" fmla="*/ 60 h 330"/>
                <a:gd name="T10" fmla="*/ 208 w 233"/>
                <a:gd name="T11" fmla="*/ 95 h 330"/>
                <a:gd name="T12" fmla="*/ 225 w 233"/>
                <a:gd name="T13" fmla="*/ 138 h 330"/>
                <a:gd name="T14" fmla="*/ 233 w 233"/>
                <a:gd name="T15" fmla="*/ 186 h 330"/>
                <a:gd name="T16" fmla="*/ 232 w 233"/>
                <a:gd name="T17" fmla="*/ 240 h 330"/>
                <a:gd name="T18" fmla="*/ 230 w 233"/>
                <a:gd name="T19" fmla="*/ 245 h 330"/>
                <a:gd name="T20" fmla="*/ 226 w 233"/>
                <a:gd name="T21" fmla="*/ 256 h 330"/>
                <a:gd name="T22" fmla="*/ 219 w 233"/>
                <a:gd name="T23" fmla="*/ 272 h 330"/>
                <a:gd name="T24" fmla="*/ 210 w 233"/>
                <a:gd name="T25" fmla="*/ 290 h 330"/>
                <a:gd name="T26" fmla="*/ 200 w 233"/>
                <a:gd name="T27" fmla="*/ 308 h 330"/>
                <a:gd name="T28" fmla="*/ 188 w 233"/>
                <a:gd name="T29" fmla="*/ 322 h 330"/>
                <a:gd name="T30" fmla="*/ 176 w 233"/>
                <a:gd name="T31" fmla="*/ 330 h 330"/>
                <a:gd name="T32" fmla="*/ 163 w 233"/>
                <a:gd name="T33" fmla="*/ 330 h 330"/>
                <a:gd name="T34" fmla="*/ 150 w 233"/>
                <a:gd name="T35" fmla="*/ 324 h 330"/>
                <a:gd name="T36" fmla="*/ 138 w 233"/>
                <a:gd name="T37" fmla="*/ 315 h 330"/>
                <a:gd name="T38" fmla="*/ 125 w 233"/>
                <a:gd name="T39" fmla="*/ 305 h 330"/>
                <a:gd name="T40" fmla="*/ 116 w 233"/>
                <a:gd name="T41" fmla="*/ 292 h 330"/>
                <a:gd name="T42" fmla="*/ 109 w 233"/>
                <a:gd name="T43" fmla="*/ 277 h 330"/>
                <a:gd name="T44" fmla="*/ 107 w 233"/>
                <a:gd name="T45" fmla="*/ 261 h 330"/>
                <a:gd name="T46" fmla="*/ 112 w 233"/>
                <a:gd name="T47" fmla="*/ 242 h 330"/>
                <a:gd name="T48" fmla="*/ 122 w 233"/>
                <a:gd name="T49" fmla="*/ 221 h 330"/>
                <a:gd name="T50" fmla="*/ 125 w 233"/>
                <a:gd name="T51" fmla="*/ 218 h 330"/>
                <a:gd name="T52" fmla="*/ 126 w 233"/>
                <a:gd name="T53" fmla="*/ 215 h 330"/>
                <a:gd name="T54" fmla="*/ 129 w 233"/>
                <a:gd name="T55" fmla="*/ 212 h 330"/>
                <a:gd name="T56" fmla="*/ 131 w 233"/>
                <a:gd name="T57" fmla="*/ 209 h 330"/>
                <a:gd name="T58" fmla="*/ 147 w 233"/>
                <a:gd name="T59" fmla="*/ 186 h 330"/>
                <a:gd name="T60" fmla="*/ 158 w 233"/>
                <a:gd name="T61" fmla="*/ 162 h 330"/>
                <a:gd name="T62" fmla="*/ 163 w 233"/>
                <a:gd name="T63" fmla="*/ 140 h 330"/>
                <a:gd name="T64" fmla="*/ 160 w 233"/>
                <a:gd name="T65" fmla="*/ 118 h 330"/>
                <a:gd name="T66" fmla="*/ 148 w 233"/>
                <a:gd name="T67" fmla="*/ 98 h 330"/>
                <a:gd name="T68" fmla="*/ 126 w 233"/>
                <a:gd name="T69" fmla="*/ 77 h 330"/>
                <a:gd name="T70" fmla="*/ 95 w 233"/>
                <a:gd name="T71" fmla="*/ 60 h 330"/>
                <a:gd name="T72" fmla="*/ 51 w 233"/>
                <a:gd name="T73" fmla="*/ 44 h 330"/>
                <a:gd name="T74" fmla="*/ 50 w 233"/>
                <a:gd name="T75" fmla="*/ 44 h 330"/>
                <a:gd name="T76" fmla="*/ 48 w 233"/>
                <a:gd name="T77" fmla="*/ 42 h 330"/>
                <a:gd name="T78" fmla="*/ 46 w 233"/>
                <a:gd name="T79" fmla="*/ 42 h 330"/>
                <a:gd name="T80" fmla="*/ 44 w 233"/>
                <a:gd name="T81" fmla="*/ 41 h 330"/>
                <a:gd name="T82" fmla="*/ 37 w 233"/>
                <a:gd name="T83" fmla="*/ 38 h 330"/>
                <a:gd name="T84" fmla="*/ 26 w 233"/>
                <a:gd name="T85" fmla="*/ 33 h 330"/>
                <a:gd name="T86" fmla="*/ 15 w 233"/>
                <a:gd name="T87" fmla="*/ 28 h 330"/>
                <a:gd name="T88" fmla="*/ 6 w 233"/>
                <a:gd name="T89" fmla="*/ 22 h 330"/>
                <a:gd name="T90" fmla="*/ 0 w 233"/>
                <a:gd name="T91" fmla="*/ 14 h 330"/>
                <a:gd name="T92" fmla="*/ 0 w 233"/>
                <a:gd name="T93" fmla="*/ 8 h 330"/>
                <a:gd name="T94" fmla="*/ 9 w 233"/>
                <a:gd name="T95" fmla="*/ 4 h 330"/>
                <a:gd name="T96" fmla="*/ 29 w 233"/>
                <a:gd name="T97" fmla="*/ 0 h 3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3" h="330">
                  <a:moveTo>
                    <a:pt x="29" y="0"/>
                  </a:moveTo>
                  <a:lnTo>
                    <a:pt x="75" y="1"/>
                  </a:lnTo>
                  <a:lnTo>
                    <a:pt x="116" y="11"/>
                  </a:lnTo>
                  <a:lnTo>
                    <a:pt x="153" y="32"/>
                  </a:lnTo>
                  <a:lnTo>
                    <a:pt x="183" y="60"/>
                  </a:lnTo>
                  <a:lnTo>
                    <a:pt x="208" y="95"/>
                  </a:lnTo>
                  <a:lnTo>
                    <a:pt x="225" y="138"/>
                  </a:lnTo>
                  <a:lnTo>
                    <a:pt x="233" y="186"/>
                  </a:lnTo>
                  <a:lnTo>
                    <a:pt x="232" y="240"/>
                  </a:lnTo>
                  <a:lnTo>
                    <a:pt x="230" y="245"/>
                  </a:lnTo>
                  <a:lnTo>
                    <a:pt x="226" y="256"/>
                  </a:lnTo>
                  <a:lnTo>
                    <a:pt x="219" y="272"/>
                  </a:lnTo>
                  <a:lnTo>
                    <a:pt x="210" y="290"/>
                  </a:lnTo>
                  <a:lnTo>
                    <a:pt x="200" y="308"/>
                  </a:lnTo>
                  <a:lnTo>
                    <a:pt x="188" y="322"/>
                  </a:lnTo>
                  <a:lnTo>
                    <a:pt x="176" y="330"/>
                  </a:lnTo>
                  <a:lnTo>
                    <a:pt x="163" y="330"/>
                  </a:lnTo>
                  <a:lnTo>
                    <a:pt x="150" y="324"/>
                  </a:lnTo>
                  <a:lnTo>
                    <a:pt x="138" y="315"/>
                  </a:lnTo>
                  <a:lnTo>
                    <a:pt x="125" y="305"/>
                  </a:lnTo>
                  <a:lnTo>
                    <a:pt x="116" y="292"/>
                  </a:lnTo>
                  <a:lnTo>
                    <a:pt x="109" y="277"/>
                  </a:lnTo>
                  <a:lnTo>
                    <a:pt x="107" y="261"/>
                  </a:lnTo>
                  <a:lnTo>
                    <a:pt x="112" y="242"/>
                  </a:lnTo>
                  <a:lnTo>
                    <a:pt x="122" y="221"/>
                  </a:lnTo>
                  <a:lnTo>
                    <a:pt x="125" y="218"/>
                  </a:lnTo>
                  <a:lnTo>
                    <a:pt x="126" y="215"/>
                  </a:lnTo>
                  <a:lnTo>
                    <a:pt x="129" y="212"/>
                  </a:lnTo>
                  <a:lnTo>
                    <a:pt x="131" y="209"/>
                  </a:lnTo>
                  <a:lnTo>
                    <a:pt x="147" y="186"/>
                  </a:lnTo>
                  <a:lnTo>
                    <a:pt x="158" y="162"/>
                  </a:lnTo>
                  <a:lnTo>
                    <a:pt x="163" y="140"/>
                  </a:lnTo>
                  <a:lnTo>
                    <a:pt x="160" y="118"/>
                  </a:lnTo>
                  <a:lnTo>
                    <a:pt x="148" y="98"/>
                  </a:lnTo>
                  <a:lnTo>
                    <a:pt x="126" y="77"/>
                  </a:lnTo>
                  <a:lnTo>
                    <a:pt x="95" y="60"/>
                  </a:lnTo>
                  <a:lnTo>
                    <a:pt x="51" y="44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4" y="41"/>
                  </a:lnTo>
                  <a:lnTo>
                    <a:pt x="37" y="38"/>
                  </a:lnTo>
                  <a:lnTo>
                    <a:pt x="26" y="33"/>
                  </a:lnTo>
                  <a:lnTo>
                    <a:pt x="15" y="28"/>
                  </a:lnTo>
                  <a:lnTo>
                    <a:pt x="6" y="22"/>
                  </a:lnTo>
                  <a:lnTo>
                    <a:pt x="0" y="1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C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3" name="Freeform 50"/>
            <p:cNvSpPr>
              <a:spLocks/>
            </p:cNvSpPr>
            <p:nvPr/>
          </p:nvSpPr>
          <p:spPr bwMode="auto">
            <a:xfrm>
              <a:off x="6313" y="1807"/>
              <a:ext cx="216" cy="321"/>
            </a:xfrm>
            <a:custGeom>
              <a:avLst/>
              <a:gdLst>
                <a:gd name="T0" fmla="*/ 28 w 216"/>
                <a:gd name="T1" fmla="*/ 0 h 321"/>
                <a:gd name="T2" fmla="*/ 69 w 216"/>
                <a:gd name="T3" fmla="*/ 2 h 321"/>
                <a:gd name="T4" fmla="*/ 107 w 216"/>
                <a:gd name="T5" fmla="*/ 12 h 321"/>
                <a:gd name="T6" fmla="*/ 141 w 216"/>
                <a:gd name="T7" fmla="*/ 31 h 321"/>
                <a:gd name="T8" fmla="*/ 170 w 216"/>
                <a:gd name="T9" fmla="*/ 59 h 321"/>
                <a:gd name="T10" fmla="*/ 192 w 216"/>
                <a:gd name="T11" fmla="*/ 92 h 321"/>
                <a:gd name="T12" fmla="*/ 209 w 216"/>
                <a:gd name="T13" fmla="*/ 134 h 321"/>
                <a:gd name="T14" fmla="*/ 216 w 216"/>
                <a:gd name="T15" fmla="*/ 180 h 321"/>
                <a:gd name="T16" fmla="*/ 216 w 216"/>
                <a:gd name="T17" fmla="*/ 233 h 321"/>
                <a:gd name="T18" fmla="*/ 214 w 216"/>
                <a:gd name="T19" fmla="*/ 238 h 321"/>
                <a:gd name="T20" fmla="*/ 210 w 216"/>
                <a:gd name="T21" fmla="*/ 249 h 321"/>
                <a:gd name="T22" fmla="*/ 204 w 216"/>
                <a:gd name="T23" fmla="*/ 266 h 321"/>
                <a:gd name="T24" fmla="*/ 195 w 216"/>
                <a:gd name="T25" fmla="*/ 283 h 321"/>
                <a:gd name="T26" fmla="*/ 185 w 216"/>
                <a:gd name="T27" fmla="*/ 299 h 321"/>
                <a:gd name="T28" fmla="*/ 175 w 216"/>
                <a:gd name="T29" fmla="*/ 314 h 321"/>
                <a:gd name="T30" fmla="*/ 163 w 216"/>
                <a:gd name="T31" fmla="*/ 321 h 321"/>
                <a:gd name="T32" fmla="*/ 151 w 216"/>
                <a:gd name="T33" fmla="*/ 321 h 321"/>
                <a:gd name="T34" fmla="*/ 140 w 216"/>
                <a:gd name="T35" fmla="*/ 315 h 321"/>
                <a:gd name="T36" fmla="*/ 128 w 216"/>
                <a:gd name="T37" fmla="*/ 307 h 321"/>
                <a:gd name="T38" fmla="*/ 116 w 216"/>
                <a:gd name="T39" fmla="*/ 296 h 321"/>
                <a:gd name="T40" fmla="*/ 109 w 216"/>
                <a:gd name="T41" fmla="*/ 285 h 321"/>
                <a:gd name="T42" fmla="*/ 103 w 216"/>
                <a:gd name="T43" fmla="*/ 270 h 321"/>
                <a:gd name="T44" fmla="*/ 101 w 216"/>
                <a:gd name="T45" fmla="*/ 254 h 321"/>
                <a:gd name="T46" fmla="*/ 106 w 216"/>
                <a:gd name="T47" fmla="*/ 236 h 321"/>
                <a:gd name="T48" fmla="*/ 118 w 216"/>
                <a:gd name="T49" fmla="*/ 216 h 321"/>
                <a:gd name="T50" fmla="*/ 119 w 216"/>
                <a:gd name="T51" fmla="*/ 213 h 321"/>
                <a:gd name="T52" fmla="*/ 121 w 216"/>
                <a:gd name="T53" fmla="*/ 210 h 321"/>
                <a:gd name="T54" fmla="*/ 123 w 216"/>
                <a:gd name="T55" fmla="*/ 207 h 321"/>
                <a:gd name="T56" fmla="*/ 125 w 216"/>
                <a:gd name="T57" fmla="*/ 204 h 321"/>
                <a:gd name="T58" fmla="*/ 140 w 216"/>
                <a:gd name="T59" fmla="*/ 182 h 321"/>
                <a:gd name="T60" fmla="*/ 148 w 216"/>
                <a:gd name="T61" fmla="*/ 158 h 321"/>
                <a:gd name="T62" fmla="*/ 153 w 216"/>
                <a:gd name="T63" fmla="*/ 136 h 321"/>
                <a:gd name="T64" fmla="*/ 150 w 216"/>
                <a:gd name="T65" fmla="*/ 114 h 321"/>
                <a:gd name="T66" fmla="*/ 140 w 216"/>
                <a:gd name="T67" fmla="*/ 94 h 321"/>
                <a:gd name="T68" fmla="*/ 121 w 216"/>
                <a:gd name="T69" fmla="*/ 75 h 321"/>
                <a:gd name="T70" fmla="*/ 91 w 216"/>
                <a:gd name="T71" fmla="*/ 57 h 321"/>
                <a:gd name="T72" fmla="*/ 52 w 216"/>
                <a:gd name="T73" fmla="*/ 41 h 321"/>
                <a:gd name="T74" fmla="*/ 50 w 216"/>
                <a:gd name="T75" fmla="*/ 40 h 321"/>
                <a:gd name="T76" fmla="*/ 49 w 216"/>
                <a:gd name="T77" fmla="*/ 40 h 321"/>
                <a:gd name="T78" fmla="*/ 46 w 216"/>
                <a:gd name="T79" fmla="*/ 40 h 321"/>
                <a:gd name="T80" fmla="*/ 44 w 216"/>
                <a:gd name="T81" fmla="*/ 38 h 321"/>
                <a:gd name="T82" fmla="*/ 38 w 216"/>
                <a:gd name="T83" fmla="*/ 35 h 321"/>
                <a:gd name="T84" fmla="*/ 28 w 216"/>
                <a:gd name="T85" fmla="*/ 32 h 321"/>
                <a:gd name="T86" fmla="*/ 18 w 216"/>
                <a:gd name="T87" fmla="*/ 26 h 321"/>
                <a:gd name="T88" fmla="*/ 8 w 216"/>
                <a:gd name="T89" fmla="*/ 21 h 321"/>
                <a:gd name="T90" fmla="*/ 2 w 216"/>
                <a:gd name="T91" fmla="*/ 13 h 321"/>
                <a:gd name="T92" fmla="*/ 0 w 216"/>
                <a:gd name="T93" fmla="*/ 7 h 321"/>
                <a:gd name="T94" fmla="*/ 9 w 216"/>
                <a:gd name="T95" fmla="*/ 3 h 321"/>
                <a:gd name="T96" fmla="*/ 28 w 216"/>
                <a:gd name="T97" fmla="*/ 0 h 3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321">
                  <a:moveTo>
                    <a:pt x="28" y="0"/>
                  </a:moveTo>
                  <a:lnTo>
                    <a:pt x="69" y="2"/>
                  </a:lnTo>
                  <a:lnTo>
                    <a:pt x="107" y="12"/>
                  </a:lnTo>
                  <a:lnTo>
                    <a:pt x="141" y="31"/>
                  </a:lnTo>
                  <a:lnTo>
                    <a:pt x="170" y="59"/>
                  </a:lnTo>
                  <a:lnTo>
                    <a:pt x="192" y="92"/>
                  </a:lnTo>
                  <a:lnTo>
                    <a:pt x="209" y="134"/>
                  </a:lnTo>
                  <a:lnTo>
                    <a:pt x="216" y="180"/>
                  </a:lnTo>
                  <a:lnTo>
                    <a:pt x="216" y="233"/>
                  </a:lnTo>
                  <a:lnTo>
                    <a:pt x="214" y="238"/>
                  </a:lnTo>
                  <a:lnTo>
                    <a:pt x="210" y="249"/>
                  </a:lnTo>
                  <a:lnTo>
                    <a:pt x="204" y="266"/>
                  </a:lnTo>
                  <a:lnTo>
                    <a:pt x="195" y="283"/>
                  </a:lnTo>
                  <a:lnTo>
                    <a:pt x="185" y="299"/>
                  </a:lnTo>
                  <a:lnTo>
                    <a:pt x="175" y="314"/>
                  </a:lnTo>
                  <a:lnTo>
                    <a:pt x="163" y="321"/>
                  </a:lnTo>
                  <a:lnTo>
                    <a:pt x="151" y="321"/>
                  </a:lnTo>
                  <a:lnTo>
                    <a:pt x="140" y="315"/>
                  </a:lnTo>
                  <a:lnTo>
                    <a:pt x="128" y="307"/>
                  </a:lnTo>
                  <a:lnTo>
                    <a:pt x="116" y="296"/>
                  </a:lnTo>
                  <a:lnTo>
                    <a:pt x="109" y="285"/>
                  </a:lnTo>
                  <a:lnTo>
                    <a:pt x="103" y="270"/>
                  </a:lnTo>
                  <a:lnTo>
                    <a:pt x="101" y="254"/>
                  </a:lnTo>
                  <a:lnTo>
                    <a:pt x="106" y="236"/>
                  </a:lnTo>
                  <a:lnTo>
                    <a:pt x="118" y="216"/>
                  </a:lnTo>
                  <a:lnTo>
                    <a:pt x="119" y="213"/>
                  </a:lnTo>
                  <a:lnTo>
                    <a:pt x="121" y="210"/>
                  </a:lnTo>
                  <a:lnTo>
                    <a:pt x="123" y="207"/>
                  </a:lnTo>
                  <a:lnTo>
                    <a:pt x="125" y="204"/>
                  </a:lnTo>
                  <a:lnTo>
                    <a:pt x="140" y="182"/>
                  </a:lnTo>
                  <a:lnTo>
                    <a:pt x="148" y="158"/>
                  </a:lnTo>
                  <a:lnTo>
                    <a:pt x="153" y="136"/>
                  </a:lnTo>
                  <a:lnTo>
                    <a:pt x="150" y="114"/>
                  </a:lnTo>
                  <a:lnTo>
                    <a:pt x="140" y="94"/>
                  </a:lnTo>
                  <a:lnTo>
                    <a:pt x="121" y="75"/>
                  </a:lnTo>
                  <a:lnTo>
                    <a:pt x="91" y="57"/>
                  </a:lnTo>
                  <a:lnTo>
                    <a:pt x="52" y="41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38" y="35"/>
                  </a:lnTo>
                  <a:lnTo>
                    <a:pt x="28" y="32"/>
                  </a:lnTo>
                  <a:lnTo>
                    <a:pt x="18" y="26"/>
                  </a:lnTo>
                  <a:lnTo>
                    <a:pt x="8" y="21"/>
                  </a:lnTo>
                  <a:lnTo>
                    <a:pt x="2" y="13"/>
                  </a:lnTo>
                  <a:lnTo>
                    <a:pt x="0" y="7"/>
                  </a:lnTo>
                  <a:lnTo>
                    <a:pt x="9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C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4" name="Freeform 51"/>
            <p:cNvSpPr>
              <a:spLocks/>
            </p:cNvSpPr>
            <p:nvPr/>
          </p:nvSpPr>
          <p:spPr bwMode="auto">
            <a:xfrm>
              <a:off x="6328" y="1811"/>
              <a:ext cx="197" cy="311"/>
            </a:xfrm>
            <a:custGeom>
              <a:avLst/>
              <a:gdLst>
                <a:gd name="T0" fmla="*/ 25 w 197"/>
                <a:gd name="T1" fmla="*/ 0 h 311"/>
                <a:gd name="T2" fmla="*/ 63 w 197"/>
                <a:gd name="T3" fmla="*/ 2 h 311"/>
                <a:gd name="T4" fmla="*/ 97 w 197"/>
                <a:gd name="T5" fmla="*/ 12 h 311"/>
                <a:gd name="T6" fmla="*/ 128 w 197"/>
                <a:gd name="T7" fmla="*/ 30 h 311"/>
                <a:gd name="T8" fmla="*/ 154 w 197"/>
                <a:gd name="T9" fmla="*/ 56 h 311"/>
                <a:gd name="T10" fmla="*/ 175 w 197"/>
                <a:gd name="T11" fmla="*/ 90 h 311"/>
                <a:gd name="T12" fmla="*/ 189 w 197"/>
                <a:gd name="T13" fmla="*/ 130 h 311"/>
                <a:gd name="T14" fmla="*/ 197 w 197"/>
                <a:gd name="T15" fmla="*/ 176 h 311"/>
                <a:gd name="T16" fmla="*/ 197 w 197"/>
                <a:gd name="T17" fmla="*/ 226 h 311"/>
                <a:gd name="T18" fmla="*/ 195 w 197"/>
                <a:gd name="T19" fmla="*/ 231 h 311"/>
                <a:gd name="T20" fmla="*/ 191 w 197"/>
                <a:gd name="T21" fmla="*/ 241 h 311"/>
                <a:gd name="T22" fmla="*/ 185 w 197"/>
                <a:gd name="T23" fmla="*/ 257 h 311"/>
                <a:gd name="T24" fmla="*/ 177 w 197"/>
                <a:gd name="T25" fmla="*/ 275 h 311"/>
                <a:gd name="T26" fmla="*/ 169 w 197"/>
                <a:gd name="T27" fmla="*/ 291 h 311"/>
                <a:gd name="T28" fmla="*/ 158 w 197"/>
                <a:gd name="T29" fmla="*/ 304 h 311"/>
                <a:gd name="T30" fmla="*/ 148 w 197"/>
                <a:gd name="T31" fmla="*/ 311 h 311"/>
                <a:gd name="T32" fmla="*/ 138 w 197"/>
                <a:gd name="T33" fmla="*/ 311 h 311"/>
                <a:gd name="T34" fmla="*/ 128 w 197"/>
                <a:gd name="T35" fmla="*/ 306 h 311"/>
                <a:gd name="T36" fmla="*/ 117 w 197"/>
                <a:gd name="T37" fmla="*/ 298 h 311"/>
                <a:gd name="T38" fmla="*/ 107 w 197"/>
                <a:gd name="T39" fmla="*/ 288 h 311"/>
                <a:gd name="T40" fmla="*/ 100 w 197"/>
                <a:gd name="T41" fmla="*/ 276 h 311"/>
                <a:gd name="T42" fmla="*/ 95 w 197"/>
                <a:gd name="T43" fmla="*/ 263 h 311"/>
                <a:gd name="T44" fmla="*/ 95 w 197"/>
                <a:gd name="T45" fmla="*/ 247 h 311"/>
                <a:gd name="T46" fmla="*/ 100 w 197"/>
                <a:gd name="T47" fmla="*/ 229 h 311"/>
                <a:gd name="T48" fmla="*/ 110 w 197"/>
                <a:gd name="T49" fmla="*/ 209 h 311"/>
                <a:gd name="T50" fmla="*/ 111 w 197"/>
                <a:gd name="T51" fmla="*/ 206 h 311"/>
                <a:gd name="T52" fmla="*/ 114 w 197"/>
                <a:gd name="T53" fmla="*/ 203 h 311"/>
                <a:gd name="T54" fmla="*/ 116 w 197"/>
                <a:gd name="T55" fmla="*/ 201 h 311"/>
                <a:gd name="T56" fmla="*/ 117 w 197"/>
                <a:gd name="T57" fmla="*/ 198 h 311"/>
                <a:gd name="T58" fmla="*/ 130 w 197"/>
                <a:gd name="T59" fmla="*/ 176 h 311"/>
                <a:gd name="T60" fmla="*/ 139 w 197"/>
                <a:gd name="T61" fmla="*/ 153 h 311"/>
                <a:gd name="T62" fmla="*/ 142 w 197"/>
                <a:gd name="T63" fmla="*/ 131 h 311"/>
                <a:gd name="T64" fmla="*/ 139 w 197"/>
                <a:gd name="T65" fmla="*/ 109 h 311"/>
                <a:gd name="T66" fmla="*/ 129 w 197"/>
                <a:gd name="T67" fmla="*/ 88 h 311"/>
                <a:gd name="T68" fmla="*/ 111 w 197"/>
                <a:gd name="T69" fmla="*/ 71 h 311"/>
                <a:gd name="T70" fmla="*/ 85 w 197"/>
                <a:gd name="T71" fmla="*/ 53 h 311"/>
                <a:gd name="T72" fmla="*/ 50 w 197"/>
                <a:gd name="T73" fmla="*/ 39 h 311"/>
                <a:gd name="T74" fmla="*/ 48 w 197"/>
                <a:gd name="T75" fmla="*/ 37 h 311"/>
                <a:gd name="T76" fmla="*/ 47 w 197"/>
                <a:gd name="T77" fmla="*/ 37 h 311"/>
                <a:gd name="T78" fmla="*/ 44 w 197"/>
                <a:gd name="T79" fmla="*/ 37 h 311"/>
                <a:gd name="T80" fmla="*/ 42 w 197"/>
                <a:gd name="T81" fmla="*/ 36 h 311"/>
                <a:gd name="T82" fmla="*/ 38 w 197"/>
                <a:gd name="T83" fmla="*/ 34 h 311"/>
                <a:gd name="T84" fmla="*/ 28 w 197"/>
                <a:gd name="T85" fmla="*/ 30 h 311"/>
                <a:gd name="T86" fmla="*/ 18 w 197"/>
                <a:gd name="T87" fmla="*/ 25 h 311"/>
                <a:gd name="T88" fmla="*/ 7 w 197"/>
                <a:gd name="T89" fmla="*/ 20 h 311"/>
                <a:gd name="T90" fmla="*/ 1 w 197"/>
                <a:gd name="T91" fmla="*/ 14 h 311"/>
                <a:gd name="T92" fmla="*/ 0 w 197"/>
                <a:gd name="T93" fmla="*/ 8 h 311"/>
                <a:gd name="T94" fmla="*/ 7 w 197"/>
                <a:gd name="T95" fmla="*/ 3 h 311"/>
                <a:gd name="T96" fmla="*/ 25 w 197"/>
                <a:gd name="T97" fmla="*/ 0 h 3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7" h="311">
                  <a:moveTo>
                    <a:pt x="25" y="0"/>
                  </a:moveTo>
                  <a:lnTo>
                    <a:pt x="63" y="2"/>
                  </a:lnTo>
                  <a:lnTo>
                    <a:pt x="97" y="12"/>
                  </a:lnTo>
                  <a:lnTo>
                    <a:pt x="128" y="30"/>
                  </a:lnTo>
                  <a:lnTo>
                    <a:pt x="154" y="56"/>
                  </a:lnTo>
                  <a:lnTo>
                    <a:pt x="175" y="90"/>
                  </a:lnTo>
                  <a:lnTo>
                    <a:pt x="189" y="130"/>
                  </a:lnTo>
                  <a:lnTo>
                    <a:pt x="197" y="176"/>
                  </a:lnTo>
                  <a:lnTo>
                    <a:pt x="197" y="226"/>
                  </a:lnTo>
                  <a:lnTo>
                    <a:pt x="195" y="231"/>
                  </a:lnTo>
                  <a:lnTo>
                    <a:pt x="191" y="241"/>
                  </a:lnTo>
                  <a:lnTo>
                    <a:pt x="185" y="257"/>
                  </a:lnTo>
                  <a:lnTo>
                    <a:pt x="177" y="275"/>
                  </a:lnTo>
                  <a:lnTo>
                    <a:pt x="169" y="291"/>
                  </a:lnTo>
                  <a:lnTo>
                    <a:pt x="158" y="304"/>
                  </a:lnTo>
                  <a:lnTo>
                    <a:pt x="148" y="311"/>
                  </a:lnTo>
                  <a:lnTo>
                    <a:pt x="138" y="311"/>
                  </a:lnTo>
                  <a:lnTo>
                    <a:pt x="128" y="306"/>
                  </a:lnTo>
                  <a:lnTo>
                    <a:pt x="117" y="298"/>
                  </a:lnTo>
                  <a:lnTo>
                    <a:pt x="107" y="288"/>
                  </a:lnTo>
                  <a:lnTo>
                    <a:pt x="100" y="276"/>
                  </a:lnTo>
                  <a:lnTo>
                    <a:pt x="95" y="263"/>
                  </a:lnTo>
                  <a:lnTo>
                    <a:pt x="95" y="247"/>
                  </a:lnTo>
                  <a:lnTo>
                    <a:pt x="100" y="229"/>
                  </a:lnTo>
                  <a:lnTo>
                    <a:pt x="110" y="209"/>
                  </a:lnTo>
                  <a:lnTo>
                    <a:pt x="111" y="206"/>
                  </a:lnTo>
                  <a:lnTo>
                    <a:pt x="114" y="203"/>
                  </a:lnTo>
                  <a:lnTo>
                    <a:pt x="116" y="201"/>
                  </a:lnTo>
                  <a:lnTo>
                    <a:pt x="117" y="198"/>
                  </a:lnTo>
                  <a:lnTo>
                    <a:pt x="130" y="176"/>
                  </a:lnTo>
                  <a:lnTo>
                    <a:pt x="139" y="153"/>
                  </a:lnTo>
                  <a:lnTo>
                    <a:pt x="142" y="131"/>
                  </a:lnTo>
                  <a:lnTo>
                    <a:pt x="139" y="109"/>
                  </a:lnTo>
                  <a:lnTo>
                    <a:pt x="129" y="88"/>
                  </a:lnTo>
                  <a:lnTo>
                    <a:pt x="111" y="71"/>
                  </a:lnTo>
                  <a:lnTo>
                    <a:pt x="85" y="53"/>
                  </a:lnTo>
                  <a:lnTo>
                    <a:pt x="50" y="39"/>
                  </a:lnTo>
                  <a:lnTo>
                    <a:pt x="48" y="37"/>
                  </a:lnTo>
                  <a:lnTo>
                    <a:pt x="47" y="37"/>
                  </a:lnTo>
                  <a:lnTo>
                    <a:pt x="44" y="37"/>
                  </a:lnTo>
                  <a:lnTo>
                    <a:pt x="42" y="36"/>
                  </a:lnTo>
                  <a:lnTo>
                    <a:pt x="38" y="34"/>
                  </a:lnTo>
                  <a:lnTo>
                    <a:pt x="28" y="30"/>
                  </a:lnTo>
                  <a:lnTo>
                    <a:pt x="18" y="25"/>
                  </a:lnTo>
                  <a:lnTo>
                    <a:pt x="7" y="20"/>
                  </a:lnTo>
                  <a:lnTo>
                    <a:pt x="1" y="14"/>
                  </a:lnTo>
                  <a:lnTo>
                    <a:pt x="0" y="8"/>
                  </a:lnTo>
                  <a:lnTo>
                    <a:pt x="7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A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5" name="Freeform 52"/>
            <p:cNvSpPr>
              <a:spLocks/>
            </p:cNvSpPr>
            <p:nvPr/>
          </p:nvSpPr>
          <p:spPr bwMode="auto">
            <a:xfrm>
              <a:off x="6343" y="1814"/>
              <a:ext cx="177" cy="304"/>
            </a:xfrm>
            <a:custGeom>
              <a:avLst/>
              <a:gdLst>
                <a:gd name="T0" fmla="*/ 22 w 177"/>
                <a:gd name="T1" fmla="*/ 0 h 304"/>
                <a:gd name="T2" fmla="*/ 57 w 177"/>
                <a:gd name="T3" fmla="*/ 2 h 304"/>
                <a:gd name="T4" fmla="*/ 88 w 177"/>
                <a:gd name="T5" fmla="*/ 12 h 304"/>
                <a:gd name="T6" fmla="*/ 115 w 177"/>
                <a:gd name="T7" fmla="*/ 30 h 304"/>
                <a:gd name="T8" fmla="*/ 139 w 177"/>
                <a:gd name="T9" fmla="*/ 56 h 304"/>
                <a:gd name="T10" fmla="*/ 158 w 177"/>
                <a:gd name="T11" fmla="*/ 88 h 304"/>
                <a:gd name="T12" fmla="*/ 171 w 177"/>
                <a:gd name="T13" fmla="*/ 127 h 304"/>
                <a:gd name="T14" fmla="*/ 177 w 177"/>
                <a:gd name="T15" fmla="*/ 172 h 304"/>
                <a:gd name="T16" fmla="*/ 177 w 177"/>
                <a:gd name="T17" fmla="*/ 220 h 304"/>
                <a:gd name="T18" fmla="*/ 176 w 177"/>
                <a:gd name="T19" fmla="*/ 225 h 304"/>
                <a:gd name="T20" fmla="*/ 173 w 177"/>
                <a:gd name="T21" fmla="*/ 235 h 304"/>
                <a:gd name="T22" fmla="*/ 167 w 177"/>
                <a:gd name="T23" fmla="*/ 250 h 304"/>
                <a:gd name="T24" fmla="*/ 160 w 177"/>
                <a:gd name="T25" fmla="*/ 267 h 304"/>
                <a:gd name="T26" fmla="*/ 152 w 177"/>
                <a:gd name="T27" fmla="*/ 283 h 304"/>
                <a:gd name="T28" fmla="*/ 143 w 177"/>
                <a:gd name="T29" fmla="*/ 297 h 304"/>
                <a:gd name="T30" fmla="*/ 133 w 177"/>
                <a:gd name="T31" fmla="*/ 304 h 304"/>
                <a:gd name="T32" fmla="*/ 124 w 177"/>
                <a:gd name="T33" fmla="*/ 304 h 304"/>
                <a:gd name="T34" fmla="*/ 114 w 177"/>
                <a:gd name="T35" fmla="*/ 298 h 304"/>
                <a:gd name="T36" fmla="*/ 105 w 177"/>
                <a:gd name="T37" fmla="*/ 289 h 304"/>
                <a:gd name="T38" fmla="*/ 96 w 177"/>
                <a:gd name="T39" fmla="*/ 281 h 304"/>
                <a:gd name="T40" fmla="*/ 91 w 177"/>
                <a:gd name="T41" fmla="*/ 269 h 304"/>
                <a:gd name="T42" fmla="*/ 88 w 177"/>
                <a:gd name="T43" fmla="*/ 257 h 304"/>
                <a:gd name="T44" fmla="*/ 88 w 177"/>
                <a:gd name="T45" fmla="*/ 241 h 304"/>
                <a:gd name="T46" fmla="*/ 93 w 177"/>
                <a:gd name="T47" fmla="*/ 223 h 304"/>
                <a:gd name="T48" fmla="*/ 104 w 177"/>
                <a:gd name="T49" fmla="*/ 204 h 304"/>
                <a:gd name="T50" fmla="*/ 105 w 177"/>
                <a:gd name="T51" fmla="*/ 201 h 304"/>
                <a:gd name="T52" fmla="*/ 107 w 177"/>
                <a:gd name="T53" fmla="*/ 198 h 304"/>
                <a:gd name="T54" fmla="*/ 108 w 177"/>
                <a:gd name="T55" fmla="*/ 197 h 304"/>
                <a:gd name="T56" fmla="*/ 110 w 177"/>
                <a:gd name="T57" fmla="*/ 194 h 304"/>
                <a:gd name="T58" fmla="*/ 121 w 177"/>
                <a:gd name="T59" fmla="*/ 172 h 304"/>
                <a:gd name="T60" fmla="*/ 129 w 177"/>
                <a:gd name="T61" fmla="*/ 150 h 304"/>
                <a:gd name="T62" fmla="*/ 130 w 177"/>
                <a:gd name="T63" fmla="*/ 128 h 304"/>
                <a:gd name="T64" fmla="*/ 127 w 177"/>
                <a:gd name="T65" fmla="*/ 106 h 304"/>
                <a:gd name="T66" fmla="*/ 118 w 177"/>
                <a:gd name="T67" fmla="*/ 85 h 304"/>
                <a:gd name="T68" fmla="*/ 102 w 177"/>
                <a:gd name="T69" fmla="*/ 68 h 304"/>
                <a:gd name="T70" fmla="*/ 79 w 177"/>
                <a:gd name="T71" fmla="*/ 50 h 304"/>
                <a:gd name="T72" fmla="*/ 48 w 177"/>
                <a:gd name="T73" fmla="*/ 37 h 304"/>
                <a:gd name="T74" fmla="*/ 47 w 177"/>
                <a:gd name="T75" fmla="*/ 36 h 304"/>
                <a:gd name="T76" fmla="*/ 45 w 177"/>
                <a:gd name="T77" fmla="*/ 36 h 304"/>
                <a:gd name="T78" fmla="*/ 42 w 177"/>
                <a:gd name="T79" fmla="*/ 36 h 304"/>
                <a:gd name="T80" fmla="*/ 41 w 177"/>
                <a:gd name="T81" fmla="*/ 34 h 304"/>
                <a:gd name="T82" fmla="*/ 36 w 177"/>
                <a:gd name="T83" fmla="*/ 33 h 304"/>
                <a:gd name="T84" fmla="*/ 29 w 177"/>
                <a:gd name="T85" fmla="*/ 30 h 304"/>
                <a:gd name="T86" fmla="*/ 17 w 177"/>
                <a:gd name="T87" fmla="*/ 25 h 304"/>
                <a:gd name="T88" fmla="*/ 8 w 177"/>
                <a:gd name="T89" fmla="*/ 19 h 304"/>
                <a:gd name="T90" fmla="*/ 1 w 177"/>
                <a:gd name="T91" fmla="*/ 14 h 304"/>
                <a:gd name="T92" fmla="*/ 0 w 177"/>
                <a:gd name="T93" fmla="*/ 9 h 304"/>
                <a:gd name="T94" fmla="*/ 5 w 177"/>
                <a:gd name="T95" fmla="*/ 3 h 304"/>
                <a:gd name="T96" fmla="*/ 22 w 177"/>
                <a:gd name="T97" fmla="*/ 0 h 3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77" h="304">
                  <a:moveTo>
                    <a:pt x="22" y="0"/>
                  </a:moveTo>
                  <a:lnTo>
                    <a:pt x="57" y="2"/>
                  </a:lnTo>
                  <a:lnTo>
                    <a:pt x="88" y="12"/>
                  </a:lnTo>
                  <a:lnTo>
                    <a:pt x="115" y="30"/>
                  </a:lnTo>
                  <a:lnTo>
                    <a:pt x="139" y="56"/>
                  </a:lnTo>
                  <a:lnTo>
                    <a:pt x="158" y="88"/>
                  </a:lnTo>
                  <a:lnTo>
                    <a:pt x="171" y="127"/>
                  </a:lnTo>
                  <a:lnTo>
                    <a:pt x="177" y="172"/>
                  </a:lnTo>
                  <a:lnTo>
                    <a:pt x="177" y="220"/>
                  </a:lnTo>
                  <a:lnTo>
                    <a:pt x="176" y="225"/>
                  </a:lnTo>
                  <a:lnTo>
                    <a:pt x="173" y="235"/>
                  </a:lnTo>
                  <a:lnTo>
                    <a:pt x="167" y="250"/>
                  </a:lnTo>
                  <a:lnTo>
                    <a:pt x="160" y="267"/>
                  </a:lnTo>
                  <a:lnTo>
                    <a:pt x="152" y="283"/>
                  </a:lnTo>
                  <a:lnTo>
                    <a:pt x="143" y="297"/>
                  </a:lnTo>
                  <a:lnTo>
                    <a:pt x="133" y="304"/>
                  </a:lnTo>
                  <a:lnTo>
                    <a:pt x="124" y="304"/>
                  </a:lnTo>
                  <a:lnTo>
                    <a:pt x="114" y="298"/>
                  </a:lnTo>
                  <a:lnTo>
                    <a:pt x="105" y="289"/>
                  </a:lnTo>
                  <a:lnTo>
                    <a:pt x="96" y="281"/>
                  </a:lnTo>
                  <a:lnTo>
                    <a:pt x="91" y="269"/>
                  </a:lnTo>
                  <a:lnTo>
                    <a:pt x="88" y="257"/>
                  </a:lnTo>
                  <a:lnTo>
                    <a:pt x="88" y="241"/>
                  </a:lnTo>
                  <a:lnTo>
                    <a:pt x="93" y="223"/>
                  </a:lnTo>
                  <a:lnTo>
                    <a:pt x="104" y="204"/>
                  </a:lnTo>
                  <a:lnTo>
                    <a:pt x="105" y="201"/>
                  </a:lnTo>
                  <a:lnTo>
                    <a:pt x="107" y="198"/>
                  </a:lnTo>
                  <a:lnTo>
                    <a:pt x="108" y="197"/>
                  </a:lnTo>
                  <a:lnTo>
                    <a:pt x="110" y="194"/>
                  </a:lnTo>
                  <a:lnTo>
                    <a:pt x="121" y="172"/>
                  </a:lnTo>
                  <a:lnTo>
                    <a:pt x="129" y="150"/>
                  </a:lnTo>
                  <a:lnTo>
                    <a:pt x="130" y="128"/>
                  </a:lnTo>
                  <a:lnTo>
                    <a:pt x="127" y="106"/>
                  </a:lnTo>
                  <a:lnTo>
                    <a:pt x="118" y="85"/>
                  </a:lnTo>
                  <a:lnTo>
                    <a:pt x="102" y="68"/>
                  </a:lnTo>
                  <a:lnTo>
                    <a:pt x="79" y="50"/>
                  </a:lnTo>
                  <a:lnTo>
                    <a:pt x="48" y="37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2" y="36"/>
                  </a:lnTo>
                  <a:lnTo>
                    <a:pt x="41" y="34"/>
                  </a:lnTo>
                  <a:lnTo>
                    <a:pt x="36" y="33"/>
                  </a:lnTo>
                  <a:lnTo>
                    <a:pt x="29" y="30"/>
                  </a:lnTo>
                  <a:lnTo>
                    <a:pt x="17" y="25"/>
                  </a:lnTo>
                  <a:lnTo>
                    <a:pt x="8" y="19"/>
                  </a:lnTo>
                  <a:lnTo>
                    <a:pt x="1" y="14"/>
                  </a:lnTo>
                  <a:lnTo>
                    <a:pt x="0" y="9"/>
                  </a:lnTo>
                  <a:lnTo>
                    <a:pt x="5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B9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6" name="Freeform 53"/>
            <p:cNvSpPr>
              <a:spLocks/>
            </p:cNvSpPr>
            <p:nvPr/>
          </p:nvSpPr>
          <p:spPr bwMode="auto">
            <a:xfrm>
              <a:off x="6357" y="1819"/>
              <a:ext cx="159" cy="293"/>
            </a:xfrm>
            <a:custGeom>
              <a:avLst/>
              <a:gdLst>
                <a:gd name="T0" fmla="*/ 40 w 159"/>
                <a:gd name="T1" fmla="*/ 31 h 293"/>
                <a:gd name="T2" fmla="*/ 37 w 159"/>
                <a:gd name="T3" fmla="*/ 29 h 293"/>
                <a:gd name="T4" fmla="*/ 30 w 159"/>
                <a:gd name="T5" fmla="*/ 26 h 293"/>
                <a:gd name="T6" fmla="*/ 19 w 159"/>
                <a:gd name="T7" fmla="*/ 22 h 293"/>
                <a:gd name="T8" fmla="*/ 9 w 159"/>
                <a:gd name="T9" fmla="*/ 17 h 293"/>
                <a:gd name="T10" fmla="*/ 2 w 159"/>
                <a:gd name="T11" fmla="*/ 12 h 293"/>
                <a:gd name="T12" fmla="*/ 0 w 159"/>
                <a:gd name="T13" fmla="*/ 7 h 293"/>
                <a:gd name="T14" fmla="*/ 5 w 159"/>
                <a:gd name="T15" fmla="*/ 3 h 293"/>
                <a:gd name="T16" fmla="*/ 19 w 159"/>
                <a:gd name="T17" fmla="*/ 0 h 293"/>
                <a:gd name="T18" fmla="*/ 50 w 159"/>
                <a:gd name="T19" fmla="*/ 1 h 293"/>
                <a:gd name="T20" fmla="*/ 78 w 159"/>
                <a:gd name="T21" fmla="*/ 10 h 293"/>
                <a:gd name="T22" fmla="*/ 103 w 159"/>
                <a:gd name="T23" fmla="*/ 29 h 293"/>
                <a:gd name="T24" fmla="*/ 125 w 159"/>
                <a:gd name="T25" fmla="*/ 54 h 293"/>
                <a:gd name="T26" fmla="*/ 141 w 159"/>
                <a:gd name="T27" fmla="*/ 85 h 293"/>
                <a:gd name="T28" fmla="*/ 153 w 159"/>
                <a:gd name="T29" fmla="*/ 123 h 293"/>
                <a:gd name="T30" fmla="*/ 159 w 159"/>
                <a:gd name="T31" fmla="*/ 166 h 293"/>
                <a:gd name="T32" fmla="*/ 159 w 159"/>
                <a:gd name="T33" fmla="*/ 214 h 293"/>
                <a:gd name="T34" fmla="*/ 157 w 159"/>
                <a:gd name="T35" fmla="*/ 218 h 293"/>
                <a:gd name="T36" fmla="*/ 154 w 159"/>
                <a:gd name="T37" fmla="*/ 229 h 293"/>
                <a:gd name="T38" fmla="*/ 150 w 159"/>
                <a:gd name="T39" fmla="*/ 242 h 293"/>
                <a:gd name="T40" fmla="*/ 144 w 159"/>
                <a:gd name="T41" fmla="*/ 258 h 293"/>
                <a:gd name="T42" fmla="*/ 137 w 159"/>
                <a:gd name="T43" fmla="*/ 274 h 293"/>
                <a:gd name="T44" fmla="*/ 129 w 159"/>
                <a:gd name="T45" fmla="*/ 286 h 293"/>
                <a:gd name="T46" fmla="*/ 121 w 159"/>
                <a:gd name="T47" fmla="*/ 293 h 293"/>
                <a:gd name="T48" fmla="*/ 112 w 159"/>
                <a:gd name="T49" fmla="*/ 293 h 293"/>
                <a:gd name="T50" fmla="*/ 103 w 159"/>
                <a:gd name="T51" fmla="*/ 287 h 293"/>
                <a:gd name="T52" fmla="*/ 94 w 159"/>
                <a:gd name="T53" fmla="*/ 280 h 293"/>
                <a:gd name="T54" fmla="*/ 87 w 159"/>
                <a:gd name="T55" fmla="*/ 271 h 293"/>
                <a:gd name="T56" fmla="*/ 82 w 159"/>
                <a:gd name="T57" fmla="*/ 261 h 293"/>
                <a:gd name="T58" fmla="*/ 79 w 159"/>
                <a:gd name="T59" fmla="*/ 248 h 293"/>
                <a:gd name="T60" fmla="*/ 81 w 159"/>
                <a:gd name="T61" fmla="*/ 233 h 293"/>
                <a:gd name="T62" fmla="*/ 87 w 159"/>
                <a:gd name="T63" fmla="*/ 215 h 293"/>
                <a:gd name="T64" fmla="*/ 97 w 159"/>
                <a:gd name="T65" fmla="*/ 196 h 293"/>
                <a:gd name="T66" fmla="*/ 109 w 159"/>
                <a:gd name="T67" fmla="*/ 174 h 293"/>
                <a:gd name="T68" fmla="*/ 118 w 159"/>
                <a:gd name="T69" fmla="*/ 151 h 293"/>
                <a:gd name="T70" fmla="*/ 121 w 159"/>
                <a:gd name="T71" fmla="*/ 126 h 293"/>
                <a:gd name="T72" fmla="*/ 119 w 159"/>
                <a:gd name="T73" fmla="*/ 102 h 293"/>
                <a:gd name="T74" fmla="*/ 110 w 159"/>
                <a:gd name="T75" fmla="*/ 80 h 293"/>
                <a:gd name="T76" fmla="*/ 94 w 159"/>
                <a:gd name="T77" fmla="*/ 61 h 293"/>
                <a:gd name="T78" fmla="*/ 72 w 159"/>
                <a:gd name="T79" fmla="*/ 44 h 293"/>
                <a:gd name="T80" fmla="*/ 40 w 159"/>
                <a:gd name="T81" fmla="*/ 31 h 2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9" h="293">
                  <a:moveTo>
                    <a:pt x="40" y="31"/>
                  </a:moveTo>
                  <a:lnTo>
                    <a:pt x="37" y="29"/>
                  </a:lnTo>
                  <a:lnTo>
                    <a:pt x="30" y="26"/>
                  </a:lnTo>
                  <a:lnTo>
                    <a:pt x="19" y="22"/>
                  </a:lnTo>
                  <a:lnTo>
                    <a:pt x="9" y="17"/>
                  </a:lnTo>
                  <a:lnTo>
                    <a:pt x="2" y="12"/>
                  </a:lnTo>
                  <a:lnTo>
                    <a:pt x="0" y="7"/>
                  </a:lnTo>
                  <a:lnTo>
                    <a:pt x="5" y="3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78" y="10"/>
                  </a:lnTo>
                  <a:lnTo>
                    <a:pt x="103" y="29"/>
                  </a:lnTo>
                  <a:lnTo>
                    <a:pt x="125" y="54"/>
                  </a:lnTo>
                  <a:lnTo>
                    <a:pt x="141" y="85"/>
                  </a:lnTo>
                  <a:lnTo>
                    <a:pt x="153" y="123"/>
                  </a:lnTo>
                  <a:lnTo>
                    <a:pt x="159" y="166"/>
                  </a:lnTo>
                  <a:lnTo>
                    <a:pt x="159" y="214"/>
                  </a:lnTo>
                  <a:lnTo>
                    <a:pt x="157" y="218"/>
                  </a:lnTo>
                  <a:lnTo>
                    <a:pt x="154" y="229"/>
                  </a:lnTo>
                  <a:lnTo>
                    <a:pt x="150" y="242"/>
                  </a:lnTo>
                  <a:lnTo>
                    <a:pt x="144" y="258"/>
                  </a:lnTo>
                  <a:lnTo>
                    <a:pt x="137" y="274"/>
                  </a:lnTo>
                  <a:lnTo>
                    <a:pt x="129" y="286"/>
                  </a:lnTo>
                  <a:lnTo>
                    <a:pt x="121" y="293"/>
                  </a:lnTo>
                  <a:lnTo>
                    <a:pt x="112" y="293"/>
                  </a:lnTo>
                  <a:lnTo>
                    <a:pt x="103" y="287"/>
                  </a:lnTo>
                  <a:lnTo>
                    <a:pt x="94" y="280"/>
                  </a:lnTo>
                  <a:lnTo>
                    <a:pt x="87" y="271"/>
                  </a:lnTo>
                  <a:lnTo>
                    <a:pt x="82" y="261"/>
                  </a:lnTo>
                  <a:lnTo>
                    <a:pt x="79" y="248"/>
                  </a:lnTo>
                  <a:lnTo>
                    <a:pt x="81" y="233"/>
                  </a:lnTo>
                  <a:lnTo>
                    <a:pt x="87" y="215"/>
                  </a:lnTo>
                  <a:lnTo>
                    <a:pt x="97" y="196"/>
                  </a:lnTo>
                  <a:lnTo>
                    <a:pt x="109" y="174"/>
                  </a:lnTo>
                  <a:lnTo>
                    <a:pt x="118" y="151"/>
                  </a:lnTo>
                  <a:lnTo>
                    <a:pt x="121" y="126"/>
                  </a:lnTo>
                  <a:lnTo>
                    <a:pt x="119" y="102"/>
                  </a:lnTo>
                  <a:lnTo>
                    <a:pt x="110" y="80"/>
                  </a:lnTo>
                  <a:lnTo>
                    <a:pt x="94" y="61"/>
                  </a:lnTo>
                  <a:lnTo>
                    <a:pt x="72" y="44"/>
                  </a:lnTo>
                  <a:lnTo>
                    <a:pt x="40" y="31"/>
                  </a:lnTo>
                  <a:close/>
                </a:path>
              </a:pathLst>
            </a:custGeom>
            <a:solidFill>
              <a:srgbClr val="8987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7" name="Freeform 54"/>
            <p:cNvSpPr>
              <a:spLocks/>
            </p:cNvSpPr>
            <p:nvPr/>
          </p:nvSpPr>
          <p:spPr bwMode="auto">
            <a:xfrm>
              <a:off x="4649" y="3008"/>
              <a:ext cx="187" cy="247"/>
            </a:xfrm>
            <a:custGeom>
              <a:avLst/>
              <a:gdLst>
                <a:gd name="T0" fmla="*/ 128 w 187"/>
                <a:gd name="T1" fmla="*/ 0 h 247"/>
                <a:gd name="T2" fmla="*/ 128 w 187"/>
                <a:gd name="T3" fmla="*/ 5 h 247"/>
                <a:gd name="T4" fmla="*/ 129 w 187"/>
                <a:gd name="T5" fmla="*/ 16 h 247"/>
                <a:gd name="T6" fmla="*/ 128 w 187"/>
                <a:gd name="T7" fmla="*/ 34 h 247"/>
                <a:gd name="T8" fmla="*/ 121 w 187"/>
                <a:gd name="T9" fmla="*/ 56 h 247"/>
                <a:gd name="T10" fmla="*/ 107 w 187"/>
                <a:gd name="T11" fmla="*/ 80 h 247"/>
                <a:gd name="T12" fmla="*/ 84 w 187"/>
                <a:gd name="T13" fmla="*/ 103 h 247"/>
                <a:gd name="T14" fmla="*/ 49 w 187"/>
                <a:gd name="T15" fmla="*/ 125 h 247"/>
                <a:gd name="T16" fmla="*/ 0 w 187"/>
                <a:gd name="T17" fmla="*/ 143 h 247"/>
                <a:gd name="T18" fmla="*/ 80 w 187"/>
                <a:gd name="T19" fmla="*/ 247 h 247"/>
                <a:gd name="T20" fmla="*/ 85 w 187"/>
                <a:gd name="T21" fmla="*/ 245 h 247"/>
                <a:gd name="T22" fmla="*/ 102 w 187"/>
                <a:gd name="T23" fmla="*/ 239 h 247"/>
                <a:gd name="T24" fmla="*/ 122 w 187"/>
                <a:gd name="T25" fmla="*/ 228 h 247"/>
                <a:gd name="T26" fmla="*/ 146 w 187"/>
                <a:gd name="T27" fmla="*/ 209 h 247"/>
                <a:gd name="T28" fmla="*/ 166 w 187"/>
                <a:gd name="T29" fmla="*/ 182 h 247"/>
                <a:gd name="T30" fmla="*/ 182 w 187"/>
                <a:gd name="T31" fmla="*/ 144 h 247"/>
                <a:gd name="T32" fmla="*/ 187 w 187"/>
                <a:gd name="T33" fmla="*/ 97 h 247"/>
                <a:gd name="T34" fmla="*/ 179 w 187"/>
                <a:gd name="T35" fmla="*/ 36 h 247"/>
                <a:gd name="T36" fmla="*/ 128 w 187"/>
                <a:gd name="T37" fmla="*/ 0 h 2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7" h="247">
                  <a:moveTo>
                    <a:pt x="128" y="0"/>
                  </a:moveTo>
                  <a:lnTo>
                    <a:pt x="128" y="5"/>
                  </a:lnTo>
                  <a:lnTo>
                    <a:pt x="129" y="16"/>
                  </a:lnTo>
                  <a:lnTo>
                    <a:pt x="128" y="34"/>
                  </a:lnTo>
                  <a:lnTo>
                    <a:pt x="121" y="56"/>
                  </a:lnTo>
                  <a:lnTo>
                    <a:pt x="107" y="80"/>
                  </a:lnTo>
                  <a:lnTo>
                    <a:pt x="84" y="103"/>
                  </a:lnTo>
                  <a:lnTo>
                    <a:pt x="49" y="125"/>
                  </a:lnTo>
                  <a:lnTo>
                    <a:pt x="0" y="143"/>
                  </a:lnTo>
                  <a:lnTo>
                    <a:pt x="80" y="247"/>
                  </a:lnTo>
                  <a:lnTo>
                    <a:pt x="85" y="245"/>
                  </a:lnTo>
                  <a:lnTo>
                    <a:pt x="102" y="239"/>
                  </a:lnTo>
                  <a:lnTo>
                    <a:pt x="122" y="228"/>
                  </a:lnTo>
                  <a:lnTo>
                    <a:pt x="146" y="209"/>
                  </a:lnTo>
                  <a:lnTo>
                    <a:pt x="166" y="182"/>
                  </a:lnTo>
                  <a:lnTo>
                    <a:pt x="182" y="144"/>
                  </a:lnTo>
                  <a:lnTo>
                    <a:pt x="187" y="97"/>
                  </a:lnTo>
                  <a:lnTo>
                    <a:pt x="179" y="36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8" name="Freeform 55"/>
            <p:cNvSpPr>
              <a:spLocks/>
            </p:cNvSpPr>
            <p:nvPr/>
          </p:nvSpPr>
          <p:spPr bwMode="auto">
            <a:xfrm>
              <a:off x="5553" y="3264"/>
              <a:ext cx="195" cy="268"/>
            </a:xfrm>
            <a:custGeom>
              <a:avLst/>
              <a:gdLst>
                <a:gd name="T0" fmla="*/ 126 w 195"/>
                <a:gd name="T1" fmla="*/ 0 h 268"/>
                <a:gd name="T2" fmla="*/ 126 w 195"/>
                <a:gd name="T3" fmla="*/ 7 h 268"/>
                <a:gd name="T4" fmla="*/ 125 w 195"/>
                <a:gd name="T5" fmla="*/ 26 h 268"/>
                <a:gd name="T6" fmla="*/ 122 w 195"/>
                <a:gd name="T7" fmla="*/ 55 h 268"/>
                <a:gd name="T8" fmla="*/ 113 w 195"/>
                <a:gd name="T9" fmla="*/ 88 h 268"/>
                <a:gd name="T10" fmla="*/ 98 w 195"/>
                <a:gd name="T11" fmla="*/ 121 h 268"/>
                <a:gd name="T12" fmla="*/ 76 w 195"/>
                <a:gd name="T13" fmla="*/ 154 h 268"/>
                <a:gd name="T14" fmla="*/ 44 w 195"/>
                <a:gd name="T15" fmla="*/ 177 h 268"/>
                <a:gd name="T16" fmla="*/ 0 w 195"/>
                <a:gd name="T17" fmla="*/ 192 h 268"/>
                <a:gd name="T18" fmla="*/ 50 w 195"/>
                <a:gd name="T19" fmla="*/ 268 h 268"/>
                <a:gd name="T20" fmla="*/ 56 w 195"/>
                <a:gd name="T21" fmla="*/ 265 h 268"/>
                <a:gd name="T22" fmla="*/ 72 w 195"/>
                <a:gd name="T23" fmla="*/ 258 h 268"/>
                <a:gd name="T24" fmla="*/ 94 w 195"/>
                <a:gd name="T25" fmla="*/ 243 h 268"/>
                <a:gd name="T26" fmla="*/ 119 w 195"/>
                <a:gd name="T27" fmla="*/ 222 h 268"/>
                <a:gd name="T28" fmla="*/ 145 w 195"/>
                <a:gd name="T29" fmla="*/ 196 h 268"/>
                <a:gd name="T30" fmla="*/ 169 w 195"/>
                <a:gd name="T31" fmla="*/ 162 h 268"/>
                <a:gd name="T32" fmla="*/ 187 w 195"/>
                <a:gd name="T33" fmla="*/ 121 h 268"/>
                <a:gd name="T34" fmla="*/ 195 w 195"/>
                <a:gd name="T35" fmla="*/ 73 h 268"/>
                <a:gd name="T36" fmla="*/ 126 w 195"/>
                <a:gd name="T37" fmla="*/ 0 h 2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95" h="268">
                  <a:moveTo>
                    <a:pt x="126" y="0"/>
                  </a:moveTo>
                  <a:lnTo>
                    <a:pt x="126" y="7"/>
                  </a:lnTo>
                  <a:lnTo>
                    <a:pt x="125" y="26"/>
                  </a:lnTo>
                  <a:lnTo>
                    <a:pt x="122" y="55"/>
                  </a:lnTo>
                  <a:lnTo>
                    <a:pt x="113" y="88"/>
                  </a:lnTo>
                  <a:lnTo>
                    <a:pt x="98" y="121"/>
                  </a:lnTo>
                  <a:lnTo>
                    <a:pt x="76" y="154"/>
                  </a:lnTo>
                  <a:lnTo>
                    <a:pt x="44" y="177"/>
                  </a:lnTo>
                  <a:lnTo>
                    <a:pt x="0" y="192"/>
                  </a:lnTo>
                  <a:lnTo>
                    <a:pt x="50" y="268"/>
                  </a:lnTo>
                  <a:lnTo>
                    <a:pt x="56" y="265"/>
                  </a:lnTo>
                  <a:lnTo>
                    <a:pt x="72" y="258"/>
                  </a:lnTo>
                  <a:lnTo>
                    <a:pt x="94" y="243"/>
                  </a:lnTo>
                  <a:lnTo>
                    <a:pt x="119" y="222"/>
                  </a:lnTo>
                  <a:lnTo>
                    <a:pt x="145" y="196"/>
                  </a:lnTo>
                  <a:lnTo>
                    <a:pt x="169" y="162"/>
                  </a:lnTo>
                  <a:lnTo>
                    <a:pt x="187" y="121"/>
                  </a:lnTo>
                  <a:lnTo>
                    <a:pt x="195" y="7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9" name="Freeform 56"/>
            <p:cNvSpPr>
              <a:spLocks/>
            </p:cNvSpPr>
            <p:nvPr/>
          </p:nvSpPr>
          <p:spPr bwMode="auto">
            <a:xfrm>
              <a:off x="5820" y="2508"/>
              <a:ext cx="606" cy="861"/>
            </a:xfrm>
            <a:custGeom>
              <a:avLst/>
              <a:gdLst>
                <a:gd name="T0" fmla="*/ 606 w 606"/>
                <a:gd name="T1" fmla="*/ 0 h 861"/>
                <a:gd name="T2" fmla="*/ 602 w 606"/>
                <a:gd name="T3" fmla="*/ 3 h 861"/>
                <a:gd name="T4" fmla="*/ 589 w 606"/>
                <a:gd name="T5" fmla="*/ 10 h 861"/>
                <a:gd name="T6" fmla="*/ 568 w 606"/>
                <a:gd name="T7" fmla="*/ 24 h 861"/>
                <a:gd name="T8" fmla="*/ 542 w 606"/>
                <a:gd name="T9" fmla="*/ 43 h 861"/>
                <a:gd name="T10" fmla="*/ 508 w 606"/>
                <a:gd name="T11" fmla="*/ 69 h 861"/>
                <a:gd name="T12" fmla="*/ 471 w 606"/>
                <a:gd name="T13" fmla="*/ 101 h 861"/>
                <a:gd name="T14" fmla="*/ 432 w 606"/>
                <a:gd name="T15" fmla="*/ 139 h 861"/>
                <a:gd name="T16" fmla="*/ 388 w 606"/>
                <a:gd name="T17" fmla="*/ 186 h 861"/>
                <a:gd name="T18" fmla="*/ 344 w 606"/>
                <a:gd name="T19" fmla="*/ 241 h 861"/>
                <a:gd name="T20" fmla="*/ 298 w 606"/>
                <a:gd name="T21" fmla="*/ 302 h 861"/>
                <a:gd name="T22" fmla="*/ 253 w 606"/>
                <a:gd name="T23" fmla="*/ 373 h 861"/>
                <a:gd name="T24" fmla="*/ 210 w 606"/>
                <a:gd name="T25" fmla="*/ 452 h 861"/>
                <a:gd name="T26" fmla="*/ 169 w 606"/>
                <a:gd name="T27" fmla="*/ 540 h 861"/>
                <a:gd name="T28" fmla="*/ 131 w 606"/>
                <a:gd name="T29" fmla="*/ 637 h 861"/>
                <a:gd name="T30" fmla="*/ 97 w 606"/>
                <a:gd name="T31" fmla="*/ 744 h 861"/>
                <a:gd name="T32" fmla="*/ 69 w 606"/>
                <a:gd name="T33" fmla="*/ 861 h 861"/>
                <a:gd name="T34" fmla="*/ 0 w 606"/>
                <a:gd name="T35" fmla="*/ 731 h 861"/>
                <a:gd name="T36" fmla="*/ 0 w 606"/>
                <a:gd name="T37" fmla="*/ 726 h 861"/>
                <a:gd name="T38" fmla="*/ 0 w 606"/>
                <a:gd name="T39" fmla="*/ 712 h 861"/>
                <a:gd name="T40" fmla="*/ 0 w 606"/>
                <a:gd name="T41" fmla="*/ 690 h 861"/>
                <a:gd name="T42" fmla="*/ 2 w 606"/>
                <a:gd name="T43" fmla="*/ 660 h 861"/>
                <a:gd name="T44" fmla="*/ 5 w 606"/>
                <a:gd name="T45" fmla="*/ 624 h 861"/>
                <a:gd name="T46" fmla="*/ 9 w 606"/>
                <a:gd name="T47" fmla="*/ 582 h 861"/>
                <a:gd name="T48" fmla="*/ 16 w 606"/>
                <a:gd name="T49" fmla="*/ 536 h 861"/>
                <a:gd name="T50" fmla="*/ 27 w 606"/>
                <a:gd name="T51" fmla="*/ 484 h 861"/>
                <a:gd name="T52" fmla="*/ 40 w 606"/>
                <a:gd name="T53" fmla="*/ 431 h 861"/>
                <a:gd name="T54" fmla="*/ 57 w 606"/>
                <a:gd name="T55" fmla="*/ 376 h 861"/>
                <a:gd name="T56" fmla="*/ 79 w 606"/>
                <a:gd name="T57" fmla="*/ 317 h 861"/>
                <a:gd name="T58" fmla="*/ 106 w 606"/>
                <a:gd name="T59" fmla="*/ 260 h 861"/>
                <a:gd name="T60" fmla="*/ 138 w 606"/>
                <a:gd name="T61" fmla="*/ 203 h 861"/>
                <a:gd name="T62" fmla="*/ 176 w 606"/>
                <a:gd name="T63" fmla="*/ 145 h 861"/>
                <a:gd name="T64" fmla="*/ 219 w 606"/>
                <a:gd name="T65" fmla="*/ 91 h 861"/>
                <a:gd name="T66" fmla="*/ 270 w 606"/>
                <a:gd name="T67" fmla="*/ 40 h 861"/>
                <a:gd name="T68" fmla="*/ 270 w 606"/>
                <a:gd name="T69" fmla="*/ 41 h 861"/>
                <a:gd name="T70" fmla="*/ 270 w 606"/>
                <a:gd name="T71" fmla="*/ 46 h 861"/>
                <a:gd name="T72" fmla="*/ 270 w 606"/>
                <a:gd name="T73" fmla="*/ 53 h 861"/>
                <a:gd name="T74" fmla="*/ 272 w 606"/>
                <a:gd name="T75" fmla="*/ 60 h 861"/>
                <a:gd name="T76" fmla="*/ 275 w 606"/>
                <a:gd name="T77" fmla="*/ 69 h 861"/>
                <a:gd name="T78" fmla="*/ 280 w 606"/>
                <a:gd name="T79" fmla="*/ 78 h 861"/>
                <a:gd name="T80" fmla="*/ 288 w 606"/>
                <a:gd name="T81" fmla="*/ 85 h 861"/>
                <a:gd name="T82" fmla="*/ 301 w 606"/>
                <a:gd name="T83" fmla="*/ 91 h 861"/>
                <a:gd name="T84" fmla="*/ 317 w 606"/>
                <a:gd name="T85" fmla="*/ 95 h 861"/>
                <a:gd name="T86" fmla="*/ 339 w 606"/>
                <a:gd name="T87" fmla="*/ 97 h 861"/>
                <a:gd name="T88" fmla="*/ 366 w 606"/>
                <a:gd name="T89" fmla="*/ 94 h 861"/>
                <a:gd name="T90" fmla="*/ 399 w 606"/>
                <a:gd name="T91" fmla="*/ 87 h 861"/>
                <a:gd name="T92" fmla="*/ 439 w 606"/>
                <a:gd name="T93" fmla="*/ 75 h 861"/>
                <a:gd name="T94" fmla="*/ 486 w 606"/>
                <a:gd name="T95" fmla="*/ 56 h 861"/>
                <a:gd name="T96" fmla="*/ 542 w 606"/>
                <a:gd name="T97" fmla="*/ 32 h 861"/>
                <a:gd name="T98" fmla="*/ 606 w 606"/>
                <a:gd name="T99" fmla="*/ 0 h 86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06" h="861">
                  <a:moveTo>
                    <a:pt x="606" y="0"/>
                  </a:moveTo>
                  <a:lnTo>
                    <a:pt x="602" y="3"/>
                  </a:lnTo>
                  <a:lnTo>
                    <a:pt x="589" y="10"/>
                  </a:lnTo>
                  <a:lnTo>
                    <a:pt x="568" y="24"/>
                  </a:lnTo>
                  <a:lnTo>
                    <a:pt x="542" y="43"/>
                  </a:lnTo>
                  <a:lnTo>
                    <a:pt x="508" y="69"/>
                  </a:lnTo>
                  <a:lnTo>
                    <a:pt x="471" y="101"/>
                  </a:lnTo>
                  <a:lnTo>
                    <a:pt x="432" y="139"/>
                  </a:lnTo>
                  <a:lnTo>
                    <a:pt x="388" y="186"/>
                  </a:lnTo>
                  <a:lnTo>
                    <a:pt x="344" y="241"/>
                  </a:lnTo>
                  <a:lnTo>
                    <a:pt x="298" y="302"/>
                  </a:lnTo>
                  <a:lnTo>
                    <a:pt x="253" y="373"/>
                  </a:lnTo>
                  <a:lnTo>
                    <a:pt x="210" y="452"/>
                  </a:lnTo>
                  <a:lnTo>
                    <a:pt x="169" y="540"/>
                  </a:lnTo>
                  <a:lnTo>
                    <a:pt x="131" y="637"/>
                  </a:lnTo>
                  <a:lnTo>
                    <a:pt x="97" y="744"/>
                  </a:lnTo>
                  <a:lnTo>
                    <a:pt x="69" y="861"/>
                  </a:lnTo>
                  <a:lnTo>
                    <a:pt x="0" y="731"/>
                  </a:lnTo>
                  <a:lnTo>
                    <a:pt x="0" y="726"/>
                  </a:lnTo>
                  <a:lnTo>
                    <a:pt x="0" y="712"/>
                  </a:lnTo>
                  <a:lnTo>
                    <a:pt x="0" y="690"/>
                  </a:lnTo>
                  <a:lnTo>
                    <a:pt x="2" y="660"/>
                  </a:lnTo>
                  <a:lnTo>
                    <a:pt x="5" y="624"/>
                  </a:lnTo>
                  <a:lnTo>
                    <a:pt x="9" y="582"/>
                  </a:lnTo>
                  <a:lnTo>
                    <a:pt x="16" y="536"/>
                  </a:lnTo>
                  <a:lnTo>
                    <a:pt x="27" y="484"/>
                  </a:lnTo>
                  <a:lnTo>
                    <a:pt x="40" y="431"/>
                  </a:lnTo>
                  <a:lnTo>
                    <a:pt x="57" y="376"/>
                  </a:lnTo>
                  <a:lnTo>
                    <a:pt x="79" y="317"/>
                  </a:lnTo>
                  <a:lnTo>
                    <a:pt x="106" y="260"/>
                  </a:lnTo>
                  <a:lnTo>
                    <a:pt x="138" y="203"/>
                  </a:lnTo>
                  <a:lnTo>
                    <a:pt x="176" y="145"/>
                  </a:lnTo>
                  <a:lnTo>
                    <a:pt x="219" y="91"/>
                  </a:lnTo>
                  <a:lnTo>
                    <a:pt x="270" y="40"/>
                  </a:lnTo>
                  <a:lnTo>
                    <a:pt x="270" y="41"/>
                  </a:lnTo>
                  <a:lnTo>
                    <a:pt x="270" y="46"/>
                  </a:lnTo>
                  <a:lnTo>
                    <a:pt x="270" y="53"/>
                  </a:lnTo>
                  <a:lnTo>
                    <a:pt x="272" y="60"/>
                  </a:lnTo>
                  <a:lnTo>
                    <a:pt x="275" y="69"/>
                  </a:lnTo>
                  <a:lnTo>
                    <a:pt x="280" y="78"/>
                  </a:lnTo>
                  <a:lnTo>
                    <a:pt x="288" y="85"/>
                  </a:lnTo>
                  <a:lnTo>
                    <a:pt x="301" y="91"/>
                  </a:lnTo>
                  <a:lnTo>
                    <a:pt x="317" y="95"/>
                  </a:lnTo>
                  <a:lnTo>
                    <a:pt x="339" y="97"/>
                  </a:lnTo>
                  <a:lnTo>
                    <a:pt x="366" y="94"/>
                  </a:lnTo>
                  <a:lnTo>
                    <a:pt x="399" y="87"/>
                  </a:lnTo>
                  <a:lnTo>
                    <a:pt x="439" y="75"/>
                  </a:lnTo>
                  <a:lnTo>
                    <a:pt x="486" y="56"/>
                  </a:lnTo>
                  <a:lnTo>
                    <a:pt x="542" y="3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0" name="Freeform 57"/>
            <p:cNvSpPr>
              <a:spLocks/>
            </p:cNvSpPr>
            <p:nvPr/>
          </p:nvSpPr>
          <p:spPr bwMode="auto">
            <a:xfrm>
              <a:off x="5936" y="2055"/>
              <a:ext cx="82" cy="424"/>
            </a:xfrm>
            <a:custGeom>
              <a:avLst/>
              <a:gdLst>
                <a:gd name="T0" fmla="*/ 66 w 82"/>
                <a:gd name="T1" fmla="*/ 0 h 424"/>
                <a:gd name="T2" fmla="*/ 47 w 82"/>
                <a:gd name="T3" fmla="*/ 16 h 424"/>
                <a:gd name="T4" fmla="*/ 32 w 82"/>
                <a:gd name="T5" fmla="*/ 34 h 424"/>
                <a:gd name="T6" fmla="*/ 19 w 82"/>
                <a:gd name="T7" fmla="*/ 54 h 424"/>
                <a:gd name="T8" fmla="*/ 10 w 82"/>
                <a:gd name="T9" fmla="*/ 78 h 424"/>
                <a:gd name="T10" fmla="*/ 5 w 82"/>
                <a:gd name="T11" fmla="*/ 101 h 424"/>
                <a:gd name="T12" fmla="*/ 0 w 82"/>
                <a:gd name="T13" fmla="*/ 125 h 424"/>
                <a:gd name="T14" fmla="*/ 0 w 82"/>
                <a:gd name="T15" fmla="*/ 150 h 424"/>
                <a:gd name="T16" fmla="*/ 3 w 82"/>
                <a:gd name="T17" fmla="*/ 173 h 424"/>
                <a:gd name="T18" fmla="*/ 6 w 82"/>
                <a:gd name="T19" fmla="*/ 185 h 424"/>
                <a:gd name="T20" fmla="*/ 9 w 82"/>
                <a:gd name="T21" fmla="*/ 196 h 424"/>
                <a:gd name="T22" fmla="*/ 12 w 82"/>
                <a:gd name="T23" fmla="*/ 210 h 424"/>
                <a:gd name="T24" fmla="*/ 18 w 82"/>
                <a:gd name="T25" fmla="*/ 220 h 424"/>
                <a:gd name="T26" fmla="*/ 28 w 82"/>
                <a:gd name="T27" fmla="*/ 238 h 424"/>
                <a:gd name="T28" fmla="*/ 35 w 82"/>
                <a:gd name="T29" fmla="*/ 257 h 424"/>
                <a:gd name="T30" fmla="*/ 41 w 82"/>
                <a:gd name="T31" fmla="*/ 276 h 424"/>
                <a:gd name="T32" fmla="*/ 44 w 82"/>
                <a:gd name="T33" fmla="*/ 296 h 424"/>
                <a:gd name="T34" fmla="*/ 50 w 82"/>
                <a:gd name="T35" fmla="*/ 327 h 424"/>
                <a:gd name="T36" fmla="*/ 59 w 82"/>
                <a:gd name="T37" fmla="*/ 359 h 424"/>
                <a:gd name="T38" fmla="*/ 69 w 82"/>
                <a:gd name="T39" fmla="*/ 392 h 424"/>
                <a:gd name="T40" fmla="*/ 76 w 82"/>
                <a:gd name="T41" fmla="*/ 422 h 424"/>
                <a:gd name="T42" fmla="*/ 78 w 82"/>
                <a:gd name="T43" fmla="*/ 424 h 424"/>
                <a:gd name="T44" fmla="*/ 79 w 82"/>
                <a:gd name="T45" fmla="*/ 422 h 424"/>
                <a:gd name="T46" fmla="*/ 81 w 82"/>
                <a:gd name="T47" fmla="*/ 421 h 424"/>
                <a:gd name="T48" fmla="*/ 82 w 82"/>
                <a:gd name="T49" fmla="*/ 419 h 424"/>
                <a:gd name="T50" fmla="*/ 81 w 82"/>
                <a:gd name="T51" fmla="*/ 396 h 424"/>
                <a:gd name="T52" fmla="*/ 78 w 82"/>
                <a:gd name="T53" fmla="*/ 374 h 424"/>
                <a:gd name="T54" fmla="*/ 75 w 82"/>
                <a:gd name="T55" fmla="*/ 352 h 424"/>
                <a:gd name="T56" fmla="*/ 71 w 82"/>
                <a:gd name="T57" fmla="*/ 330 h 424"/>
                <a:gd name="T58" fmla="*/ 68 w 82"/>
                <a:gd name="T59" fmla="*/ 317 h 424"/>
                <a:gd name="T60" fmla="*/ 65 w 82"/>
                <a:gd name="T61" fmla="*/ 304 h 424"/>
                <a:gd name="T62" fmla="*/ 63 w 82"/>
                <a:gd name="T63" fmla="*/ 292 h 424"/>
                <a:gd name="T64" fmla="*/ 63 w 82"/>
                <a:gd name="T65" fmla="*/ 279 h 424"/>
                <a:gd name="T66" fmla="*/ 63 w 82"/>
                <a:gd name="T67" fmla="*/ 267 h 424"/>
                <a:gd name="T68" fmla="*/ 63 w 82"/>
                <a:gd name="T69" fmla="*/ 255 h 424"/>
                <a:gd name="T70" fmla="*/ 62 w 82"/>
                <a:gd name="T71" fmla="*/ 242 h 424"/>
                <a:gd name="T72" fmla="*/ 59 w 82"/>
                <a:gd name="T73" fmla="*/ 232 h 424"/>
                <a:gd name="T74" fmla="*/ 52 w 82"/>
                <a:gd name="T75" fmla="*/ 210 h 424"/>
                <a:gd name="T76" fmla="*/ 43 w 82"/>
                <a:gd name="T77" fmla="*/ 189 h 424"/>
                <a:gd name="T78" fmla="*/ 34 w 82"/>
                <a:gd name="T79" fmla="*/ 169 h 424"/>
                <a:gd name="T80" fmla="*/ 28 w 82"/>
                <a:gd name="T81" fmla="*/ 145 h 424"/>
                <a:gd name="T82" fmla="*/ 25 w 82"/>
                <a:gd name="T83" fmla="*/ 128 h 424"/>
                <a:gd name="T84" fmla="*/ 25 w 82"/>
                <a:gd name="T85" fmla="*/ 108 h 424"/>
                <a:gd name="T86" fmla="*/ 27 w 82"/>
                <a:gd name="T87" fmla="*/ 88 h 424"/>
                <a:gd name="T88" fmla="*/ 29 w 82"/>
                <a:gd name="T89" fmla="*/ 67 h 424"/>
                <a:gd name="T90" fmla="*/ 35 w 82"/>
                <a:gd name="T91" fmla="*/ 48 h 424"/>
                <a:gd name="T92" fmla="*/ 44 w 82"/>
                <a:gd name="T93" fmla="*/ 29 h 424"/>
                <a:gd name="T94" fmla="*/ 53 w 82"/>
                <a:gd name="T95" fmla="*/ 13 h 424"/>
                <a:gd name="T96" fmla="*/ 66 w 82"/>
                <a:gd name="T97" fmla="*/ 0 h 424"/>
                <a:gd name="T98" fmla="*/ 66 w 82"/>
                <a:gd name="T99" fmla="*/ 0 h 424"/>
                <a:gd name="T100" fmla="*/ 66 w 82"/>
                <a:gd name="T101" fmla="*/ 0 h 424"/>
                <a:gd name="T102" fmla="*/ 66 w 82"/>
                <a:gd name="T103" fmla="*/ 0 h 424"/>
                <a:gd name="T104" fmla="*/ 66 w 82"/>
                <a:gd name="T105" fmla="*/ 0 h 424"/>
                <a:gd name="T106" fmla="*/ 66 w 82"/>
                <a:gd name="T107" fmla="*/ 0 h 4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2" h="424">
                  <a:moveTo>
                    <a:pt x="66" y="0"/>
                  </a:moveTo>
                  <a:lnTo>
                    <a:pt x="47" y="16"/>
                  </a:lnTo>
                  <a:lnTo>
                    <a:pt x="32" y="34"/>
                  </a:lnTo>
                  <a:lnTo>
                    <a:pt x="19" y="54"/>
                  </a:lnTo>
                  <a:lnTo>
                    <a:pt x="10" y="78"/>
                  </a:lnTo>
                  <a:lnTo>
                    <a:pt x="5" y="101"/>
                  </a:lnTo>
                  <a:lnTo>
                    <a:pt x="0" y="125"/>
                  </a:lnTo>
                  <a:lnTo>
                    <a:pt x="0" y="150"/>
                  </a:lnTo>
                  <a:lnTo>
                    <a:pt x="3" y="173"/>
                  </a:lnTo>
                  <a:lnTo>
                    <a:pt x="6" y="185"/>
                  </a:lnTo>
                  <a:lnTo>
                    <a:pt x="9" y="196"/>
                  </a:lnTo>
                  <a:lnTo>
                    <a:pt x="12" y="210"/>
                  </a:lnTo>
                  <a:lnTo>
                    <a:pt x="18" y="220"/>
                  </a:lnTo>
                  <a:lnTo>
                    <a:pt x="28" y="238"/>
                  </a:lnTo>
                  <a:lnTo>
                    <a:pt x="35" y="257"/>
                  </a:lnTo>
                  <a:lnTo>
                    <a:pt x="41" y="276"/>
                  </a:lnTo>
                  <a:lnTo>
                    <a:pt x="44" y="296"/>
                  </a:lnTo>
                  <a:lnTo>
                    <a:pt x="50" y="327"/>
                  </a:lnTo>
                  <a:lnTo>
                    <a:pt x="59" y="359"/>
                  </a:lnTo>
                  <a:lnTo>
                    <a:pt x="69" y="392"/>
                  </a:lnTo>
                  <a:lnTo>
                    <a:pt x="76" y="422"/>
                  </a:lnTo>
                  <a:lnTo>
                    <a:pt x="78" y="424"/>
                  </a:lnTo>
                  <a:lnTo>
                    <a:pt x="79" y="422"/>
                  </a:lnTo>
                  <a:lnTo>
                    <a:pt x="81" y="421"/>
                  </a:lnTo>
                  <a:lnTo>
                    <a:pt x="82" y="419"/>
                  </a:lnTo>
                  <a:lnTo>
                    <a:pt x="81" y="396"/>
                  </a:lnTo>
                  <a:lnTo>
                    <a:pt x="78" y="374"/>
                  </a:lnTo>
                  <a:lnTo>
                    <a:pt x="75" y="352"/>
                  </a:lnTo>
                  <a:lnTo>
                    <a:pt x="71" y="330"/>
                  </a:lnTo>
                  <a:lnTo>
                    <a:pt x="68" y="317"/>
                  </a:lnTo>
                  <a:lnTo>
                    <a:pt x="65" y="304"/>
                  </a:lnTo>
                  <a:lnTo>
                    <a:pt x="63" y="292"/>
                  </a:lnTo>
                  <a:lnTo>
                    <a:pt x="63" y="279"/>
                  </a:lnTo>
                  <a:lnTo>
                    <a:pt x="63" y="267"/>
                  </a:lnTo>
                  <a:lnTo>
                    <a:pt x="63" y="255"/>
                  </a:lnTo>
                  <a:lnTo>
                    <a:pt x="62" y="242"/>
                  </a:lnTo>
                  <a:lnTo>
                    <a:pt x="59" y="232"/>
                  </a:lnTo>
                  <a:lnTo>
                    <a:pt x="52" y="210"/>
                  </a:lnTo>
                  <a:lnTo>
                    <a:pt x="43" y="189"/>
                  </a:lnTo>
                  <a:lnTo>
                    <a:pt x="34" y="169"/>
                  </a:lnTo>
                  <a:lnTo>
                    <a:pt x="28" y="145"/>
                  </a:lnTo>
                  <a:lnTo>
                    <a:pt x="25" y="128"/>
                  </a:lnTo>
                  <a:lnTo>
                    <a:pt x="25" y="108"/>
                  </a:lnTo>
                  <a:lnTo>
                    <a:pt x="27" y="88"/>
                  </a:lnTo>
                  <a:lnTo>
                    <a:pt x="29" y="67"/>
                  </a:lnTo>
                  <a:lnTo>
                    <a:pt x="35" y="48"/>
                  </a:lnTo>
                  <a:lnTo>
                    <a:pt x="44" y="29"/>
                  </a:lnTo>
                  <a:lnTo>
                    <a:pt x="53" y="1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1" name="Freeform 58"/>
            <p:cNvSpPr>
              <a:spLocks/>
            </p:cNvSpPr>
            <p:nvPr/>
          </p:nvSpPr>
          <p:spPr bwMode="auto">
            <a:xfrm>
              <a:off x="6017" y="2310"/>
              <a:ext cx="340" cy="200"/>
            </a:xfrm>
            <a:custGeom>
              <a:avLst/>
              <a:gdLst>
                <a:gd name="T0" fmla="*/ 340 w 340"/>
                <a:gd name="T1" fmla="*/ 0 h 200"/>
                <a:gd name="T2" fmla="*/ 334 w 340"/>
                <a:gd name="T3" fmla="*/ 27 h 200"/>
                <a:gd name="T4" fmla="*/ 326 w 340"/>
                <a:gd name="T5" fmla="*/ 49 h 200"/>
                <a:gd name="T6" fmla="*/ 317 w 340"/>
                <a:gd name="T7" fmla="*/ 69 h 200"/>
                <a:gd name="T8" fmla="*/ 304 w 340"/>
                <a:gd name="T9" fmla="*/ 88 h 200"/>
                <a:gd name="T10" fmla="*/ 290 w 340"/>
                <a:gd name="T11" fmla="*/ 103 h 200"/>
                <a:gd name="T12" fmla="*/ 273 w 340"/>
                <a:gd name="T13" fmla="*/ 117 h 200"/>
                <a:gd name="T14" fmla="*/ 254 w 340"/>
                <a:gd name="T15" fmla="*/ 129 h 200"/>
                <a:gd name="T16" fmla="*/ 232 w 340"/>
                <a:gd name="T17" fmla="*/ 141 h 200"/>
                <a:gd name="T18" fmla="*/ 205 w 340"/>
                <a:gd name="T19" fmla="*/ 151 h 200"/>
                <a:gd name="T20" fmla="*/ 179 w 340"/>
                <a:gd name="T21" fmla="*/ 160 h 200"/>
                <a:gd name="T22" fmla="*/ 150 w 340"/>
                <a:gd name="T23" fmla="*/ 167 h 200"/>
                <a:gd name="T24" fmla="*/ 122 w 340"/>
                <a:gd name="T25" fmla="*/ 172 h 200"/>
                <a:gd name="T26" fmla="*/ 92 w 340"/>
                <a:gd name="T27" fmla="*/ 176 h 200"/>
                <a:gd name="T28" fmla="*/ 63 w 340"/>
                <a:gd name="T29" fmla="*/ 178 h 200"/>
                <a:gd name="T30" fmla="*/ 35 w 340"/>
                <a:gd name="T31" fmla="*/ 176 h 200"/>
                <a:gd name="T32" fmla="*/ 7 w 340"/>
                <a:gd name="T33" fmla="*/ 172 h 200"/>
                <a:gd name="T34" fmla="*/ 4 w 340"/>
                <a:gd name="T35" fmla="*/ 172 h 200"/>
                <a:gd name="T36" fmla="*/ 1 w 340"/>
                <a:gd name="T37" fmla="*/ 175 h 200"/>
                <a:gd name="T38" fmla="*/ 0 w 340"/>
                <a:gd name="T39" fmla="*/ 179 h 200"/>
                <a:gd name="T40" fmla="*/ 1 w 340"/>
                <a:gd name="T41" fmla="*/ 182 h 200"/>
                <a:gd name="T42" fmla="*/ 15 w 340"/>
                <a:gd name="T43" fmla="*/ 191 h 200"/>
                <a:gd name="T44" fmla="*/ 28 w 340"/>
                <a:gd name="T45" fmla="*/ 195 h 200"/>
                <a:gd name="T46" fmla="*/ 42 w 340"/>
                <a:gd name="T47" fmla="*/ 198 h 200"/>
                <a:gd name="T48" fmla="*/ 59 w 340"/>
                <a:gd name="T49" fmla="*/ 200 h 200"/>
                <a:gd name="T50" fmla="*/ 73 w 340"/>
                <a:gd name="T51" fmla="*/ 198 h 200"/>
                <a:gd name="T52" fmla="*/ 89 w 340"/>
                <a:gd name="T53" fmla="*/ 197 h 200"/>
                <a:gd name="T54" fmla="*/ 104 w 340"/>
                <a:gd name="T55" fmla="*/ 195 h 200"/>
                <a:gd name="T56" fmla="*/ 120 w 340"/>
                <a:gd name="T57" fmla="*/ 192 h 200"/>
                <a:gd name="T58" fmla="*/ 138 w 340"/>
                <a:gd name="T59" fmla="*/ 188 h 200"/>
                <a:gd name="T60" fmla="*/ 155 w 340"/>
                <a:gd name="T61" fmla="*/ 183 h 200"/>
                <a:gd name="T62" fmla="*/ 172 w 340"/>
                <a:gd name="T63" fmla="*/ 178 h 200"/>
                <a:gd name="T64" fmla="*/ 189 w 340"/>
                <a:gd name="T65" fmla="*/ 172 h 200"/>
                <a:gd name="T66" fmla="*/ 207 w 340"/>
                <a:gd name="T67" fmla="*/ 164 h 200"/>
                <a:gd name="T68" fmla="*/ 223 w 340"/>
                <a:gd name="T69" fmla="*/ 156 h 200"/>
                <a:gd name="T70" fmla="*/ 239 w 340"/>
                <a:gd name="T71" fmla="*/ 147 h 200"/>
                <a:gd name="T72" fmla="*/ 255 w 340"/>
                <a:gd name="T73" fmla="*/ 138 h 200"/>
                <a:gd name="T74" fmla="*/ 274 w 340"/>
                <a:gd name="T75" fmla="*/ 126 h 200"/>
                <a:gd name="T76" fmla="*/ 290 w 340"/>
                <a:gd name="T77" fmla="*/ 112 h 200"/>
                <a:gd name="T78" fmla="*/ 305 w 340"/>
                <a:gd name="T79" fmla="*/ 97 h 200"/>
                <a:gd name="T80" fmla="*/ 317 w 340"/>
                <a:gd name="T81" fmla="*/ 79 h 200"/>
                <a:gd name="T82" fmla="*/ 326 w 340"/>
                <a:gd name="T83" fmla="*/ 62 h 200"/>
                <a:gd name="T84" fmla="*/ 333 w 340"/>
                <a:gd name="T85" fmla="*/ 43 h 200"/>
                <a:gd name="T86" fmla="*/ 337 w 340"/>
                <a:gd name="T87" fmla="*/ 22 h 200"/>
                <a:gd name="T88" fmla="*/ 340 w 340"/>
                <a:gd name="T89" fmla="*/ 0 h 200"/>
                <a:gd name="T90" fmla="*/ 340 w 340"/>
                <a:gd name="T91" fmla="*/ 0 h 200"/>
                <a:gd name="T92" fmla="*/ 340 w 340"/>
                <a:gd name="T93" fmla="*/ 0 h 200"/>
                <a:gd name="T94" fmla="*/ 340 w 340"/>
                <a:gd name="T95" fmla="*/ 0 h 200"/>
                <a:gd name="T96" fmla="*/ 340 w 340"/>
                <a:gd name="T97" fmla="*/ 0 h 200"/>
                <a:gd name="T98" fmla="*/ 340 w 340"/>
                <a:gd name="T99" fmla="*/ 0 h 2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40" h="200">
                  <a:moveTo>
                    <a:pt x="340" y="0"/>
                  </a:moveTo>
                  <a:lnTo>
                    <a:pt x="334" y="27"/>
                  </a:lnTo>
                  <a:lnTo>
                    <a:pt x="326" y="49"/>
                  </a:lnTo>
                  <a:lnTo>
                    <a:pt x="317" y="69"/>
                  </a:lnTo>
                  <a:lnTo>
                    <a:pt x="304" y="88"/>
                  </a:lnTo>
                  <a:lnTo>
                    <a:pt x="290" y="103"/>
                  </a:lnTo>
                  <a:lnTo>
                    <a:pt x="273" y="117"/>
                  </a:lnTo>
                  <a:lnTo>
                    <a:pt x="254" y="129"/>
                  </a:lnTo>
                  <a:lnTo>
                    <a:pt x="232" y="141"/>
                  </a:lnTo>
                  <a:lnTo>
                    <a:pt x="205" y="151"/>
                  </a:lnTo>
                  <a:lnTo>
                    <a:pt x="179" y="160"/>
                  </a:lnTo>
                  <a:lnTo>
                    <a:pt x="150" y="167"/>
                  </a:lnTo>
                  <a:lnTo>
                    <a:pt x="122" y="172"/>
                  </a:lnTo>
                  <a:lnTo>
                    <a:pt x="92" y="176"/>
                  </a:lnTo>
                  <a:lnTo>
                    <a:pt x="63" y="178"/>
                  </a:lnTo>
                  <a:lnTo>
                    <a:pt x="35" y="176"/>
                  </a:lnTo>
                  <a:lnTo>
                    <a:pt x="7" y="172"/>
                  </a:lnTo>
                  <a:lnTo>
                    <a:pt x="4" y="172"/>
                  </a:lnTo>
                  <a:lnTo>
                    <a:pt x="1" y="175"/>
                  </a:lnTo>
                  <a:lnTo>
                    <a:pt x="0" y="179"/>
                  </a:lnTo>
                  <a:lnTo>
                    <a:pt x="1" y="182"/>
                  </a:lnTo>
                  <a:lnTo>
                    <a:pt x="15" y="191"/>
                  </a:lnTo>
                  <a:lnTo>
                    <a:pt x="28" y="195"/>
                  </a:lnTo>
                  <a:lnTo>
                    <a:pt x="42" y="198"/>
                  </a:lnTo>
                  <a:lnTo>
                    <a:pt x="59" y="200"/>
                  </a:lnTo>
                  <a:lnTo>
                    <a:pt x="73" y="198"/>
                  </a:lnTo>
                  <a:lnTo>
                    <a:pt x="89" y="197"/>
                  </a:lnTo>
                  <a:lnTo>
                    <a:pt x="104" y="195"/>
                  </a:lnTo>
                  <a:lnTo>
                    <a:pt x="120" y="192"/>
                  </a:lnTo>
                  <a:lnTo>
                    <a:pt x="138" y="188"/>
                  </a:lnTo>
                  <a:lnTo>
                    <a:pt x="155" y="183"/>
                  </a:lnTo>
                  <a:lnTo>
                    <a:pt x="172" y="178"/>
                  </a:lnTo>
                  <a:lnTo>
                    <a:pt x="189" y="172"/>
                  </a:lnTo>
                  <a:lnTo>
                    <a:pt x="207" y="164"/>
                  </a:lnTo>
                  <a:lnTo>
                    <a:pt x="223" y="156"/>
                  </a:lnTo>
                  <a:lnTo>
                    <a:pt x="239" y="147"/>
                  </a:lnTo>
                  <a:lnTo>
                    <a:pt x="255" y="138"/>
                  </a:lnTo>
                  <a:lnTo>
                    <a:pt x="274" y="126"/>
                  </a:lnTo>
                  <a:lnTo>
                    <a:pt x="290" y="112"/>
                  </a:lnTo>
                  <a:lnTo>
                    <a:pt x="305" y="97"/>
                  </a:lnTo>
                  <a:lnTo>
                    <a:pt x="317" y="79"/>
                  </a:lnTo>
                  <a:lnTo>
                    <a:pt x="326" y="62"/>
                  </a:lnTo>
                  <a:lnTo>
                    <a:pt x="333" y="43"/>
                  </a:lnTo>
                  <a:lnTo>
                    <a:pt x="337" y="2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2" name="Freeform 59"/>
            <p:cNvSpPr>
              <a:spLocks/>
            </p:cNvSpPr>
            <p:nvPr/>
          </p:nvSpPr>
          <p:spPr bwMode="auto">
            <a:xfrm>
              <a:off x="5957" y="1961"/>
              <a:ext cx="80" cy="340"/>
            </a:xfrm>
            <a:custGeom>
              <a:avLst/>
              <a:gdLst>
                <a:gd name="T0" fmla="*/ 0 w 80"/>
                <a:gd name="T1" fmla="*/ 0 h 340"/>
                <a:gd name="T2" fmla="*/ 11 w 80"/>
                <a:gd name="T3" fmla="*/ 9 h 340"/>
                <a:gd name="T4" fmla="*/ 22 w 80"/>
                <a:gd name="T5" fmla="*/ 19 h 340"/>
                <a:gd name="T6" fmla="*/ 32 w 80"/>
                <a:gd name="T7" fmla="*/ 29 h 340"/>
                <a:gd name="T8" fmla="*/ 41 w 80"/>
                <a:gd name="T9" fmla="*/ 40 h 340"/>
                <a:gd name="T10" fmla="*/ 50 w 80"/>
                <a:gd name="T11" fmla="*/ 51 h 340"/>
                <a:gd name="T12" fmla="*/ 55 w 80"/>
                <a:gd name="T13" fmla="*/ 63 h 340"/>
                <a:gd name="T14" fmla="*/ 61 w 80"/>
                <a:gd name="T15" fmla="*/ 76 h 340"/>
                <a:gd name="T16" fmla="*/ 66 w 80"/>
                <a:gd name="T17" fmla="*/ 90 h 340"/>
                <a:gd name="T18" fmla="*/ 67 w 80"/>
                <a:gd name="T19" fmla="*/ 116 h 340"/>
                <a:gd name="T20" fmla="*/ 63 w 80"/>
                <a:gd name="T21" fmla="*/ 144 h 340"/>
                <a:gd name="T22" fmla="*/ 54 w 80"/>
                <a:gd name="T23" fmla="*/ 172 h 340"/>
                <a:gd name="T24" fmla="*/ 47 w 80"/>
                <a:gd name="T25" fmla="*/ 198 h 340"/>
                <a:gd name="T26" fmla="*/ 41 w 80"/>
                <a:gd name="T27" fmla="*/ 233 h 340"/>
                <a:gd name="T28" fmla="*/ 42 w 80"/>
                <a:gd name="T29" fmla="*/ 270 h 340"/>
                <a:gd name="T30" fmla="*/ 48 w 80"/>
                <a:gd name="T31" fmla="*/ 307 h 340"/>
                <a:gd name="T32" fmla="*/ 58 w 80"/>
                <a:gd name="T33" fmla="*/ 340 h 340"/>
                <a:gd name="T34" fmla="*/ 58 w 80"/>
                <a:gd name="T35" fmla="*/ 340 h 340"/>
                <a:gd name="T36" fmla="*/ 58 w 80"/>
                <a:gd name="T37" fmla="*/ 340 h 340"/>
                <a:gd name="T38" fmla="*/ 58 w 80"/>
                <a:gd name="T39" fmla="*/ 340 h 340"/>
                <a:gd name="T40" fmla="*/ 58 w 80"/>
                <a:gd name="T41" fmla="*/ 339 h 340"/>
                <a:gd name="T42" fmla="*/ 51 w 80"/>
                <a:gd name="T43" fmla="*/ 314 h 340"/>
                <a:gd name="T44" fmla="*/ 47 w 80"/>
                <a:gd name="T45" fmla="*/ 289 h 340"/>
                <a:gd name="T46" fmla="*/ 45 w 80"/>
                <a:gd name="T47" fmla="*/ 264 h 340"/>
                <a:gd name="T48" fmla="*/ 44 w 80"/>
                <a:gd name="T49" fmla="*/ 236 h 340"/>
                <a:gd name="T50" fmla="*/ 48 w 80"/>
                <a:gd name="T51" fmla="*/ 205 h 340"/>
                <a:gd name="T52" fmla="*/ 55 w 80"/>
                <a:gd name="T53" fmla="*/ 176 h 340"/>
                <a:gd name="T54" fmla="*/ 66 w 80"/>
                <a:gd name="T55" fmla="*/ 148 h 340"/>
                <a:gd name="T56" fmla="*/ 76 w 80"/>
                <a:gd name="T57" fmla="*/ 119 h 340"/>
                <a:gd name="T58" fmla="*/ 80 w 80"/>
                <a:gd name="T59" fmla="*/ 97 h 340"/>
                <a:gd name="T60" fmla="*/ 79 w 80"/>
                <a:gd name="T61" fmla="*/ 78 h 340"/>
                <a:gd name="T62" fmla="*/ 73 w 80"/>
                <a:gd name="T63" fmla="*/ 62 h 340"/>
                <a:gd name="T64" fmla="*/ 63 w 80"/>
                <a:gd name="T65" fmla="*/ 46 h 340"/>
                <a:gd name="T66" fmla="*/ 51 w 80"/>
                <a:gd name="T67" fmla="*/ 32 h 340"/>
                <a:gd name="T68" fmla="*/ 35 w 80"/>
                <a:gd name="T69" fmla="*/ 21 h 340"/>
                <a:gd name="T70" fmla="*/ 19 w 80"/>
                <a:gd name="T71" fmla="*/ 10 h 340"/>
                <a:gd name="T72" fmla="*/ 1 w 80"/>
                <a:gd name="T73" fmla="*/ 0 h 340"/>
                <a:gd name="T74" fmla="*/ 1 w 80"/>
                <a:gd name="T75" fmla="*/ 0 h 340"/>
                <a:gd name="T76" fmla="*/ 1 w 80"/>
                <a:gd name="T77" fmla="*/ 0 h 340"/>
                <a:gd name="T78" fmla="*/ 0 w 80"/>
                <a:gd name="T79" fmla="*/ 0 h 340"/>
                <a:gd name="T80" fmla="*/ 0 w 80"/>
                <a:gd name="T81" fmla="*/ 0 h 340"/>
                <a:gd name="T82" fmla="*/ 0 w 80"/>
                <a:gd name="T83" fmla="*/ 0 h 34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0" h="340">
                  <a:moveTo>
                    <a:pt x="0" y="0"/>
                  </a:moveTo>
                  <a:lnTo>
                    <a:pt x="11" y="9"/>
                  </a:lnTo>
                  <a:lnTo>
                    <a:pt x="22" y="19"/>
                  </a:lnTo>
                  <a:lnTo>
                    <a:pt x="32" y="29"/>
                  </a:lnTo>
                  <a:lnTo>
                    <a:pt x="41" y="40"/>
                  </a:lnTo>
                  <a:lnTo>
                    <a:pt x="50" y="51"/>
                  </a:lnTo>
                  <a:lnTo>
                    <a:pt x="55" y="63"/>
                  </a:lnTo>
                  <a:lnTo>
                    <a:pt x="61" y="76"/>
                  </a:lnTo>
                  <a:lnTo>
                    <a:pt x="66" y="90"/>
                  </a:lnTo>
                  <a:lnTo>
                    <a:pt x="67" y="116"/>
                  </a:lnTo>
                  <a:lnTo>
                    <a:pt x="63" y="144"/>
                  </a:lnTo>
                  <a:lnTo>
                    <a:pt x="54" y="172"/>
                  </a:lnTo>
                  <a:lnTo>
                    <a:pt x="47" y="198"/>
                  </a:lnTo>
                  <a:lnTo>
                    <a:pt x="41" y="233"/>
                  </a:lnTo>
                  <a:lnTo>
                    <a:pt x="42" y="270"/>
                  </a:lnTo>
                  <a:lnTo>
                    <a:pt x="48" y="307"/>
                  </a:lnTo>
                  <a:lnTo>
                    <a:pt x="58" y="340"/>
                  </a:lnTo>
                  <a:lnTo>
                    <a:pt x="58" y="339"/>
                  </a:lnTo>
                  <a:lnTo>
                    <a:pt x="51" y="314"/>
                  </a:lnTo>
                  <a:lnTo>
                    <a:pt x="47" y="289"/>
                  </a:lnTo>
                  <a:lnTo>
                    <a:pt x="45" y="264"/>
                  </a:lnTo>
                  <a:lnTo>
                    <a:pt x="44" y="236"/>
                  </a:lnTo>
                  <a:lnTo>
                    <a:pt x="48" y="205"/>
                  </a:lnTo>
                  <a:lnTo>
                    <a:pt x="55" y="176"/>
                  </a:lnTo>
                  <a:lnTo>
                    <a:pt x="66" y="148"/>
                  </a:lnTo>
                  <a:lnTo>
                    <a:pt x="76" y="119"/>
                  </a:lnTo>
                  <a:lnTo>
                    <a:pt x="80" y="97"/>
                  </a:lnTo>
                  <a:lnTo>
                    <a:pt x="79" y="78"/>
                  </a:lnTo>
                  <a:lnTo>
                    <a:pt x="73" y="62"/>
                  </a:lnTo>
                  <a:lnTo>
                    <a:pt x="63" y="46"/>
                  </a:lnTo>
                  <a:lnTo>
                    <a:pt x="51" y="32"/>
                  </a:lnTo>
                  <a:lnTo>
                    <a:pt x="35" y="21"/>
                  </a:lnTo>
                  <a:lnTo>
                    <a:pt x="19" y="1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3" name="Freeform 60"/>
            <p:cNvSpPr>
              <a:spLocks/>
            </p:cNvSpPr>
            <p:nvPr/>
          </p:nvSpPr>
          <p:spPr bwMode="auto">
            <a:xfrm>
              <a:off x="5985" y="2052"/>
              <a:ext cx="51" cy="34"/>
            </a:xfrm>
            <a:custGeom>
              <a:avLst/>
              <a:gdLst>
                <a:gd name="T0" fmla="*/ 0 w 51"/>
                <a:gd name="T1" fmla="*/ 0 h 34"/>
                <a:gd name="T2" fmla="*/ 0 w 51"/>
                <a:gd name="T3" fmla="*/ 3 h 34"/>
                <a:gd name="T4" fmla="*/ 0 w 51"/>
                <a:gd name="T5" fmla="*/ 7 h 34"/>
                <a:gd name="T6" fmla="*/ 0 w 51"/>
                <a:gd name="T7" fmla="*/ 12 h 34"/>
                <a:gd name="T8" fmla="*/ 1 w 51"/>
                <a:gd name="T9" fmla="*/ 15 h 34"/>
                <a:gd name="T10" fmla="*/ 4 w 51"/>
                <a:gd name="T11" fmla="*/ 19 h 34"/>
                <a:gd name="T12" fmla="*/ 7 w 51"/>
                <a:gd name="T13" fmla="*/ 22 h 34"/>
                <a:gd name="T14" fmla="*/ 10 w 51"/>
                <a:gd name="T15" fmla="*/ 25 h 34"/>
                <a:gd name="T16" fmla="*/ 13 w 51"/>
                <a:gd name="T17" fmla="*/ 28 h 34"/>
                <a:gd name="T18" fmla="*/ 17 w 51"/>
                <a:gd name="T19" fmla="*/ 29 h 34"/>
                <a:gd name="T20" fmla="*/ 22 w 51"/>
                <a:gd name="T21" fmla="*/ 31 h 34"/>
                <a:gd name="T22" fmla="*/ 26 w 51"/>
                <a:gd name="T23" fmla="*/ 32 h 34"/>
                <a:gd name="T24" fmla="*/ 30 w 51"/>
                <a:gd name="T25" fmla="*/ 32 h 34"/>
                <a:gd name="T26" fmla="*/ 35 w 51"/>
                <a:gd name="T27" fmla="*/ 34 h 34"/>
                <a:gd name="T28" fmla="*/ 39 w 51"/>
                <a:gd name="T29" fmla="*/ 32 h 34"/>
                <a:gd name="T30" fmla="*/ 44 w 51"/>
                <a:gd name="T31" fmla="*/ 32 h 34"/>
                <a:gd name="T32" fmla="*/ 47 w 51"/>
                <a:gd name="T33" fmla="*/ 29 h 34"/>
                <a:gd name="T34" fmla="*/ 48 w 51"/>
                <a:gd name="T35" fmla="*/ 28 h 34"/>
                <a:gd name="T36" fmla="*/ 51 w 51"/>
                <a:gd name="T37" fmla="*/ 26 h 34"/>
                <a:gd name="T38" fmla="*/ 51 w 51"/>
                <a:gd name="T39" fmla="*/ 23 h 34"/>
                <a:gd name="T40" fmla="*/ 51 w 51"/>
                <a:gd name="T41" fmla="*/ 22 h 34"/>
                <a:gd name="T42" fmla="*/ 48 w 51"/>
                <a:gd name="T43" fmla="*/ 18 h 34"/>
                <a:gd name="T44" fmla="*/ 42 w 51"/>
                <a:gd name="T45" fmla="*/ 15 h 34"/>
                <a:gd name="T46" fmla="*/ 35 w 51"/>
                <a:gd name="T47" fmla="*/ 15 h 34"/>
                <a:gd name="T48" fmla="*/ 29 w 51"/>
                <a:gd name="T49" fmla="*/ 15 h 34"/>
                <a:gd name="T50" fmla="*/ 25 w 51"/>
                <a:gd name="T51" fmla="*/ 15 h 34"/>
                <a:gd name="T52" fmla="*/ 20 w 51"/>
                <a:gd name="T53" fmla="*/ 13 h 34"/>
                <a:gd name="T54" fmla="*/ 16 w 51"/>
                <a:gd name="T55" fmla="*/ 13 h 34"/>
                <a:gd name="T56" fmla="*/ 13 w 51"/>
                <a:gd name="T57" fmla="*/ 12 h 34"/>
                <a:gd name="T58" fmla="*/ 8 w 51"/>
                <a:gd name="T59" fmla="*/ 9 h 34"/>
                <a:gd name="T60" fmla="*/ 5 w 51"/>
                <a:gd name="T61" fmla="*/ 6 h 34"/>
                <a:gd name="T62" fmla="*/ 3 w 51"/>
                <a:gd name="T63" fmla="*/ 3 h 34"/>
                <a:gd name="T64" fmla="*/ 0 w 51"/>
                <a:gd name="T65" fmla="*/ 0 h 34"/>
                <a:gd name="T66" fmla="*/ 0 w 51"/>
                <a:gd name="T67" fmla="*/ 0 h 34"/>
                <a:gd name="T68" fmla="*/ 0 w 51"/>
                <a:gd name="T69" fmla="*/ 0 h 34"/>
                <a:gd name="T70" fmla="*/ 0 w 51"/>
                <a:gd name="T71" fmla="*/ 0 h 34"/>
                <a:gd name="T72" fmla="*/ 0 w 51"/>
                <a:gd name="T73" fmla="*/ 0 h 34"/>
                <a:gd name="T74" fmla="*/ 0 w 51"/>
                <a:gd name="T75" fmla="*/ 0 h 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1" h="34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4" y="19"/>
                  </a:lnTo>
                  <a:lnTo>
                    <a:pt x="7" y="22"/>
                  </a:lnTo>
                  <a:lnTo>
                    <a:pt x="10" y="25"/>
                  </a:lnTo>
                  <a:lnTo>
                    <a:pt x="13" y="28"/>
                  </a:lnTo>
                  <a:lnTo>
                    <a:pt x="17" y="29"/>
                  </a:lnTo>
                  <a:lnTo>
                    <a:pt x="22" y="31"/>
                  </a:lnTo>
                  <a:lnTo>
                    <a:pt x="26" y="32"/>
                  </a:lnTo>
                  <a:lnTo>
                    <a:pt x="30" y="32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4" y="32"/>
                  </a:lnTo>
                  <a:lnTo>
                    <a:pt x="47" y="29"/>
                  </a:lnTo>
                  <a:lnTo>
                    <a:pt x="48" y="28"/>
                  </a:lnTo>
                  <a:lnTo>
                    <a:pt x="51" y="26"/>
                  </a:lnTo>
                  <a:lnTo>
                    <a:pt x="51" y="23"/>
                  </a:lnTo>
                  <a:lnTo>
                    <a:pt x="51" y="22"/>
                  </a:lnTo>
                  <a:lnTo>
                    <a:pt x="48" y="18"/>
                  </a:lnTo>
                  <a:lnTo>
                    <a:pt x="42" y="15"/>
                  </a:lnTo>
                  <a:lnTo>
                    <a:pt x="35" y="15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0" y="13"/>
                  </a:lnTo>
                  <a:lnTo>
                    <a:pt x="16" y="13"/>
                  </a:lnTo>
                  <a:lnTo>
                    <a:pt x="13" y="12"/>
                  </a:lnTo>
                  <a:lnTo>
                    <a:pt x="8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4" name="Freeform 61"/>
            <p:cNvSpPr>
              <a:spLocks/>
            </p:cNvSpPr>
            <p:nvPr/>
          </p:nvSpPr>
          <p:spPr bwMode="auto">
            <a:xfrm>
              <a:off x="6121" y="2096"/>
              <a:ext cx="135" cy="35"/>
            </a:xfrm>
            <a:custGeom>
              <a:avLst/>
              <a:gdLst>
                <a:gd name="T0" fmla="*/ 0 w 135"/>
                <a:gd name="T1" fmla="*/ 0 h 35"/>
                <a:gd name="T2" fmla="*/ 1 w 135"/>
                <a:gd name="T3" fmla="*/ 7 h 35"/>
                <a:gd name="T4" fmla="*/ 4 w 135"/>
                <a:gd name="T5" fmla="*/ 13 h 35"/>
                <a:gd name="T6" fmla="*/ 10 w 135"/>
                <a:gd name="T7" fmla="*/ 19 h 35"/>
                <a:gd name="T8" fmla="*/ 16 w 135"/>
                <a:gd name="T9" fmla="*/ 22 h 35"/>
                <a:gd name="T10" fmla="*/ 24 w 135"/>
                <a:gd name="T11" fmla="*/ 26 h 35"/>
                <a:gd name="T12" fmla="*/ 31 w 135"/>
                <a:gd name="T13" fmla="*/ 28 h 35"/>
                <a:gd name="T14" fmla="*/ 38 w 135"/>
                <a:gd name="T15" fmla="*/ 31 h 35"/>
                <a:gd name="T16" fmla="*/ 44 w 135"/>
                <a:gd name="T17" fmla="*/ 32 h 35"/>
                <a:gd name="T18" fmla="*/ 54 w 135"/>
                <a:gd name="T19" fmla="*/ 35 h 35"/>
                <a:gd name="T20" fmla="*/ 66 w 135"/>
                <a:gd name="T21" fmla="*/ 35 h 35"/>
                <a:gd name="T22" fmla="*/ 78 w 135"/>
                <a:gd name="T23" fmla="*/ 35 h 35"/>
                <a:gd name="T24" fmla="*/ 90 w 135"/>
                <a:gd name="T25" fmla="*/ 35 h 35"/>
                <a:gd name="T26" fmla="*/ 101 w 135"/>
                <a:gd name="T27" fmla="*/ 34 h 35"/>
                <a:gd name="T28" fmla="*/ 113 w 135"/>
                <a:gd name="T29" fmla="*/ 31 h 35"/>
                <a:gd name="T30" fmla="*/ 123 w 135"/>
                <a:gd name="T31" fmla="*/ 28 h 35"/>
                <a:gd name="T32" fmla="*/ 134 w 135"/>
                <a:gd name="T33" fmla="*/ 23 h 35"/>
                <a:gd name="T34" fmla="*/ 134 w 135"/>
                <a:gd name="T35" fmla="*/ 23 h 35"/>
                <a:gd name="T36" fmla="*/ 135 w 135"/>
                <a:gd name="T37" fmla="*/ 22 h 35"/>
                <a:gd name="T38" fmla="*/ 135 w 135"/>
                <a:gd name="T39" fmla="*/ 22 h 35"/>
                <a:gd name="T40" fmla="*/ 134 w 135"/>
                <a:gd name="T41" fmla="*/ 22 h 35"/>
                <a:gd name="T42" fmla="*/ 123 w 135"/>
                <a:gd name="T43" fmla="*/ 23 h 35"/>
                <a:gd name="T44" fmla="*/ 113 w 135"/>
                <a:gd name="T45" fmla="*/ 25 h 35"/>
                <a:gd name="T46" fmla="*/ 104 w 135"/>
                <a:gd name="T47" fmla="*/ 23 h 35"/>
                <a:gd name="T48" fmla="*/ 94 w 135"/>
                <a:gd name="T49" fmla="*/ 23 h 35"/>
                <a:gd name="T50" fmla="*/ 84 w 135"/>
                <a:gd name="T51" fmla="*/ 22 h 35"/>
                <a:gd name="T52" fmla="*/ 75 w 135"/>
                <a:gd name="T53" fmla="*/ 19 h 35"/>
                <a:gd name="T54" fmla="*/ 65 w 135"/>
                <a:gd name="T55" fmla="*/ 18 h 35"/>
                <a:gd name="T56" fmla="*/ 54 w 135"/>
                <a:gd name="T57" fmla="*/ 15 h 35"/>
                <a:gd name="T58" fmla="*/ 47 w 135"/>
                <a:gd name="T59" fmla="*/ 13 h 35"/>
                <a:gd name="T60" fmla="*/ 41 w 135"/>
                <a:gd name="T61" fmla="*/ 10 h 35"/>
                <a:gd name="T62" fmla="*/ 34 w 135"/>
                <a:gd name="T63" fmla="*/ 9 h 35"/>
                <a:gd name="T64" fmla="*/ 28 w 135"/>
                <a:gd name="T65" fmla="*/ 6 h 35"/>
                <a:gd name="T66" fmla="*/ 21 w 135"/>
                <a:gd name="T67" fmla="*/ 3 h 35"/>
                <a:gd name="T68" fmla="*/ 15 w 135"/>
                <a:gd name="T69" fmla="*/ 1 h 35"/>
                <a:gd name="T70" fmla="*/ 7 w 135"/>
                <a:gd name="T71" fmla="*/ 0 h 35"/>
                <a:gd name="T72" fmla="*/ 0 w 135"/>
                <a:gd name="T73" fmla="*/ 0 h 35"/>
                <a:gd name="T74" fmla="*/ 0 w 135"/>
                <a:gd name="T75" fmla="*/ 0 h 35"/>
                <a:gd name="T76" fmla="*/ 0 w 135"/>
                <a:gd name="T77" fmla="*/ 0 h 35"/>
                <a:gd name="T78" fmla="*/ 0 w 135"/>
                <a:gd name="T79" fmla="*/ 0 h 35"/>
                <a:gd name="T80" fmla="*/ 0 w 135"/>
                <a:gd name="T81" fmla="*/ 0 h 35"/>
                <a:gd name="T82" fmla="*/ 0 w 135"/>
                <a:gd name="T83" fmla="*/ 0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5" h="35">
                  <a:moveTo>
                    <a:pt x="0" y="0"/>
                  </a:moveTo>
                  <a:lnTo>
                    <a:pt x="1" y="7"/>
                  </a:lnTo>
                  <a:lnTo>
                    <a:pt x="4" y="13"/>
                  </a:lnTo>
                  <a:lnTo>
                    <a:pt x="10" y="19"/>
                  </a:lnTo>
                  <a:lnTo>
                    <a:pt x="16" y="22"/>
                  </a:lnTo>
                  <a:lnTo>
                    <a:pt x="24" y="26"/>
                  </a:lnTo>
                  <a:lnTo>
                    <a:pt x="31" y="28"/>
                  </a:lnTo>
                  <a:lnTo>
                    <a:pt x="38" y="31"/>
                  </a:lnTo>
                  <a:lnTo>
                    <a:pt x="44" y="32"/>
                  </a:lnTo>
                  <a:lnTo>
                    <a:pt x="54" y="35"/>
                  </a:lnTo>
                  <a:lnTo>
                    <a:pt x="66" y="35"/>
                  </a:lnTo>
                  <a:lnTo>
                    <a:pt x="78" y="35"/>
                  </a:lnTo>
                  <a:lnTo>
                    <a:pt x="90" y="35"/>
                  </a:lnTo>
                  <a:lnTo>
                    <a:pt x="101" y="34"/>
                  </a:lnTo>
                  <a:lnTo>
                    <a:pt x="113" y="31"/>
                  </a:lnTo>
                  <a:lnTo>
                    <a:pt x="123" y="28"/>
                  </a:lnTo>
                  <a:lnTo>
                    <a:pt x="134" y="23"/>
                  </a:lnTo>
                  <a:lnTo>
                    <a:pt x="135" y="22"/>
                  </a:lnTo>
                  <a:lnTo>
                    <a:pt x="134" y="22"/>
                  </a:lnTo>
                  <a:lnTo>
                    <a:pt x="123" y="23"/>
                  </a:lnTo>
                  <a:lnTo>
                    <a:pt x="113" y="25"/>
                  </a:lnTo>
                  <a:lnTo>
                    <a:pt x="104" y="23"/>
                  </a:lnTo>
                  <a:lnTo>
                    <a:pt x="94" y="23"/>
                  </a:lnTo>
                  <a:lnTo>
                    <a:pt x="84" y="22"/>
                  </a:lnTo>
                  <a:lnTo>
                    <a:pt x="75" y="19"/>
                  </a:lnTo>
                  <a:lnTo>
                    <a:pt x="65" y="18"/>
                  </a:lnTo>
                  <a:lnTo>
                    <a:pt x="54" y="15"/>
                  </a:lnTo>
                  <a:lnTo>
                    <a:pt x="47" y="13"/>
                  </a:lnTo>
                  <a:lnTo>
                    <a:pt x="41" y="10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5" name="Freeform 62"/>
            <p:cNvSpPr>
              <a:spLocks/>
            </p:cNvSpPr>
            <p:nvPr/>
          </p:nvSpPr>
          <p:spPr bwMode="auto">
            <a:xfrm>
              <a:off x="6105" y="2015"/>
              <a:ext cx="204" cy="82"/>
            </a:xfrm>
            <a:custGeom>
              <a:avLst/>
              <a:gdLst>
                <a:gd name="T0" fmla="*/ 0 w 204"/>
                <a:gd name="T1" fmla="*/ 12 h 82"/>
                <a:gd name="T2" fmla="*/ 0 w 204"/>
                <a:gd name="T3" fmla="*/ 12 h 82"/>
                <a:gd name="T4" fmla="*/ 0 w 204"/>
                <a:gd name="T5" fmla="*/ 12 h 82"/>
                <a:gd name="T6" fmla="*/ 0 w 204"/>
                <a:gd name="T7" fmla="*/ 14 h 82"/>
                <a:gd name="T8" fmla="*/ 0 w 204"/>
                <a:gd name="T9" fmla="*/ 14 h 82"/>
                <a:gd name="T10" fmla="*/ 1 w 204"/>
                <a:gd name="T11" fmla="*/ 15 h 82"/>
                <a:gd name="T12" fmla="*/ 1 w 204"/>
                <a:gd name="T13" fmla="*/ 15 h 82"/>
                <a:gd name="T14" fmla="*/ 1 w 204"/>
                <a:gd name="T15" fmla="*/ 15 h 82"/>
                <a:gd name="T16" fmla="*/ 1 w 204"/>
                <a:gd name="T17" fmla="*/ 16 h 82"/>
                <a:gd name="T18" fmla="*/ 13 w 204"/>
                <a:gd name="T19" fmla="*/ 19 h 82"/>
                <a:gd name="T20" fmla="*/ 25 w 204"/>
                <a:gd name="T21" fmla="*/ 22 h 82"/>
                <a:gd name="T22" fmla="*/ 37 w 204"/>
                <a:gd name="T23" fmla="*/ 25 h 82"/>
                <a:gd name="T24" fmla="*/ 50 w 204"/>
                <a:gd name="T25" fmla="*/ 27 h 82"/>
                <a:gd name="T26" fmla="*/ 62 w 204"/>
                <a:gd name="T27" fmla="*/ 30 h 82"/>
                <a:gd name="T28" fmla="*/ 73 w 204"/>
                <a:gd name="T29" fmla="*/ 31 h 82"/>
                <a:gd name="T30" fmla="*/ 85 w 204"/>
                <a:gd name="T31" fmla="*/ 33 h 82"/>
                <a:gd name="T32" fmla="*/ 97 w 204"/>
                <a:gd name="T33" fmla="*/ 34 h 82"/>
                <a:gd name="T34" fmla="*/ 111 w 204"/>
                <a:gd name="T35" fmla="*/ 37 h 82"/>
                <a:gd name="T36" fmla="*/ 126 w 204"/>
                <a:gd name="T37" fmla="*/ 40 h 82"/>
                <a:gd name="T38" fmla="*/ 139 w 204"/>
                <a:gd name="T39" fmla="*/ 46 h 82"/>
                <a:gd name="T40" fmla="*/ 151 w 204"/>
                <a:gd name="T41" fmla="*/ 52 h 82"/>
                <a:gd name="T42" fmla="*/ 164 w 204"/>
                <a:gd name="T43" fmla="*/ 59 h 82"/>
                <a:gd name="T44" fmla="*/ 176 w 204"/>
                <a:gd name="T45" fmla="*/ 66 h 82"/>
                <a:gd name="T46" fmla="*/ 188 w 204"/>
                <a:gd name="T47" fmla="*/ 75 h 82"/>
                <a:gd name="T48" fmla="*/ 201 w 204"/>
                <a:gd name="T49" fmla="*/ 82 h 82"/>
                <a:gd name="T50" fmla="*/ 202 w 204"/>
                <a:gd name="T51" fmla="*/ 82 h 82"/>
                <a:gd name="T52" fmla="*/ 204 w 204"/>
                <a:gd name="T53" fmla="*/ 81 h 82"/>
                <a:gd name="T54" fmla="*/ 204 w 204"/>
                <a:gd name="T55" fmla="*/ 80 h 82"/>
                <a:gd name="T56" fmla="*/ 204 w 204"/>
                <a:gd name="T57" fmla="*/ 78 h 82"/>
                <a:gd name="T58" fmla="*/ 198 w 204"/>
                <a:gd name="T59" fmla="*/ 71 h 82"/>
                <a:gd name="T60" fmla="*/ 191 w 204"/>
                <a:gd name="T61" fmla="*/ 65 h 82"/>
                <a:gd name="T62" fmla="*/ 185 w 204"/>
                <a:gd name="T63" fmla="*/ 58 h 82"/>
                <a:gd name="T64" fmla="*/ 179 w 204"/>
                <a:gd name="T65" fmla="*/ 50 h 82"/>
                <a:gd name="T66" fmla="*/ 173 w 204"/>
                <a:gd name="T67" fmla="*/ 43 h 82"/>
                <a:gd name="T68" fmla="*/ 167 w 204"/>
                <a:gd name="T69" fmla="*/ 36 h 82"/>
                <a:gd name="T70" fmla="*/ 160 w 204"/>
                <a:gd name="T71" fmla="*/ 30 h 82"/>
                <a:gd name="T72" fmla="*/ 152 w 204"/>
                <a:gd name="T73" fmla="*/ 24 h 82"/>
                <a:gd name="T74" fmla="*/ 145 w 204"/>
                <a:gd name="T75" fmla="*/ 19 h 82"/>
                <a:gd name="T76" fmla="*/ 138 w 204"/>
                <a:gd name="T77" fmla="*/ 15 h 82"/>
                <a:gd name="T78" fmla="*/ 129 w 204"/>
                <a:gd name="T79" fmla="*/ 12 h 82"/>
                <a:gd name="T80" fmla="*/ 120 w 204"/>
                <a:gd name="T81" fmla="*/ 9 h 82"/>
                <a:gd name="T82" fmla="*/ 111 w 204"/>
                <a:gd name="T83" fmla="*/ 8 h 82"/>
                <a:gd name="T84" fmla="*/ 103 w 204"/>
                <a:gd name="T85" fmla="*/ 6 h 82"/>
                <a:gd name="T86" fmla="*/ 94 w 204"/>
                <a:gd name="T87" fmla="*/ 5 h 82"/>
                <a:gd name="T88" fmla="*/ 85 w 204"/>
                <a:gd name="T89" fmla="*/ 3 h 82"/>
                <a:gd name="T90" fmla="*/ 79 w 204"/>
                <a:gd name="T91" fmla="*/ 2 h 82"/>
                <a:gd name="T92" fmla="*/ 69 w 204"/>
                <a:gd name="T93" fmla="*/ 2 h 82"/>
                <a:gd name="T94" fmla="*/ 54 w 204"/>
                <a:gd name="T95" fmla="*/ 0 h 82"/>
                <a:gd name="T96" fmla="*/ 40 w 204"/>
                <a:gd name="T97" fmla="*/ 0 h 82"/>
                <a:gd name="T98" fmla="*/ 25 w 204"/>
                <a:gd name="T99" fmla="*/ 2 h 82"/>
                <a:gd name="T100" fmla="*/ 12 w 204"/>
                <a:gd name="T101" fmla="*/ 3 h 82"/>
                <a:gd name="T102" fmla="*/ 3 w 204"/>
                <a:gd name="T103" fmla="*/ 6 h 82"/>
                <a:gd name="T104" fmla="*/ 0 w 204"/>
                <a:gd name="T105" fmla="*/ 12 h 82"/>
                <a:gd name="T106" fmla="*/ 0 w 204"/>
                <a:gd name="T107" fmla="*/ 12 h 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4" h="82">
                  <a:moveTo>
                    <a:pt x="0" y="12"/>
                  </a:moveTo>
                  <a:lnTo>
                    <a:pt x="0" y="12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3" y="19"/>
                  </a:lnTo>
                  <a:lnTo>
                    <a:pt x="25" y="22"/>
                  </a:lnTo>
                  <a:lnTo>
                    <a:pt x="37" y="25"/>
                  </a:lnTo>
                  <a:lnTo>
                    <a:pt x="50" y="27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5" y="33"/>
                  </a:lnTo>
                  <a:lnTo>
                    <a:pt x="97" y="34"/>
                  </a:lnTo>
                  <a:lnTo>
                    <a:pt x="111" y="37"/>
                  </a:lnTo>
                  <a:lnTo>
                    <a:pt x="126" y="40"/>
                  </a:lnTo>
                  <a:lnTo>
                    <a:pt x="139" y="46"/>
                  </a:lnTo>
                  <a:lnTo>
                    <a:pt x="151" y="52"/>
                  </a:lnTo>
                  <a:lnTo>
                    <a:pt x="164" y="59"/>
                  </a:lnTo>
                  <a:lnTo>
                    <a:pt x="176" y="66"/>
                  </a:lnTo>
                  <a:lnTo>
                    <a:pt x="188" y="75"/>
                  </a:lnTo>
                  <a:lnTo>
                    <a:pt x="201" y="82"/>
                  </a:lnTo>
                  <a:lnTo>
                    <a:pt x="202" y="82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4" y="78"/>
                  </a:lnTo>
                  <a:lnTo>
                    <a:pt x="198" y="71"/>
                  </a:lnTo>
                  <a:lnTo>
                    <a:pt x="191" y="65"/>
                  </a:lnTo>
                  <a:lnTo>
                    <a:pt x="185" y="58"/>
                  </a:lnTo>
                  <a:lnTo>
                    <a:pt x="179" y="50"/>
                  </a:lnTo>
                  <a:lnTo>
                    <a:pt x="173" y="43"/>
                  </a:lnTo>
                  <a:lnTo>
                    <a:pt x="167" y="36"/>
                  </a:lnTo>
                  <a:lnTo>
                    <a:pt x="160" y="30"/>
                  </a:lnTo>
                  <a:lnTo>
                    <a:pt x="152" y="24"/>
                  </a:lnTo>
                  <a:lnTo>
                    <a:pt x="145" y="19"/>
                  </a:lnTo>
                  <a:lnTo>
                    <a:pt x="138" y="15"/>
                  </a:lnTo>
                  <a:lnTo>
                    <a:pt x="129" y="12"/>
                  </a:lnTo>
                  <a:lnTo>
                    <a:pt x="120" y="9"/>
                  </a:lnTo>
                  <a:lnTo>
                    <a:pt x="111" y="8"/>
                  </a:lnTo>
                  <a:lnTo>
                    <a:pt x="103" y="6"/>
                  </a:lnTo>
                  <a:lnTo>
                    <a:pt x="94" y="5"/>
                  </a:lnTo>
                  <a:lnTo>
                    <a:pt x="85" y="3"/>
                  </a:lnTo>
                  <a:lnTo>
                    <a:pt x="79" y="2"/>
                  </a:lnTo>
                  <a:lnTo>
                    <a:pt x="69" y="2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25" y="2"/>
                  </a:lnTo>
                  <a:lnTo>
                    <a:pt x="12" y="3"/>
                  </a:lnTo>
                  <a:lnTo>
                    <a:pt x="3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6" name="Freeform 63"/>
            <p:cNvSpPr>
              <a:spLocks/>
            </p:cNvSpPr>
            <p:nvPr/>
          </p:nvSpPr>
          <p:spPr bwMode="auto">
            <a:xfrm>
              <a:off x="5860" y="2073"/>
              <a:ext cx="144" cy="162"/>
            </a:xfrm>
            <a:custGeom>
              <a:avLst/>
              <a:gdLst>
                <a:gd name="T0" fmla="*/ 144 w 144"/>
                <a:gd name="T1" fmla="*/ 93 h 162"/>
                <a:gd name="T2" fmla="*/ 141 w 144"/>
                <a:gd name="T3" fmla="*/ 77 h 162"/>
                <a:gd name="T4" fmla="*/ 138 w 144"/>
                <a:gd name="T5" fmla="*/ 61 h 162"/>
                <a:gd name="T6" fmla="*/ 132 w 144"/>
                <a:gd name="T7" fmla="*/ 48 h 162"/>
                <a:gd name="T8" fmla="*/ 125 w 144"/>
                <a:gd name="T9" fmla="*/ 35 h 162"/>
                <a:gd name="T10" fmla="*/ 116 w 144"/>
                <a:gd name="T11" fmla="*/ 23 h 162"/>
                <a:gd name="T12" fmla="*/ 104 w 144"/>
                <a:gd name="T13" fmla="*/ 14 h 162"/>
                <a:gd name="T14" fmla="*/ 91 w 144"/>
                <a:gd name="T15" fmla="*/ 7 h 162"/>
                <a:gd name="T16" fmla="*/ 75 w 144"/>
                <a:gd name="T17" fmla="*/ 1 h 162"/>
                <a:gd name="T18" fmla="*/ 63 w 144"/>
                <a:gd name="T19" fmla="*/ 0 h 162"/>
                <a:gd name="T20" fmla="*/ 51 w 144"/>
                <a:gd name="T21" fmla="*/ 1 h 162"/>
                <a:gd name="T22" fmla="*/ 41 w 144"/>
                <a:gd name="T23" fmla="*/ 5 h 162"/>
                <a:gd name="T24" fmla="*/ 31 w 144"/>
                <a:gd name="T25" fmla="*/ 11 h 162"/>
                <a:gd name="T26" fmla="*/ 22 w 144"/>
                <a:gd name="T27" fmla="*/ 19 h 162"/>
                <a:gd name="T28" fmla="*/ 15 w 144"/>
                <a:gd name="T29" fmla="*/ 29 h 162"/>
                <a:gd name="T30" fmla="*/ 9 w 144"/>
                <a:gd name="T31" fmla="*/ 38 h 162"/>
                <a:gd name="T32" fmla="*/ 4 w 144"/>
                <a:gd name="T33" fmla="*/ 48 h 162"/>
                <a:gd name="T34" fmla="*/ 0 w 144"/>
                <a:gd name="T35" fmla="*/ 71 h 162"/>
                <a:gd name="T36" fmla="*/ 4 w 144"/>
                <a:gd name="T37" fmla="*/ 96 h 162"/>
                <a:gd name="T38" fmla="*/ 16 w 144"/>
                <a:gd name="T39" fmla="*/ 120 h 162"/>
                <a:gd name="T40" fmla="*/ 34 w 144"/>
                <a:gd name="T41" fmla="*/ 140 h 162"/>
                <a:gd name="T42" fmla="*/ 56 w 144"/>
                <a:gd name="T43" fmla="*/ 155 h 162"/>
                <a:gd name="T44" fmla="*/ 79 w 144"/>
                <a:gd name="T45" fmla="*/ 162 h 162"/>
                <a:gd name="T46" fmla="*/ 103 w 144"/>
                <a:gd name="T47" fmla="*/ 161 h 162"/>
                <a:gd name="T48" fmla="*/ 125 w 144"/>
                <a:gd name="T49" fmla="*/ 148 h 162"/>
                <a:gd name="T50" fmla="*/ 125 w 144"/>
                <a:gd name="T51" fmla="*/ 146 h 162"/>
                <a:gd name="T52" fmla="*/ 125 w 144"/>
                <a:gd name="T53" fmla="*/ 145 h 162"/>
                <a:gd name="T54" fmla="*/ 125 w 144"/>
                <a:gd name="T55" fmla="*/ 145 h 162"/>
                <a:gd name="T56" fmla="*/ 123 w 144"/>
                <a:gd name="T57" fmla="*/ 146 h 162"/>
                <a:gd name="T58" fmla="*/ 104 w 144"/>
                <a:gd name="T59" fmla="*/ 152 h 162"/>
                <a:gd name="T60" fmla="*/ 85 w 144"/>
                <a:gd name="T61" fmla="*/ 151 h 162"/>
                <a:gd name="T62" fmla="*/ 66 w 144"/>
                <a:gd name="T63" fmla="*/ 143 h 162"/>
                <a:gd name="T64" fmla="*/ 50 w 144"/>
                <a:gd name="T65" fmla="*/ 130 h 162"/>
                <a:gd name="T66" fmla="*/ 35 w 144"/>
                <a:gd name="T67" fmla="*/ 114 h 162"/>
                <a:gd name="T68" fmla="*/ 23 w 144"/>
                <a:gd name="T69" fmla="*/ 96 h 162"/>
                <a:gd name="T70" fmla="*/ 16 w 144"/>
                <a:gd name="T71" fmla="*/ 79 h 162"/>
                <a:gd name="T72" fmla="*/ 13 w 144"/>
                <a:gd name="T73" fmla="*/ 61 h 162"/>
                <a:gd name="T74" fmla="*/ 16 w 144"/>
                <a:gd name="T75" fmla="*/ 44 h 162"/>
                <a:gd name="T76" fmla="*/ 23 w 144"/>
                <a:gd name="T77" fmla="*/ 29 h 162"/>
                <a:gd name="T78" fmla="*/ 34 w 144"/>
                <a:gd name="T79" fmla="*/ 19 h 162"/>
                <a:gd name="T80" fmla="*/ 48 w 144"/>
                <a:gd name="T81" fmla="*/ 11 h 162"/>
                <a:gd name="T82" fmla="*/ 63 w 144"/>
                <a:gd name="T83" fmla="*/ 10 h 162"/>
                <a:gd name="T84" fmla="*/ 79 w 144"/>
                <a:gd name="T85" fmla="*/ 10 h 162"/>
                <a:gd name="T86" fmla="*/ 95 w 144"/>
                <a:gd name="T87" fmla="*/ 14 h 162"/>
                <a:gd name="T88" fmla="*/ 110 w 144"/>
                <a:gd name="T89" fmla="*/ 23 h 162"/>
                <a:gd name="T90" fmla="*/ 123 w 144"/>
                <a:gd name="T91" fmla="*/ 38 h 162"/>
                <a:gd name="T92" fmla="*/ 133 w 144"/>
                <a:gd name="T93" fmla="*/ 55 h 162"/>
                <a:gd name="T94" fmla="*/ 139 w 144"/>
                <a:gd name="T95" fmla="*/ 74 h 162"/>
                <a:gd name="T96" fmla="*/ 142 w 144"/>
                <a:gd name="T97" fmla="*/ 95 h 162"/>
                <a:gd name="T98" fmla="*/ 142 w 144"/>
                <a:gd name="T99" fmla="*/ 95 h 162"/>
                <a:gd name="T100" fmla="*/ 144 w 144"/>
                <a:gd name="T101" fmla="*/ 93 h 162"/>
                <a:gd name="T102" fmla="*/ 144 w 144"/>
                <a:gd name="T103" fmla="*/ 93 h 162"/>
                <a:gd name="T104" fmla="*/ 144 w 144"/>
                <a:gd name="T105" fmla="*/ 93 h 162"/>
                <a:gd name="T106" fmla="*/ 144 w 144"/>
                <a:gd name="T107" fmla="*/ 93 h 1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44" h="162">
                  <a:moveTo>
                    <a:pt x="144" y="93"/>
                  </a:moveTo>
                  <a:lnTo>
                    <a:pt x="141" y="77"/>
                  </a:lnTo>
                  <a:lnTo>
                    <a:pt x="138" y="61"/>
                  </a:lnTo>
                  <a:lnTo>
                    <a:pt x="132" y="48"/>
                  </a:lnTo>
                  <a:lnTo>
                    <a:pt x="125" y="35"/>
                  </a:lnTo>
                  <a:lnTo>
                    <a:pt x="116" y="23"/>
                  </a:lnTo>
                  <a:lnTo>
                    <a:pt x="104" y="14"/>
                  </a:lnTo>
                  <a:lnTo>
                    <a:pt x="91" y="7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1" y="1"/>
                  </a:lnTo>
                  <a:lnTo>
                    <a:pt x="41" y="5"/>
                  </a:lnTo>
                  <a:lnTo>
                    <a:pt x="31" y="11"/>
                  </a:lnTo>
                  <a:lnTo>
                    <a:pt x="22" y="19"/>
                  </a:lnTo>
                  <a:lnTo>
                    <a:pt x="15" y="29"/>
                  </a:lnTo>
                  <a:lnTo>
                    <a:pt x="9" y="38"/>
                  </a:lnTo>
                  <a:lnTo>
                    <a:pt x="4" y="48"/>
                  </a:lnTo>
                  <a:lnTo>
                    <a:pt x="0" y="71"/>
                  </a:lnTo>
                  <a:lnTo>
                    <a:pt x="4" y="96"/>
                  </a:lnTo>
                  <a:lnTo>
                    <a:pt x="16" y="120"/>
                  </a:lnTo>
                  <a:lnTo>
                    <a:pt x="34" y="140"/>
                  </a:lnTo>
                  <a:lnTo>
                    <a:pt x="56" y="155"/>
                  </a:lnTo>
                  <a:lnTo>
                    <a:pt x="79" y="162"/>
                  </a:lnTo>
                  <a:lnTo>
                    <a:pt x="103" y="161"/>
                  </a:lnTo>
                  <a:lnTo>
                    <a:pt x="125" y="148"/>
                  </a:lnTo>
                  <a:lnTo>
                    <a:pt x="125" y="146"/>
                  </a:lnTo>
                  <a:lnTo>
                    <a:pt x="125" y="145"/>
                  </a:lnTo>
                  <a:lnTo>
                    <a:pt x="123" y="146"/>
                  </a:lnTo>
                  <a:lnTo>
                    <a:pt x="104" y="152"/>
                  </a:lnTo>
                  <a:lnTo>
                    <a:pt x="85" y="151"/>
                  </a:lnTo>
                  <a:lnTo>
                    <a:pt x="66" y="143"/>
                  </a:lnTo>
                  <a:lnTo>
                    <a:pt x="50" y="130"/>
                  </a:lnTo>
                  <a:lnTo>
                    <a:pt x="35" y="114"/>
                  </a:lnTo>
                  <a:lnTo>
                    <a:pt x="23" y="96"/>
                  </a:lnTo>
                  <a:lnTo>
                    <a:pt x="16" y="79"/>
                  </a:lnTo>
                  <a:lnTo>
                    <a:pt x="13" y="61"/>
                  </a:lnTo>
                  <a:lnTo>
                    <a:pt x="16" y="44"/>
                  </a:lnTo>
                  <a:lnTo>
                    <a:pt x="23" y="29"/>
                  </a:lnTo>
                  <a:lnTo>
                    <a:pt x="34" y="19"/>
                  </a:lnTo>
                  <a:lnTo>
                    <a:pt x="48" y="11"/>
                  </a:lnTo>
                  <a:lnTo>
                    <a:pt x="63" y="10"/>
                  </a:lnTo>
                  <a:lnTo>
                    <a:pt x="79" y="10"/>
                  </a:lnTo>
                  <a:lnTo>
                    <a:pt x="95" y="14"/>
                  </a:lnTo>
                  <a:lnTo>
                    <a:pt x="110" y="23"/>
                  </a:lnTo>
                  <a:lnTo>
                    <a:pt x="123" y="38"/>
                  </a:lnTo>
                  <a:lnTo>
                    <a:pt x="133" y="55"/>
                  </a:lnTo>
                  <a:lnTo>
                    <a:pt x="139" y="74"/>
                  </a:lnTo>
                  <a:lnTo>
                    <a:pt x="142" y="95"/>
                  </a:lnTo>
                  <a:lnTo>
                    <a:pt x="144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7" name="Freeform 64"/>
            <p:cNvSpPr>
              <a:spLocks/>
            </p:cNvSpPr>
            <p:nvPr/>
          </p:nvSpPr>
          <p:spPr bwMode="auto">
            <a:xfrm>
              <a:off x="6001" y="2152"/>
              <a:ext cx="61" cy="50"/>
            </a:xfrm>
            <a:custGeom>
              <a:avLst/>
              <a:gdLst>
                <a:gd name="T0" fmla="*/ 0 w 61"/>
                <a:gd name="T1" fmla="*/ 19 h 50"/>
                <a:gd name="T2" fmla="*/ 6 w 61"/>
                <a:gd name="T3" fmla="*/ 10 h 50"/>
                <a:gd name="T4" fmla="*/ 17 w 61"/>
                <a:gd name="T5" fmla="*/ 10 h 50"/>
                <a:gd name="T6" fmla="*/ 28 w 61"/>
                <a:gd name="T7" fmla="*/ 16 h 50"/>
                <a:gd name="T8" fmla="*/ 36 w 61"/>
                <a:gd name="T9" fmla="*/ 23 h 50"/>
                <a:gd name="T10" fmla="*/ 39 w 61"/>
                <a:gd name="T11" fmla="*/ 28 h 50"/>
                <a:gd name="T12" fmla="*/ 42 w 61"/>
                <a:gd name="T13" fmla="*/ 31 h 50"/>
                <a:gd name="T14" fmla="*/ 44 w 61"/>
                <a:gd name="T15" fmla="*/ 35 h 50"/>
                <a:gd name="T16" fmla="*/ 47 w 61"/>
                <a:gd name="T17" fmla="*/ 39 h 50"/>
                <a:gd name="T18" fmla="*/ 48 w 61"/>
                <a:gd name="T19" fmla="*/ 42 h 50"/>
                <a:gd name="T20" fmla="*/ 50 w 61"/>
                <a:gd name="T21" fmla="*/ 47 h 50"/>
                <a:gd name="T22" fmla="*/ 53 w 61"/>
                <a:gd name="T23" fmla="*/ 48 h 50"/>
                <a:gd name="T24" fmla="*/ 55 w 61"/>
                <a:gd name="T25" fmla="*/ 50 h 50"/>
                <a:gd name="T26" fmla="*/ 58 w 61"/>
                <a:gd name="T27" fmla="*/ 50 h 50"/>
                <a:gd name="T28" fmla="*/ 60 w 61"/>
                <a:gd name="T29" fmla="*/ 48 h 50"/>
                <a:gd name="T30" fmla="*/ 61 w 61"/>
                <a:gd name="T31" fmla="*/ 45 h 50"/>
                <a:gd name="T32" fmla="*/ 61 w 61"/>
                <a:gd name="T33" fmla="*/ 42 h 50"/>
                <a:gd name="T34" fmla="*/ 58 w 61"/>
                <a:gd name="T35" fmla="*/ 28 h 50"/>
                <a:gd name="T36" fmla="*/ 53 w 61"/>
                <a:gd name="T37" fmla="*/ 14 h 50"/>
                <a:gd name="T38" fmla="*/ 42 w 61"/>
                <a:gd name="T39" fmla="*/ 4 h 50"/>
                <a:gd name="T40" fmla="*/ 28 w 61"/>
                <a:gd name="T41" fmla="*/ 0 h 50"/>
                <a:gd name="T42" fmla="*/ 17 w 61"/>
                <a:gd name="T43" fmla="*/ 0 h 50"/>
                <a:gd name="T44" fmla="*/ 9 w 61"/>
                <a:gd name="T45" fmla="*/ 3 h 50"/>
                <a:gd name="T46" fmla="*/ 3 w 61"/>
                <a:gd name="T47" fmla="*/ 10 h 50"/>
                <a:gd name="T48" fmla="*/ 0 w 61"/>
                <a:gd name="T49" fmla="*/ 19 h 50"/>
                <a:gd name="T50" fmla="*/ 0 w 61"/>
                <a:gd name="T51" fmla="*/ 19 h 50"/>
                <a:gd name="T52" fmla="*/ 0 w 61"/>
                <a:gd name="T53" fmla="*/ 19 h 50"/>
                <a:gd name="T54" fmla="*/ 0 w 61"/>
                <a:gd name="T55" fmla="*/ 19 h 50"/>
                <a:gd name="T56" fmla="*/ 0 w 61"/>
                <a:gd name="T57" fmla="*/ 19 h 50"/>
                <a:gd name="T58" fmla="*/ 0 w 61"/>
                <a:gd name="T59" fmla="*/ 19 h 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1" h="50">
                  <a:moveTo>
                    <a:pt x="0" y="19"/>
                  </a:moveTo>
                  <a:lnTo>
                    <a:pt x="6" y="10"/>
                  </a:lnTo>
                  <a:lnTo>
                    <a:pt x="17" y="10"/>
                  </a:lnTo>
                  <a:lnTo>
                    <a:pt x="28" y="16"/>
                  </a:lnTo>
                  <a:lnTo>
                    <a:pt x="36" y="23"/>
                  </a:lnTo>
                  <a:lnTo>
                    <a:pt x="39" y="28"/>
                  </a:lnTo>
                  <a:lnTo>
                    <a:pt x="42" y="31"/>
                  </a:lnTo>
                  <a:lnTo>
                    <a:pt x="44" y="35"/>
                  </a:lnTo>
                  <a:lnTo>
                    <a:pt x="47" y="39"/>
                  </a:lnTo>
                  <a:lnTo>
                    <a:pt x="48" y="42"/>
                  </a:lnTo>
                  <a:lnTo>
                    <a:pt x="50" y="47"/>
                  </a:lnTo>
                  <a:lnTo>
                    <a:pt x="53" y="48"/>
                  </a:lnTo>
                  <a:lnTo>
                    <a:pt x="55" y="50"/>
                  </a:lnTo>
                  <a:lnTo>
                    <a:pt x="58" y="50"/>
                  </a:lnTo>
                  <a:lnTo>
                    <a:pt x="60" y="48"/>
                  </a:lnTo>
                  <a:lnTo>
                    <a:pt x="61" y="45"/>
                  </a:lnTo>
                  <a:lnTo>
                    <a:pt x="61" y="42"/>
                  </a:lnTo>
                  <a:lnTo>
                    <a:pt x="58" y="28"/>
                  </a:lnTo>
                  <a:lnTo>
                    <a:pt x="53" y="14"/>
                  </a:lnTo>
                  <a:lnTo>
                    <a:pt x="42" y="4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9" y="3"/>
                  </a:lnTo>
                  <a:lnTo>
                    <a:pt x="3" y="1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8" name="Freeform 65"/>
            <p:cNvSpPr>
              <a:spLocks/>
            </p:cNvSpPr>
            <p:nvPr/>
          </p:nvSpPr>
          <p:spPr bwMode="auto">
            <a:xfrm>
              <a:off x="6054" y="2143"/>
              <a:ext cx="157" cy="154"/>
            </a:xfrm>
            <a:custGeom>
              <a:avLst/>
              <a:gdLst>
                <a:gd name="T0" fmla="*/ 11 w 157"/>
                <a:gd name="T1" fmla="*/ 48 h 154"/>
                <a:gd name="T2" fmla="*/ 29 w 157"/>
                <a:gd name="T3" fmla="*/ 20 h 154"/>
                <a:gd name="T4" fmla="*/ 57 w 157"/>
                <a:gd name="T5" fmla="*/ 7 h 154"/>
                <a:gd name="T6" fmla="*/ 91 w 157"/>
                <a:gd name="T7" fmla="*/ 9 h 154"/>
                <a:gd name="T8" fmla="*/ 124 w 157"/>
                <a:gd name="T9" fmla="*/ 26 h 154"/>
                <a:gd name="T10" fmla="*/ 142 w 157"/>
                <a:gd name="T11" fmla="*/ 63 h 154"/>
                <a:gd name="T12" fmla="*/ 142 w 157"/>
                <a:gd name="T13" fmla="*/ 98 h 154"/>
                <a:gd name="T14" fmla="*/ 130 w 157"/>
                <a:gd name="T15" fmla="*/ 122 h 154"/>
                <a:gd name="T16" fmla="*/ 108 w 157"/>
                <a:gd name="T17" fmla="*/ 135 h 154"/>
                <a:gd name="T18" fmla="*/ 80 w 157"/>
                <a:gd name="T19" fmla="*/ 139 h 154"/>
                <a:gd name="T20" fmla="*/ 54 w 157"/>
                <a:gd name="T21" fmla="*/ 135 h 154"/>
                <a:gd name="T22" fmla="*/ 33 w 157"/>
                <a:gd name="T23" fmla="*/ 125 h 154"/>
                <a:gd name="T24" fmla="*/ 19 w 157"/>
                <a:gd name="T25" fmla="*/ 107 h 154"/>
                <a:gd name="T26" fmla="*/ 7 w 157"/>
                <a:gd name="T27" fmla="*/ 86 h 154"/>
                <a:gd name="T28" fmla="*/ 2 w 157"/>
                <a:gd name="T29" fmla="*/ 76 h 154"/>
                <a:gd name="T30" fmla="*/ 0 w 157"/>
                <a:gd name="T31" fmla="*/ 76 h 154"/>
                <a:gd name="T32" fmla="*/ 5 w 157"/>
                <a:gd name="T33" fmla="*/ 94 h 154"/>
                <a:gd name="T34" fmla="*/ 22 w 157"/>
                <a:gd name="T35" fmla="*/ 123 h 154"/>
                <a:gd name="T36" fmla="*/ 46 w 157"/>
                <a:gd name="T37" fmla="*/ 145 h 154"/>
                <a:gd name="T38" fmla="*/ 79 w 157"/>
                <a:gd name="T39" fmla="*/ 154 h 154"/>
                <a:gd name="T40" fmla="*/ 113 w 157"/>
                <a:gd name="T41" fmla="*/ 147 h 154"/>
                <a:gd name="T42" fmla="*/ 136 w 157"/>
                <a:gd name="T43" fmla="*/ 132 h 154"/>
                <a:gd name="T44" fmla="*/ 151 w 157"/>
                <a:gd name="T45" fmla="*/ 113 h 154"/>
                <a:gd name="T46" fmla="*/ 157 w 157"/>
                <a:gd name="T47" fmla="*/ 86 h 154"/>
                <a:gd name="T48" fmla="*/ 151 w 157"/>
                <a:gd name="T49" fmla="*/ 56 h 154"/>
                <a:gd name="T50" fmla="*/ 136 w 157"/>
                <a:gd name="T51" fmla="*/ 29 h 154"/>
                <a:gd name="T52" fmla="*/ 113 w 157"/>
                <a:gd name="T53" fmla="*/ 10 h 154"/>
                <a:gd name="T54" fmla="*/ 82 w 157"/>
                <a:gd name="T55" fmla="*/ 1 h 154"/>
                <a:gd name="T56" fmla="*/ 52 w 157"/>
                <a:gd name="T57" fmla="*/ 1 h 154"/>
                <a:gd name="T58" fmla="*/ 32 w 157"/>
                <a:gd name="T59" fmla="*/ 13 h 154"/>
                <a:gd name="T60" fmla="*/ 16 w 157"/>
                <a:gd name="T61" fmla="*/ 31 h 154"/>
                <a:gd name="T62" fmla="*/ 7 w 157"/>
                <a:gd name="T63" fmla="*/ 54 h 154"/>
                <a:gd name="T64" fmla="*/ 7 w 157"/>
                <a:gd name="T65" fmla="*/ 67 h 154"/>
                <a:gd name="T66" fmla="*/ 8 w 157"/>
                <a:gd name="T67" fmla="*/ 67 h 154"/>
                <a:gd name="T68" fmla="*/ 8 w 157"/>
                <a:gd name="T69" fmla="*/ 67 h 1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7" h="154">
                  <a:moveTo>
                    <a:pt x="8" y="67"/>
                  </a:moveTo>
                  <a:lnTo>
                    <a:pt x="11" y="48"/>
                  </a:lnTo>
                  <a:lnTo>
                    <a:pt x="19" y="34"/>
                  </a:lnTo>
                  <a:lnTo>
                    <a:pt x="29" y="20"/>
                  </a:lnTo>
                  <a:lnTo>
                    <a:pt x="42" y="12"/>
                  </a:lnTo>
                  <a:lnTo>
                    <a:pt x="57" y="7"/>
                  </a:lnTo>
                  <a:lnTo>
                    <a:pt x="73" y="6"/>
                  </a:lnTo>
                  <a:lnTo>
                    <a:pt x="91" y="9"/>
                  </a:lnTo>
                  <a:lnTo>
                    <a:pt x="107" y="15"/>
                  </a:lnTo>
                  <a:lnTo>
                    <a:pt x="124" y="26"/>
                  </a:lnTo>
                  <a:lnTo>
                    <a:pt x="135" y="44"/>
                  </a:lnTo>
                  <a:lnTo>
                    <a:pt x="142" y="63"/>
                  </a:lnTo>
                  <a:lnTo>
                    <a:pt x="143" y="84"/>
                  </a:lnTo>
                  <a:lnTo>
                    <a:pt x="142" y="98"/>
                  </a:lnTo>
                  <a:lnTo>
                    <a:pt x="137" y="111"/>
                  </a:lnTo>
                  <a:lnTo>
                    <a:pt x="130" y="122"/>
                  </a:lnTo>
                  <a:lnTo>
                    <a:pt x="120" y="129"/>
                  </a:lnTo>
                  <a:lnTo>
                    <a:pt x="108" y="135"/>
                  </a:lnTo>
                  <a:lnTo>
                    <a:pt x="95" y="138"/>
                  </a:lnTo>
                  <a:lnTo>
                    <a:pt x="80" y="139"/>
                  </a:lnTo>
                  <a:lnTo>
                    <a:pt x="66" y="138"/>
                  </a:lnTo>
                  <a:lnTo>
                    <a:pt x="54" y="135"/>
                  </a:lnTo>
                  <a:lnTo>
                    <a:pt x="44" y="130"/>
                  </a:lnTo>
                  <a:lnTo>
                    <a:pt x="33" y="125"/>
                  </a:lnTo>
                  <a:lnTo>
                    <a:pt x="26" y="116"/>
                  </a:lnTo>
                  <a:lnTo>
                    <a:pt x="19" y="107"/>
                  </a:lnTo>
                  <a:lnTo>
                    <a:pt x="11" y="98"/>
                  </a:lnTo>
                  <a:lnTo>
                    <a:pt x="7" y="86"/>
                  </a:lnTo>
                  <a:lnTo>
                    <a:pt x="2" y="76"/>
                  </a:lnTo>
                  <a:lnTo>
                    <a:pt x="1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5" y="94"/>
                  </a:lnTo>
                  <a:lnTo>
                    <a:pt x="13" y="110"/>
                  </a:lnTo>
                  <a:lnTo>
                    <a:pt x="22" y="123"/>
                  </a:lnTo>
                  <a:lnTo>
                    <a:pt x="33" y="136"/>
                  </a:lnTo>
                  <a:lnTo>
                    <a:pt x="46" y="145"/>
                  </a:lnTo>
                  <a:lnTo>
                    <a:pt x="61" y="151"/>
                  </a:lnTo>
                  <a:lnTo>
                    <a:pt x="79" y="154"/>
                  </a:lnTo>
                  <a:lnTo>
                    <a:pt x="98" y="151"/>
                  </a:lnTo>
                  <a:lnTo>
                    <a:pt x="113" y="147"/>
                  </a:lnTo>
                  <a:lnTo>
                    <a:pt x="124" y="141"/>
                  </a:lnTo>
                  <a:lnTo>
                    <a:pt x="136" y="132"/>
                  </a:lnTo>
                  <a:lnTo>
                    <a:pt x="145" y="123"/>
                  </a:lnTo>
                  <a:lnTo>
                    <a:pt x="151" y="113"/>
                  </a:lnTo>
                  <a:lnTo>
                    <a:pt x="155" y="101"/>
                  </a:lnTo>
                  <a:lnTo>
                    <a:pt x="157" y="86"/>
                  </a:lnTo>
                  <a:lnTo>
                    <a:pt x="155" y="72"/>
                  </a:lnTo>
                  <a:lnTo>
                    <a:pt x="151" y="56"/>
                  </a:lnTo>
                  <a:lnTo>
                    <a:pt x="145" y="41"/>
                  </a:lnTo>
                  <a:lnTo>
                    <a:pt x="136" y="29"/>
                  </a:lnTo>
                  <a:lnTo>
                    <a:pt x="124" y="18"/>
                  </a:lnTo>
                  <a:lnTo>
                    <a:pt x="113" y="10"/>
                  </a:lnTo>
                  <a:lnTo>
                    <a:pt x="98" y="4"/>
                  </a:lnTo>
                  <a:lnTo>
                    <a:pt x="82" y="1"/>
                  </a:lnTo>
                  <a:lnTo>
                    <a:pt x="66" y="0"/>
                  </a:lnTo>
                  <a:lnTo>
                    <a:pt x="52" y="1"/>
                  </a:lnTo>
                  <a:lnTo>
                    <a:pt x="41" y="6"/>
                  </a:lnTo>
                  <a:lnTo>
                    <a:pt x="32" y="13"/>
                  </a:lnTo>
                  <a:lnTo>
                    <a:pt x="23" y="20"/>
                  </a:lnTo>
                  <a:lnTo>
                    <a:pt x="16" y="31"/>
                  </a:lnTo>
                  <a:lnTo>
                    <a:pt x="10" y="42"/>
                  </a:lnTo>
                  <a:lnTo>
                    <a:pt x="7" y="54"/>
                  </a:lnTo>
                  <a:lnTo>
                    <a:pt x="7" y="67"/>
                  </a:lnTo>
                  <a:lnTo>
                    <a:pt x="8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9" name="Freeform 66"/>
            <p:cNvSpPr>
              <a:spLocks/>
            </p:cNvSpPr>
            <p:nvPr/>
          </p:nvSpPr>
          <p:spPr bwMode="auto">
            <a:xfrm>
              <a:off x="6189" y="2200"/>
              <a:ext cx="165" cy="37"/>
            </a:xfrm>
            <a:custGeom>
              <a:avLst/>
              <a:gdLst>
                <a:gd name="T0" fmla="*/ 165 w 165"/>
                <a:gd name="T1" fmla="*/ 0 h 37"/>
                <a:gd name="T2" fmla="*/ 145 w 165"/>
                <a:gd name="T3" fmla="*/ 3 h 37"/>
                <a:gd name="T4" fmla="*/ 124 w 165"/>
                <a:gd name="T5" fmla="*/ 6 h 37"/>
                <a:gd name="T6" fmla="*/ 104 w 165"/>
                <a:gd name="T7" fmla="*/ 9 h 37"/>
                <a:gd name="T8" fmla="*/ 85 w 165"/>
                <a:gd name="T9" fmla="*/ 12 h 37"/>
                <a:gd name="T10" fmla="*/ 64 w 165"/>
                <a:gd name="T11" fmla="*/ 16 h 37"/>
                <a:gd name="T12" fmla="*/ 44 w 165"/>
                <a:gd name="T13" fmla="*/ 19 h 37"/>
                <a:gd name="T14" fmla="*/ 24 w 165"/>
                <a:gd name="T15" fmla="*/ 24 h 37"/>
                <a:gd name="T16" fmla="*/ 4 w 165"/>
                <a:gd name="T17" fmla="*/ 29 h 37"/>
                <a:gd name="T18" fmla="*/ 1 w 165"/>
                <a:gd name="T19" fmla="*/ 31 h 37"/>
                <a:gd name="T20" fmla="*/ 0 w 165"/>
                <a:gd name="T21" fmla="*/ 34 h 37"/>
                <a:gd name="T22" fmla="*/ 0 w 165"/>
                <a:gd name="T23" fmla="*/ 37 h 37"/>
                <a:gd name="T24" fmla="*/ 2 w 165"/>
                <a:gd name="T25" fmla="*/ 37 h 37"/>
                <a:gd name="T26" fmla="*/ 23 w 165"/>
                <a:gd name="T27" fmla="*/ 32 h 37"/>
                <a:gd name="T28" fmla="*/ 44 w 165"/>
                <a:gd name="T29" fmla="*/ 28 h 37"/>
                <a:gd name="T30" fmla="*/ 63 w 165"/>
                <a:gd name="T31" fmla="*/ 24 h 37"/>
                <a:gd name="T32" fmla="*/ 83 w 165"/>
                <a:gd name="T33" fmla="*/ 18 h 37"/>
                <a:gd name="T34" fmla="*/ 104 w 165"/>
                <a:gd name="T35" fmla="*/ 13 h 37"/>
                <a:gd name="T36" fmla="*/ 124 w 165"/>
                <a:gd name="T37" fmla="*/ 9 h 37"/>
                <a:gd name="T38" fmla="*/ 145 w 165"/>
                <a:gd name="T39" fmla="*/ 5 h 37"/>
                <a:gd name="T40" fmla="*/ 165 w 165"/>
                <a:gd name="T41" fmla="*/ 0 h 37"/>
                <a:gd name="T42" fmla="*/ 165 w 165"/>
                <a:gd name="T43" fmla="*/ 0 h 37"/>
                <a:gd name="T44" fmla="*/ 165 w 165"/>
                <a:gd name="T45" fmla="*/ 0 h 37"/>
                <a:gd name="T46" fmla="*/ 165 w 165"/>
                <a:gd name="T47" fmla="*/ 0 h 37"/>
                <a:gd name="T48" fmla="*/ 165 w 165"/>
                <a:gd name="T49" fmla="*/ 0 h 37"/>
                <a:gd name="T50" fmla="*/ 165 w 165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5" h="37">
                  <a:moveTo>
                    <a:pt x="165" y="0"/>
                  </a:moveTo>
                  <a:lnTo>
                    <a:pt x="145" y="3"/>
                  </a:lnTo>
                  <a:lnTo>
                    <a:pt x="124" y="6"/>
                  </a:lnTo>
                  <a:lnTo>
                    <a:pt x="104" y="9"/>
                  </a:lnTo>
                  <a:lnTo>
                    <a:pt x="85" y="12"/>
                  </a:lnTo>
                  <a:lnTo>
                    <a:pt x="64" y="16"/>
                  </a:lnTo>
                  <a:lnTo>
                    <a:pt x="44" y="19"/>
                  </a:lnTo>
                  <a:lnTo>
                    <a:pt x="24" y="24"/>
                  </a:lnTo>
                  <a:lnTo>
                    <a:pt x="4" y="29"/>
                  </a:lnTo>
                  <a:lnTo>
                    <a:pt x="1" y="31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3" y="32"/>
                  </a:lnTo>
                  <a:lnTo>
                    <a:pt x="44" y="28"/>
                  </a:lnTo>
                  <a:lnTo>
                    <a:pt x="63" y="24"/>
                  </a:lnTo>
                  <a:lnTo>
                    <a:pt x="83" y="18"/>
                  </a:lnTo>
                  <a:lnTo>
                    <a:pt x="104" y="13"/>
                  </a:lnTo>
                  <a:lnTo>
                    <a:pt x="124" y="9"/>
                  </a:lnTo>
                  <a:lnTo>
                    <a:pt x="145" y="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0" name="Freeform 67"/>
            <p:cNvSpPr>
              <a:spLocks/>
            </p:cNvSpPr>
            <p:nvPr/>
          </p:nvSpPr>
          <p:spPr bwMode="auto">
            <a:xfrm>
              <a:off x="6324" y="1838"/>
              <a:ext cx="134" cy="406"/>
            </a:xfrm>
            <a:custGeom>
              <a:avLst/>
              <a:gdLst>
                <a:gd name="T0" fmla="*/ 14 w 134"/>
                <a:gd name="T1" fmla="*/ 4 h 406"/>
                <a:gd name="T2" fmla="*/ 44 w 134"/>
                <a:gd name="T3" fmla="*/ 15 h 406"/>
                <a:gd name="T4" fmla="*/ 70 w 134"/>
                <a:gd name="T5" fmla="*/ 29 h 406"/>
                <a:gd name="T6" fmla="*/ 93 w 134"/>
                <a:gd name="T7" fmla="*/ 47 h 406"/>
                <a:gd name="T8" fmla="*/ 117 w 134"/>
                <a:gd name="T9" fmla="*/ 81 h 406"/>
                <a:gd name="T10" fmla="*/ 117 w 134"/>
                <a:gd name="T11" fmla="*/ 129 h 406"/>
                <a:gd name="T12" fmla="*/ 93 w 134"/>
                <a:gd name="T13" fmla="*/ 154 h 406"/>
                <a:gd name="T14" fmla="*/ 82 w 134"/>
                <a:gd name="T15" fmla="*/ 161 h 406"/>
                <a:gd name="T16" fmla="*/ 70 w 134"/>
                <a:gd name="T17" fmla="*/ 170 h 406"/>
                <a:gd name="T18" fmla="*/ 58 w 134"/>
                <a:gd name="T19" fmla="*/ 179 h 406"/>
                <a:gd name="T20" fmla="*/ 39 w 134"/>
                <a:gd name="T21" fmla="*/ 201 h 406"/>
                <a:gd name="T22" fmla="*/ 27 w 134"/>
                <a:gd name="T23" fmla="*/ 237 h 406"/>
                <a:gd name="T24" fmla="*/ 29 w 134"/>
                <a:gd name="T25" fmla="*/ 273 h 406"/>
                <a:gd name="T26" fmla="*/ 35 w 134"/>
                <a:gd name="T27" fmla="*/ 303 h 406"/>
                <a:gd name="T28" fmla="*/ 35 w 134"/>
                <a:gd name="T29" fmla="*/ 340 h 406"/>
                <a:gd name="T30" fmla="*/ 22 w 134"/>
                <a:gd name="T31" fmla="*/ 384 h 406"/>
                <a:gd name="T32" fmla="*/ 16 w 134"/>
                <a:gd name="T33" fmla="*/ 406 h 406"/>
                <a:gd name="T34" fmla="*/ 17 w 134"/>
                <a:gd name="T35" fmla="*/ 406 h 406"/>
                <a:gd name="T36" fmla="*/ 23 w 134"/>
                <a:gd name="T37" fmla="*/ 386 h 406"/>
                <a:gd name="T38" fmla="*/ 35 w 134"/>
                <a:gd name="T39" fmla="*/ 350 h 406"/>
                <a:gd name="T40" fmla="*/ 41 w 134"/>
                <a:gd name="T41" fmla="*/ 315 h 406"/>
                <a:gd name="T42" fmla="*/ 39 w 134"/>
                <a:gd name="T43" fmla="*/ 280 h 406"/>
                <a:gd name="T44" fmla="*/ 42 w 134"/>
                <a:gd name="T45" fmla="*/ 243 h 406"/>
                <a:gd name="T46" fmla="*/ 61 w 134"/>
                <a:gd name="T47" fmla="*/ 210 h 406"/>
                <a:gd name="T48" fmla="*/ 90 w 134"/>
                <a:gd name="T49" fmla="*/ 183 h 406"/>
                <a:gd name="T50" fmla="*/ 118 w 134"/>
                <a:gd name="T51" fmla="*/ 155 h 406"/>
                <a:gd name="T52" fmla="*/ 134 w 134"/>
                <a:gd name="T53" fmla="*/ 111 h 406"/>
                <a:gd name="T54" fmla="*/ 120 w 134"/>
                <a:gd name="T55" fmla="*/ 63 h 406"/>
                <a:gd name="T56" fmla="*/ 79 w 134"/>
                <a:gd name="T57" fmla="*/ 28 h 406"/>
                <a:gd name="T58" fmla="*/ 26 w 134"/>
                <a:gd name="T59" fmla="*/ 6 h 406"/>
                <a:gd name="T60" fmla="*/ 0 w 134"/>
                <a:gd name="T61" fmla="*/ 0 h 406"/>
                <a:gd name="T62" fmla="*/ 0 w 134"/>
                <a:gd name="T63" fmla="*/ 1 h 406"/>
                <a:gd name="T64" fmla="*/ 0 w 134"/>
                <a:gd name="T65" fmla="*/ 1 h 4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4" h="406">
                  <a:moveTo>
                    <a:pt x="0" y="1"/>
                  </a:moveTo>
                  <a:lnTo>
                    <a:pt x="14" y="4"/>
                  </a:lnTo>
                  <a:lnTo>
                    <a:pt x="29" y="10"/>
                  </a:lnTo>
                  <a:lnTo>
                    <a:pt x="44" y="15"/>
                  </a:lnTo>
                  <a:lnTo>
                    <a:pt x="57" y="20"/>
                  </a:lnTo>
                  <a:lnTo>
                    <a:pt x="70" y="29"/>
                  </a:lnTo>
                  <a:lnTo>
                    <a:pt x="82" y="37"/>
                  </a:lnTo>
                  <a:lnTo>
                    <a:pt x="93" y="47"/>
                  </a:lnTo>
                  <a:lnTo>
                    <a:pt x="104" y="59"/>
                  </a:lnTo>
                  <a:lnTo>
                    <a:pt x="117" y="81"/>
                  </a:lnTo>
                  <a:lnTo>
                    <a:pt x="121" y="105"/>
                  </a:lnTo>
                  <a:lnTo>
                    <a:pt x="117" y="129"/>
                  </a:lnTo>
                  <a:lnTo>
                    <a:pt x="99" y="149"/>
                  </a:lnTo>
                  <a:lnTo>
                    <a:pt x="93" y="154"/>
                  </a:lnTo>
                  <a:lnTo>
                    <a:pt x="88" y="158"/>
                  </a:lnTo>
                  <a:lnTo>
                    <a:pt x="82" y="161"/>
                  </a:lnTo>
                  <a:lnTo>
                    <a:pt x="76" y="166"/>
                  </a:lnTo>
                  <a:lnTo>
                    <a:pt x="70" y="170"/>
                  </a:lnTo>
                  <a:lnTo>
                    <a:pt x="64" y="174"/>
                  </a:lnTo>
                  <a:lnTo>
                    <a:pt x="58" y="179"/>
                  </a:lnTo>
                  <a:lnTo>
                    <a:pt x="52" y="185"/>
                  </a:lnTo>
                  <a:lnTo>
                    <a:pt x="39" y="201"/>
                  </a:lnTo>
                  <a:lnTo>
                    <a:pt x="32" y="218"/>
                  </a:lnTo>
                  <a:lnTo>
                    <a:pt x="27" y="237"/>
                  </a:lnTo>
                  <a:lnTo>
                    <a:pt x="27" y="258"/>
                  </a:lnTo>
                  <a:lnTo>
                    <a:pt x="29" y="273"/>
                  </a:lnTo>
                  <a:lnTo>
                    <a:pt x="32" y="289"/>
                  </a:lnTo>
                  <a:lnTo>
                    <a:pt x="35" y="303"/>
                  </a:lnTo>
                  <a:lnTo>
                    <a:pt x="36" y="320"/>
                  </a:lnTo>
                  <a:lnTo>
                    <a:pt x="35" y="340"/>
                  </a:lnTo>
                  <a:lnTo>
                    <a:pt x="29" y="362"/>
                  </a:lnTo>
                  <a:lnTo>
                    <a:pt x="22" y="384"/>
                  </a:lnTo>
                  <a:lnTo>
                    <a:pt x="16" y="405"/>
                  </a:lnTo>
                  <a:lnTo>
                    <a:pt x="16" y="406"/>
                  </a:lnTo>
                  <a:lnTo>
                    <a:pt x="17" y="406"/>
                  </a:lnTo>
                  <a:lnTo>
                    <a:pt x="17" y="405"/>
                  </a:lnTo>
                  <a:lnTo>
                    <a:pt x="23" y="386"/>
                  </a:lnTo>
                  <a:lnTo>
                    <a:pt x="29" y="368"/>
                  </a:lnTo>
                  <a:lnTo>
                    <a:pt x="35" y="350"/>
                  </a:lnTo>
                  <a:lnTo>
                    <a:pt x="39" y="331"/>
                  </a:lnTo>
                  <a:lnTo>
                    <a:pt x="41" y="315"/>
                  </a:lnTo>
                  <a:lnTo>
                    <a:pt x="41" y="298"/>
                  </a:lnTo>
                  <a:lnTo>
                    <a:pt x="39" y="280"/>
                  </a:lnTo>
                  <a:lnTo>
                    <a:pt x="39" y="264"/>
                  </a:lnTo>
                  <a:lnTo>
                    <a:pt x="42" y="243"/>
                  </a:lnTo>
                  <a:lnTo>
                    <a:pt x="49" y="226"/>
                  </a:lnTo>
                  <a:lnTo>
                    <a:pt x="61" y="210"/>
                  </a:lnTo>
                  <a:lnTo>
                    <a:pt x="76" y="196"/>
                  </a:lnTo>
                  <a:lnTo>
                    <a:pt x="90" y="183"/>
                  </a:lnTo>
                  <a:lnTo>
                    <a:pt x="105" y="170"/>
                  </a:lnTo>
                  <a:lnTo>
                    <a:pt x="118" y="155"/>
                  </a:lnTo>
                  <a:lnTo>
                    <a:pt x="129" y="139"/>
                  </a:lnTo>
                  <a:lnTo>
                    <a:pt x="134" y="111"/>
                  </a:lnTo>
                  <a:lnTo>
                    <a:pt x="132" y="86"/>
                  </a:lnTo>
                  <a:lnTo>
                    <a:pt x="120" y="63"/>
                  </a:lnTo>
                  <a:lnTo>
                    <a:pt x="101" y="44"/>
                  </a:lnTo>
                  <a:lnTo>
                    <a:pt x="79" y="28"/>
                  </a:lnTo>
                  <a:lnTo>
                    <a:pt x="52" y="15"/>
                  </a:lnTo>
                  <a:lnTo>
                    <a:pt x="26" y="6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1" name="Freeform 68"/>
            <p:cNvSpPr>
              <a:spLocks/>
            </p:cNvSpPr>
            <p:nvPr/>
          </p:nvSpPr>
          <p:spPr bwMode="auto">
            <a:xfrm>
              <a:off x="5971" y="1809"/>
              <a:ext cx="216" cy="272"/>
            </a:xfrm>
            <a:custGeom>
              <a:avLst/>
              <a:gdLst>
                <a:gd name="T0" fmla="*/ 216 w 216"/>
                <a:gd name="T1" fmla="*/ 0 h 272"/>
                <a:gd name="T2" fmla="*/ 191 w 216"/>
                <a:gd name="T3" fmla="*/ 0 h 272"/>
                <a:gd name="T4" fmla="*/ 168 w 216"/>
                <a:gd name="T5" fmla="*/ 4 h 272"/>
                <a:gd name="T6" fmla="*/ 144 w 216"/>
                <a:gd name="T7" fmla="*/ 11 h 272"/>
                <a:gd name="T8" fmla="*/ 122 w 216"/>
                <a:gd name="T9" fmla="*/ 22 h 272"/>
                <a:gd name="T10" fmla="*/ 100 w 216"/>
                <a:gd name="T11" fmla="*/ 35 h 272"/>
                <a:gd name="T12" fmla="*/ 80 w 216"/>
                <a:gd name="T13" fmla="*/ 51 h 272"/>
                <a:gd name="T14" fmla="*/ 62 w 216"/>
                <a:gd name="T15" fmla="*/ 67 h 272"/>
                <a:gd name="T16" fmla="*/ 46 w 216"/>
                <a:gd name="T17" fmla="*/ 85 h 272"/>
                <a:gd name="T18" fmla="*/ 31 w 216"/>
                <a:gd name="T19" fmla="*/ 104 h 272"/>
                <a:gd name="T20" fmla="*/ 19 w 216"/>
                <a:gd name="T21" fmla="*/ 126 h 272"/>
                <a:gd name="T22" fmla="*/ 9 w 216"/>
                <a:gd name="T23" fmla="*/ 149 h 272"/>
                <a:gd name="T24" fmla="*/ 3 w 216"/>
                <a:gd name="T25" fmla="*/ 174 h 272"/>
                <a:gd name="T26" fmla="*/ 0 w 216"/>
                <a:gd name="T27" fmla="*/ 200 h 272"/>
                <a:gd name="T28" fmla="*/ 2 w 216"/>
                <a:gd name="T29" fmla="*/ 225 h 272"/>
                <a:gd name="T30" fmla="*/ 8 w 216"/>
                <a:gd name="T31" fmla="*/ 249 h 272"/>
                <a:gd name="T32" fmla="*/ 19 w 216"/>
                <a:gd name="T33" fmla="*/ 271 h 272"/>
                <a:gd name="T34" fmla="*/ 22 w 216"/>
                <a:gd name="T35" fmla="*/ 272 h 272"/>
                <a:gd name="T36" fmla="*/ 27 w 216"/>
                <a:gd name="T37" fmla="*/ 269 h 272"/>
                <a:gd name="T38" fmla="*/ 30 w 216"/>
                <a:gd name="T39" fmla="*/ 266 h 272"/>
                <a:gd name="T40" fmla="*/ 31 w 216"/>
                <a:gd name="T41" fmla="*/ 262 h 272"/>
                <a:gd name="T42" fmla="*/ 30 w 216"/>
                <a:gd name="T43" fmla="*/ 246 h 272"/>
                <a:gd name="T44" fmla="*/ 27 w 216"/>
                <a:gd name="T45" fmla="*/ 231 h 272"/>
                <a:gd name="T46" fmla="*/ 24 w 216"/>
                <a:gd name="T47" fmla="*/ 215 h 272"/>
                <a:gd name="T48" fmla="*/ 19 w 216"/>
                <a:gd name="T49" fmla="*/ 200 h 272"/>
                <a:gd name="T50" fmla="*/ 19 w 216"/>
                <a:gd name="T51" fmla="*/ 177 h 272"/>
                <a:gd name="T52" fmla="*/ 24 w 216"/>
                <a:gd name="T53" fmla="*/ 151 h 272"/>
                <a:gd name="T54" fmla="*/ 33 w 216"/>
                <a:gd name="T55" fmla="*/ 127 h 272"/>
                <a:gd name="T56" fmla="*/ 43 w 216"/>
                <a:gd name="T57" fmla="*/ 105 h 272"/>
                <a:gd name="T58" fmla="*/ 56 w 216"/>
                <a:gd name="T59" fmla="*/ 83 h 272"/>
                <a:gd name="T60" fmla="*/ 74 w 216"/>
                <a:gd name="T61" fmla="*/ 63 h 272"/>
                <a:gd name="T62" fmla="*/ 93 w 216"/>
                <a:gd name="T63" fmla="*/ 45 h 272"/>
                <a:gd name="T64" fmla="*/ 115 w 216"/>
                <a:gd name="T65" fmla="*/ 29 h 272"/>
                <a:gd name="T66" fmla="*/ 140 w 216"/>
                <a:gd name="T67" fmla="*/ 17 h 272"/>
                <a:gd name="T68" fmla="*/ 165 w 216"/>
                <a:gd name="T69" fmla="*/ 7 h 272"/>
                <a:gd name="T70" fmla="*/ 190 w 216"/>
                <a:gd name="T71" fmla="*/ 1 h 272"/>
                <a:gd name="T72" fmla="*/ 216 w 216"/>
                <a:gd name="T73" fmla="*/ 0 h 272"/>
                <a:gd name="T74" fmla="*/ 216 w 216"/>
                <a:gd name="T75" fmla="*/ 0 h 272"/>
                <a:gd name="T76" fmla="*/ 216 w 216"/>
                <a:gd name="T77" fmla="*/ 0 h 272"/>
                <a:gd name="T78" fmla="*/ 216 w 216"/>
                <a:gd name="T79" fmla="*/ 0 h 272"/>
                <a:gd name="T80" fmla="*/ 216 w 216"/>
                <a:gd name="T81" fmla="*/ 0 h 272"/>
                <a:gd name="T82" fmla="*/ 216 w 216"/>
                <a:gd name="T83" fmla="*/ 0 h 2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272">
                  <a:moveTo>
                    <a:pt x="216" y="0"/>
                  </a:moveTo>
                  <a:lnTo>
                    <a:pt x="191" y="0"/>
                  </a:lnTo>
                  <a:lnTo>
                    <a:pt x="168" y="4"/>
                  </a:lnTo>
                  <a:lnTo>
                    <a:pt x="144" y="11"/>
                  </a:lnTo>
                  <a:lnTo>
                    <a:pt x="122" y="22"/>
                  </a:lnTo>
                  <a:lnTo>
                    <a:pt x="100" y="35"/>
                  </a:lnTo>
                  <a:lnTo>
                    <a:pt x="80" y="51"/>
                  </a:lnTo>
                  <a:lnTo>
                    <a:pt x="62" y="67"/>
                  </a:lnTo>
                  <a:lnTo>
                    <a:pt x="46" y="85"/>
                  </a:lnTo>
                  <a:lnTo>
                    <a:pt x="31" y="104"/>
                  </a:lnTo>
                  <a:lnTo>
                    <a:pt x="19" y="126"/>
                  </a:lnTo>
                  <a:lnTo>
                    <a:pt x="9" y="149"/>
                  </a:lnTo>
                  <a:lnTo>
                    <a:pt x="3" y="174"/>
                  </a:lnTo>
                  <a:lnTo>
                    <a:pt x="0" y="200"/>
                  </a:lnTo>
                  <a:lnTo>
                    <a:pt x="2" y="225"/>
                  </a:lnTo>
                  <a:lnTo>
                    <a:pt x="8" y="249"/>
                  </a:lnTo>
                  <a:lnTo>
                    <a:pt x="19" y="271"/>
                  </a:lnTo>
                  <a:lnTo>
                    <a:pt x="22" y="272"/>
                  </a:lnTo>
                  <a:lnTo>
                    <a:pt x="27" y="269"/>
                  </a:lnTo>
                  <a:lnTo>
                    <a:pt x="30" y="266"/>
                  </a:lnTo>
                  <a:lnTo>
                    <a:pt x="31" y="262"/>
                  </a:lnTo>
                  <a:lnTo>
                    <a:pt x="30" y="246"/>
                  </a:lnTo>
                  <a:lnTo>
                    <a:pt x="27" y="231"/>
                  </a:lnTo>
                  <a:lnTo>
                    <a:pt x="24" y="215"/>
                  </a:lnTo>
                  <a:lnTo>
                    <a:pt x="19" y="200"/>
                  </a:lnTo>
                  <a:lnTo>
                    <a:pt x="19" y="177"/>
                  </a:lnTo>
                  <a:lnTo>
                    <a:pt x="24" y="151"/>
                  </a:lnTo>
                  <a:lnTo>
                    <a:pt x="33" y="127"/>
                  </a:lnTo>
                  <a:lnTo>
                    <a:pt x="43" y="105"/>
                  </a:lnTo>
                  <a:lnTo>
                    <a:pt x="56" y="83"/>
                  </a:lnTo>
                  <a:lnTo>
                    <a:pt x="74" y="63"/>
                  </a:lnTo>
                  <a:lnTo>
                    <a:pt x="93" y="45"/>
                  </a:lnTo>
                  <a:lnTo>
                    <a:pt x="115" y="29"/>
                  </a:lnTo>
                  <a:lnTo>
                    <a:pt x="140" y="17"/>
                  </a:lnTo>
                  <a:lnTo>
                    <a:pt x="165" y="7"/>
                  </a:lnTo>
                  <a:lnTo>
                    <a:pt x="190" y="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2" name="Freeform 69"/>
            <p:cNvSpPr>
              <a:spLocks/>
            </p:cNvSpPr>
            <p:nvPr/>
          </p:nvSpPr>
          <p:spPr bwMode="auto">
            <a:xfrm>
              <a:off x="6187" y="1762"/>
              <a:ext cx="368" cy="416"/>
            </a:xfrm>
            <a:custGeom>
              <a:avLst/>
              <a:gdLst>
                <a:gd name="T0" fmla="*/ 19 w 368"/>
                <a:gd name="T1" fmla="*/ 30 h 416"/>
                <a:gd name="T2" fmla="*/ 56 w 368"/>
                <a:gd name="T3" fmla="*/ 17 h 416"/>
                <a:gd name="T4" fmla="*/ 95 w 368"/>
                <a:gd name="T5" fmla="*/ 11 h 416"/>
                <a:gd name="T6" fmla="*/ 135 w 368"/>
                <a:gd name="T7" fmla="*/ 13 h 416"/>
                <a:gd name="T8" fmla="*/ 173 w 368"/>
                <a:gd name="T9" fmla="*/ 23 h 416"/>
                <a:gd name="T10" fmla="*/ 210 w 368"/>
                <a:gd name="T11" fmla="*/ 38 h 416"/>
                <a:gd name="T12" fmla="*/ 247 w 368"/>
                <a:gd name="T13" fmla="*/ 57 h 416"/>
                <a:gd name="T14" fmla="*/ 279 w 368"/>
                <a:gd name="T15" fmla="*/ 82 h 416"/>
                <a:gd name="T16" fmla="*/ 307 w 368"/>
                <a:gd name="T17" fmla="*/ 110 h 416"/>
                <a:gd name="T18" fmla="*/ 327 w 368"/>
                <a:gd name="T19" fmla="*/ 143 h 416"/>
                <a:gd name="T20" fmla="*/ 342 w 368"/>
                <a:gd name="T21" fmla="*/ 181 h 416"/>
                <a:gd name="T22" fmla="*/ 351 w 368"/>
                <a:gd name="T23" fmla="*/ 221 h 416"/>
                <a:gd name="T24" fmla="*/ 354 w 368"/>
                <a:gd name="T25" fmla="*/ 264 h 416"/>
                <a:gd name="T26" fmla="*/ 348 w 368"/>
                <a:gd name="T27" fmla="*/ 312 h 416"/>
                <a:gd name="T28" fmla="*/ 330 w 368"/>
                <a:gd name="T29" fmla="*/ 356 h 416"/>
                <a:gd name="T30" fmla="*/ 302 w 368"/>
                <a:gd name="T31" fmla="*/ 397 h 416"/>
                <a:gd name="T32" fmla="*/ 285 w 368"/>
                <a:gd name="T33" fmla="*/ 415 h 416"/>
                <a:gd name="T34" fmla="*/ 285 w 368"/>
                <a:gd name="T35" fmla="*/ 416 h 416"/>
                <a:gd name="T36" fmla="*/ 317 w 368"/>
                <a:gd name="T37" fmla="*/ 384 h 416"/>
                <a:gd name="T38" fmla="*/ 358 w 368"/>
                <a:gd name="T39" fmla="*/ 306 h 416"/>
                <a:gd name="T40" fmla="*/ 368 w 368"/>
                <a:gd name="T41" fmla="*/ 220 h 416"/>
                <a:gd name="T42" fmla="*/ 345 w 368"/>
                <a:gd name="T43" fmla="*/ 135 h 416"/>
                <a:gd name="T44" fmla="*/ 307 w 368"/>
                <a:gd name="T45" fmla="*/ 77 h 416"/>
                <a:gd name="T46" fmla="*/ 273 w 368"/>
                <a:gd name="T47" fmla="*/ 45 h 416"/>
                <a:gd name="T48" fmla="*/ 235 w 368"/>
                <a:gd name="T49" fmla="*/ 23 h 416"/>
                <a:gd name="T50" fmla="*/ 194 w 368"/>
                <a:gd name="T51" fmla="*/ 7 h 416"/>
                <a:gd name="T52" fmla="*/ 150 w 368"/>
                <a:gd name="T53" fmla="*/ 1 h 416"/>
                <a:gd name="T54" fmla="*/ 106 w 368"/>
                <a:gd name="T55" fmla="*/ 1 h 416"/>
                <a:gd name="T56" fmla="*/ 62 w 368"/>
                <a:gd name="T57" fmla="*/ 11 h 416"/>
                <a:gd name="T58" fmla="*/ 21 w 368"/>
                <a:gd name="T59" fmla="*/ 29 h 416"/>
                <a:gd name="T60" fmla="*/ 0 w 368"/>
                <a:gd name="T61" fmla="*/ 41 h 416"/>
                <a:gd name="T62" fmla="*/ 0 w 368"/>
                <a:gd name="T63" fmla="*/ 41 h 416"/>
                <a:gd name="T64" fmla="*/ 0 w 368"/>
                <a:gd name="T65" fmla="*/ 41 h 4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8" h="416">
                  <a:moveTo>
                    <a:pt x="0" y="41"/>
                  </a:moveTo>
                  <a:lnTo>
                    <a:pt x="19" y="30"/>
                  </a:lnTo>
                  <a:lnTo>
                    <a:pt x="37" y="22"/>
                  </a:lnTo>
                  <a:lnTo>
                    <a:pt x="56" y="17"/>
                  </a:lnTo>
                  <a:lnTo>
                    <a:pt x="76" y="13"/>
                  </a:lnTo>
                  <a:lnTo>
                    <a:pt x="95" y="11"/>
                  </a:lnTo>
                  <a:lnTo>
                    <a:pt x="114" y="11"/>
                  </a:lnTo>
                  <a:lnTo>
                    <a:pt x="135" y="13"/>
                  </a:lnTo>
                  <a:lnTo>
                    <a:pt x="154" y="17"/>
                  </a:lnTo>
                  <a:lnTo>
                    <a:pt x="173" y="23"/>
                  </a:lnTo>
                  <a:lnTo>
                    <a:pt x="192" y="29"/>
                  </a:lnTo>
                  <a:lnTo>
                    <a:pt x="210" y="38"/>
                  </a:lnTo>
                  <a:lnTo>
                    <a:pt x="229" y="47"/>
                  </a:lnTo>
                  <a:lnTo>
                    <a:pt x="247" y="57"/>
                  </a:lnTo>
                  <a:lnTo>
                    <a:pt x="263" y="69"/>
                  </a:lnTo>
                  <a:lnTo>
                    <a:pt x="279" y="82"/>
                  </a:lnTo>
                  <a:lnTo>
                    <a:pt x="294" y="95"/>
                  </a:lnTo>
                  <a:lnTo>
                    <a:pt x="307" y="110"/>
                  </a:lnTo>
                  <a:lnTo>
                    <a:pt x="317" y="126"/>
                  </a:lnTo>
                  <a:lnTo>
                    <a:pt x="327" y="143"/>
                  </a:lnTo>
                  <a:lnTo>
                    <a:pt x="335" y="162"/>
                  </a:lnTo>
                  <a:lnTo>
                    <a:pt x="342" y="181"/>
                  </a:lnTo>
                  <a:lnTo>
                    <a:pt x="346" y="202"/>
                  </a:lnTo>
                  <a:lnTo>
                    <a:pt x="351" y="221"/>
                  </a:lnTo>
                  <a:lnTo>
                    <a:pt x="354" y="240"/>
                  </a:lnTo>
                  <a:lnTo>
                    <a:pt x="354" y="264"/>
                  </a:lnTo>
                  <a:lnTo>
                    <a:pt x="352" y="289"/>
                  </a:lnTo>
                  <a:lnTo>
                    <a:pt x="348" y="312"/>
                  </a:lnTo>
                  <a:lnTo>
                    <a:pt x="340" y="334"/>
                  </a:lnTo>
                  <a:lnTo>
                    <a:pt x="330" y="356"/>
                  </a:lnTo>
                  <a:lnTo>
                    <a:pt x="317" y="378"/>
                  </a:lnTo>
                  <a:lnTo>
                    <a:pt x="302" y="397"/>
                  </a:lnTo>
                  <a:lnTo>
                    <a:pt x="286" y="415"/>
                  </a:lnTo>
                  <a:lnTo>
                    <a:pt x="285" y="415"/>
                  </a:lnTo>
                  <a:lnTo>
                    <a:pt x="285" y="416"/>
                  </a:lnTo>
                  <a:lnTo>
                    <a:pt x="286" y="416"/>
                  </a:lnTo>
                  <a:lnTo>
                    <a:pt x="317" y="384"/>
                  </a:lnTo>
                  <a:lnTo>
                    <a:pt x="342" y="347"/>
                  </a:lnTo>
                  <a:lnTo>
                    <a:pt x="358" y="306"/>
                  </a:lnTo>
                  <a:lnTo>
                    <a:pt x="367" y="264"/>
                  </a:lnTo>
                  <a:lnTo>
                    <a:pt x="368" y="220"/>
                  </a:lnTo>
                  <a:lnTo>
                    <a:pt x="361" y="176"/>
                  </a:lnTo>
                  <a:lnTo>
                    <a:pt x="345" y="135"/>
                  </a:lnTo>
                  <a:lnTo>
                    <a:pt x="321" y="95"/>
                  </a:lnTo>
                  <a:lnTo>
                    <a:pt x="307" y="77"/>
                  </a:lnTo>
                  <a:lnTo>
                    <a:pt x="291" y="60"/>
                  </a:lnTo>
                  <a:lnTo>
                    <a:pt x="273" y="45"/>
                  </a:lnTo>
                  <a:lnTo>
                    <a:pt x="254" y="33"/>
                  </a:lnTo>
                  <a:lnTo>
                    <a:pt x="235" y="23"/>
                  </a:lnTo>
                  <a:lnTo>
                    <a:pt x="214" y="14"/>
                  </a:lnTo>
                  <a:lnTo>
                    <a:pt x="194" y="7"/>
                  </a:lnTo>
                  <a:lnTo>
                    <a:pt x="172" y="3"/>
                  </a:lnTo>
                  <a:lnTo>
                    <a:pt x="150" y="1"/>
                  </a:lnTo>
                  <a:lnTo>
                    <a:pt x="128" y="0"/>
                  </a:lnTo>
                  <a:lnTo>
                    <a:pt x="106" y="1"/>
                  </a:lnTo>
                  <a:lnTo>
                    <a:pt x="84" y="5"/>
                  </a:lnTo>
                  <a:lnTo>
                    <a:pt x="62" y="11"/>
                  </a:lnTo>
                  <a:lnTo>
                    <a:pt x="41" y="19"/>
                  </a:lnTo>
                  <a:lnTo>
                    <a:pt x="21" y="29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3" name="Freeform 70"/>
            <p:cNvSpPr>
              <a:spLocks/>
            </p:cNvSpPr>
            <p:nvPr/>
          </p:nvSpPr>
          <p:spPr bwMode="auto">
            <a:xfrm>
              <a:off x="6230" y="1823"/>
              <a:ext cx="322" cy="170"/>
            </a:xfrm>
            <a:custGeom>
              <a:avLst/>
              <a:gdLst>
                <a:gd name="T0" fmla="*/ 0 w 322"/>
                <a:gd name="T1" fmla="*/ 0 h 170"/>
                <a:gd name="T2" fmla="*/ 22 w 322"/>
                <a:gd name="T3" fmla="*/ 12 h 170"/>
                <a:gd name="T4" fmla="*/ 44 w 322"/>
                <a:gd name="T5" fmla="*/ 19 h 170"/>
                <a:gd name="T6" fmla="*/ 67 w 322"/>
                <a:gd name="T7" fmla="*/ 24 h 170"/>
                <a:gd name="T8" fmla="*/ 91 w 322"/>
                <a:gd name="T9" fmla="*/ 27 h 170"/>
                <a:gd name="T10" fmla="*/ 114 w 322"/>
                <a:gd name="T11" fmla="*/ 30 h 170"/>
                <a:gd name="T12" fmla="*/ 138 w 322"/>
                <a:gd name="T13" fmla="*/ 31 h 170"/>
                <a:gd name="T14" fmla="*/ 161 w 322"/>
                <a:gd name="T15" fmla="*/ 34 h 170"/>
                <a:gd name="T16" fmla="*/ 184 w 322"/>
                <a:gd name="T17" fmla="*/ 38 h 170"/>
                <a:gd name="T18" fmla="*/ 206 w 322"/>
                <a:gd name="T19" fmla="*/ 46 h 170"/>
                <a:gd name="T20" fmla="*/ 228 w 322"/>
                <a:gd name="T21" fmla="*/ 57 h 170"/>
                <a:gd name="T22" fmla="*/ 249 w 322"/>
                <a:gd name="T23" fmla="*/ 72 h 170"/>
                <a:gd name="T24" fmla="*/ 267 w 322"/>
                <a:gd name="T25" fmla="*/ 90 h 170"/>
                <a:gd name="T26" fmla="*/ 284 w 322"/>
                <a:gd name="T27" fmla="*/ 109 h 170"/>
                <a:gd name="T28" fmla="*/ 299 w 322"/>
                <a:gd name="T29" fmla="*/ 128 h 170"/>
                <a:gd name="T30" fmla="*/ 312 w 322"/>
                <a:gd name="T31" fmla="*/ 150 h 170"/>
                <a:gd name="T32" fmla="*/ 322 w 322"/>
                <a:gd name="T33" fmla="*/ 170 h 170"/>
                <a:gd name="T34" fmla="*/ 322 w 322"/>
                <a:gd name="T35" fmla="*/ 170 h 170"/>
                <a:gd name="T36" fmla="*/ 322 w 322"/>
                <a:gd name="T37" fmla="*/ 170 h 170"/>
                <a:gd name="T38" fmla="*/ 322 w 322"/>
                <a:gd name="T39" fmla="*/ 170 h 170"/>
                <a:gd name="T40" fmla="*/ 322 w 322"/>
                <a:gd name="T41" fmla="*/ 170 h 170"/>
                <a:gd name="T42" fmla="*/ 312 w 322"/>
                <a:gd name="T43" fmla="*/ 148 h 170"/>
                <a:gd name="T44" fmla="*/ 302 w 322"/>
                <a:gd name="T45" fmla="*/ 129 h 170"/>
                <a:gd name="T46" fmla="*/ 289 w 322"/>
                <a:gd name="T47" fmla="*/ 110 h 170"/>
                <a:gd name="T48" fmla="*/ 274 w 322"/>
                <a:gd name="T49" fmla="*/ 93 h 170"/>
                <a:gd name="T50" fmla="*/ 258 w 322"/>
                <a:gd name="T51" fmla="*/ 76 h 170"/>
                <a:gd name="T52" fmla="*/ 240 w 322"/>
                <a:gd name="T53" fmla="*/ 62 h 170"/>
                <a:gd name="T54" fmla="*/ 221 w 322"/>
                <a:gd name="T55" fmla="*/ 49 h 170"/>
                <a:gd name="T56" fmla="*/ 201 w 322"/>
                <a:gd name="T57" fmla="*/ 35 h 170"/>
                <a:gd name="T58" fmla="*/ 177 w 322"/>
                <a:gd name="T59" fmla="*/ 25 h 170"/>
                <a:gd name="T60" fmla="*/ 154 w 322"/>
                <a:gd name="T61" fmla="*/ 19 h 170"/>
                <a:gd name="T62" fmla="*/ 127 w 322"/>
                <a:gd name="T63" fmla="*/ 16 h 170"/>
                <a:gd name="T64" fmla="*/ 102 w 322"/>
                <a:gd name="T65" fmla="*/ 13 h 170"/>
                <a:gd name="T66" fmla="*/ 76 w 322"/>
                <a:gd name="T67" fmla="*/ 13 h 170"/>
                <a:gd name="T68" fmla="*/ 49 w 322"/>
                <a:gd name="T69" fmla="*/ 10 h 170"/>
                <a:gd name="T70" fmla="*/ 25 w 322"/>
                <a:gd name="T71" fmla="*/ 8 h 170"/>
                <a:gd name="T72" fmla="*/ 1 w 322"/>
                <a:gd name="T73" fmla="*/ 0 h 170"/>
                <a:gd name="T74" fmla="*/ 0 w 322"/>
                <a:gd name="T75" fmla="*/ 0 h 170"/>
                <a:gd name="T76" fmla="*/ 0 w 322"/>
                <a:gd name="T77" fmla="*/ 0 h 170"/>
                <a:gd name="T78" fmla="*/ 0 w 322"/>
                <a:gd name="T79" fmla="*/ 0 h 170"/>
                <a:gd name="T80" fmla="*/ 0 w 322"/>
                <a:gd name="T81" fmla="*/ 0 h 170"/>
                <a:gd name="T82" fmla="*/ 0 w 322"/>
                <a:gd name="T83" fmla="*/ 0 h 1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22" h="170">
                  <a:moveTo>
                    <a:pt x="0" y="0"/>
                  </a:moveTo>
                  <a:lnTo>
                    <a:pt x="22" y="12"/>
                  </a:lnTo>
                  <a:lnTo>
                    <a:pt x="44" y="19"/>
                  </a:lnTo>
                  <a:lnTo>
                    <a:pt x="67" y="24"/>
                  </a:lnTo>
                  <a:lnTo>
                    <a:pt x="91" y="27"/>
                  </a:lnTo>
                  <a:lnTo>
                    <a:pt x="114" y="30"/>
                  </a:lnTo>
                  <a:lnTo>
                    <a:pt x="138" y="31"/>
                  </a:lnTo>
                  <a:lnTo>
                    <a:pt x="161" y="34"/>
                  </a:lnTo>
                  <a:lnTo>
                    <a:pt x="184" y="38"/>
                  </a:lnTo>
                  <a:lnTo>
                    <a:pt x="206" y="46"/>
                  </a:lnTo>
                  <a:lnTo>
                    <a:pt x="228" y="57"/>
                  </a:lnTo>
                  <a:lnTo>
                    <a:pt x="249" y="72"/>
                  </a:lnTo>
                  <a:lnTo>
                    <a:pt x="267" y="90"/>
                  </a:lnTo>
                  <a:lnTo>
                    <a:pt x="284" y="109"/>
                  </a:lnTo>
                  <a:lnTo>
                    <a:pt x="299" y="128"/>
                  </a:lnTo>
                  <a:lnTo>
                    <a:pt x="312" y="150"/>
                  </a:lnTo>
                  <a:lnTo>
                    <a:pt x="322" y="170"/>
                  </a:lnTo>
                  <a:lnTo>
                    <a:pt x="312" y="148"/>
                  </a:lnTo>
                  <a:lnTo>
                    <a:pt x="302" y="129"/>
                  </a:lnTo>
                  <a:lnTo>
                    <a:pt x="289" y="110"/>
                  </a:lnTo>
                  <a:lnTo>
                    <a:pt x="274" y="93"/>
                  </a:lnTo>
                  <a:lnTo>
                    <a:pt x="258" y="76"/>
                  </a:lnTo>
                  <a:lnTo>
                    <a:pt x="240" y="62"/>
                  </a:lnTo>
                  <a:lnTo>
                    <a:pt x="221" y="49"/>
                  </a:lnTo>
                  <a:lnTo>
                    <a:pt x="201" y="35"/>
                  </a:lnTo>
                  <a:lnTo>
                    <a:pt x="177" y="25"/>
                  </a:lnTo>
                  <a:lnTo>
                    <a:pt x="154" y="19"/>
                  </a:lnTo>
                  <a:lnTo>
                    <a:pt x="127" y="16"/>
                  </a:lnTo>
                  <a:lnTo>
                    <a:pt x="102" y="13"/>
                  </a:lnTo>
                  <a:lnTo>
                    <a:pt x="76" y="13"/>
                  </a:lnTo>
                  <a:lnTo>
                    <a:pt x="49" y="10"/>
                  </a:lnTo>
                  <a:lnTo>
                    <a:pt x="25" y="8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4" name="Freeform 71"/>
            <p:cNvSpPr>
              <a:spLocks/>
            </p:cNvSpPr>
            <p:nvPr/>
          </p:nvSpPr>
          <p:spPr bwMode="auto">
            <a:xfrm>
              <a:off x="6343" y="2134"/>
              <a:ext cx="138" cy="176"/>
            </a:xfrm>
            <a:custGeom>
              <a:avLst/>
              <a:gdLst>
                <a:gd name="T0" fmla="*/ 1 w 138"/>
                <a:gd name="T1" fmla="*/ 97 h 176"/>
                <a:gd name="T2" fmla="*/ 8 w 138"/>
                <a:gd name="T3" fmla="*/ 82 h 176"/>
                <a:gd name="T4" fmla="*/ 14 w 138"/>
                <a:gd name="T5" fmla="*/ 68 h 176"/>
                <a:gd name="T6" fmla="*/ 22 w 138"/>
                <a:gd name="T7" fmla="*/ 54 h 176"/>
                <a:gd name="T8" fmla="*/ 30 w 138"/>
                <a:gd name="T9" fmla="*/ 40 h 176"/>
                <a:gd name="T10" fmla="*/ 39 w 138"/>
                <a:gd name="T11" fmla="*/ 28 h 176"/>
                <a:gd name="T12" fmla="*/ 49 w 138"/>
                <a:gd name="T13" fmla="*/ 19 h 176"/>
                <a:gd name="T14" fmla="*/ 61 w 138"/>
                <a:gd name="T15" fmla="*/ 13 h 176"/>
                <a:gd name="T16" fmla="*/ 74 w 138"/>
                <a:gd name="T17" fmla="*/ 10 h 176"/>
                <a:gd name="T18" fmla="*/ 86 w 138"/>
                <a:gd name="T19" fmla="*/ 10 h 176"/>
                <a:gd name="T20" fmla="*/ 96 w 138"/>
                <a:gd name="T21" fmla="*/ 15 h 176"/>
                <a:gd name="T22" fmla="*/ 105 w 138"/>
                <a:gd name="T23" fmla="*/ 24 h 176"/>
                <a:gd name="T24" fmla="*/ 113 w 138"/>
                <a:gd name="T25" fmla="*/ 38 h 176"/>
                <a:gd name="T26" fmla="*/ 115 w 138"/>
                <a:gd name="T27" fmla="*/ 56 h 176"/>
                <a:gd name="T28" fmla="*/ 113 w 138"/>
                <a:gd name="T29" fmla="*/ 76 h 176"/>
                <a:gd name="T30" fmla="*/ 104 w 138"/>
                <a:gd name="T31" fmla="*/ 95 h 176"/>
                <a:gd name="T32" fmla="*/ 91 w 138"/>
                <a:gd name="T33" fmla="*/ 113 h 176"/>
                <a:gd name="T34" fmla="*/ 74 w 138"/>
                <a:gd name="T35" fmla="*/ 131 h 176"/>
                <a:gd name="T36" fmla="*/ 58 w 138"/>
                <a:gd name="T37" fmla="*/ 145 h 176"/>
                <a:gd name="T38" fmla="*/ 41 w 138"/>
                <a:gd name="T39" fmla="*/ 157 h 176"/>
                <a:gd name="T40" fmla="*/ 25 w 138"/>
                <a:gd name="T41" fmla="*/ 166 h 176"/>
                <a:gd name="T42" fmla="*/ 22 w 138"/>
                <a:gd name="T43" fmla="*/ 169 h 176"/>
                <a:gd name="T44" fmla="*/ 19 w 138"/>
                <a:gd name="T45" fmla="*/ 172 h 176"/>
                <a:gd name="T46" fmla="*/ 19 w 138"/>
                <a:gd name="T47" fmla="*/ 175 h 176"/>
                <a:gd name="T48" fmla="*/ 20 w 138"/>
                <a:gd name="T49" fmla="*/ 176 h 176"/>
                <a:gd name="T50" fmla="*/ 45 w 138"/>
                <a:gd name="T51" fmla="*/ 173 h 176"/>
                <a:gd name="T52" fmla="*/ 70 w 138"/>
                <a:gd name="T53" fmla="*/ 163 h 176"/>
                <a:gd name="T54" fmla="*/ 92 w 138"/>
                <a:gd name="T55" fmla="*/ 147 h 176"/>
                <a:gd name="T56" fmla="*/ 113 w 138"/>
                <a:gd name="T57" fmla="*/ 125 h 176"/>
                <a:gd name="T58" fmla="*/ 127 w 138"/>
                <a:gd name="T59" fmla="*/ 101 h 176"/>
                <a:gd name="T60" fmla="*/ 138 w 138"/>
                <a:gd name="T61" fmla="*/ 76 h 176"/>
                <a:gd name="T62" fmla="*/ 138 w 138"/>
                <a:gd name="T63" fmla="*/ 51 h 176"/>
                <a:gd name="T64" fmla="*/ 130 w 138"/>
                <a:gd name="T65" fmla="*/ 27 h 176"/>
                <a:gd name="T66" fmla="*/ 123 w 138"/>
                <a:gd name="T67" fmla="*/ 15 h 176"/>
                <a:gd name="T68" fmla="*/ 115 w 138"/>
                <a:gd name="T69" fmla="*/ 7 h 176"/>
                <a:gd name="T70" fmla="*/ 105 w 138"/>
                <a:gd name="T71" fmla="*/ 3 h 176"/>
                <a:gd name="T72" fmla="*/ 96 w 138"/>
                <a:gd name="T73" fmla="*/ 0 h 176"/>
                <a:gd name="T74" fmla="*/ 86 w 138"/>
                <a:gd name="T75" fmla="*/ 0 h 176"/>
                <a:gd name="T76" fmla="*/ 74 w 138"/>
                <a:gd name="T77" fmla="*/ 2 h 176"/>
                <a:gd name="T78" fmla="*/ 64 w 138"/>
                <a:gd name="T79" fmla="*/ 5 h 176"/>
                <a:gd name="T80" fmla="*/ 52 w 138"/>
                <a:gd name="T81" fmla="*/ 10 h 176"/>
                <a:gd name="T82" fmla="*/ 42 w 138"/>
                <a:gd name="T83" fmla="*/ 16 h 176"/>
                <a:gd name="T84" fmla="*/ 35 w 138"/>
                <a:gd name="T85" fmla="*/ 27 h 176"/>
                <a:gd name="T86" fmla="*/ 27 w 138"/>
                <a:gd name="T87" fmla="*/ 37 h 176"/>
                <a:gd name="T88" fmla="*/ 20 w 138"/>
                <a:gd name="T89" fmla="*/ 49 h 176"/>
                <a:gd name="T90" fmla="*/ 14 w 138"/>
                <a:gd name="T91" fmla="*/ 62 h 176"/>
                <a:gd name="T92" fmla="*/ 10 w 138"/>
                <a:gd name="T93" fmla="*/ 75 h 176"/>
                <a:gd name="T94" fmla="*/ 4 w 138"/>
                <a:gd name="T95" fmla="*/ 87 h 176"/>
                <a:gd name="T96" fmla="*/ 0 w 138"/>
                <a:gd name="T97" fmla="*/ 97 h 176"/>
                <a:gd name="T98" fmla="*/ 0 w 138"/>
                <a:gd name="T99" fmla="*/ 97 h 176"/>
                <a:gd name="T100" fmla="*/ 1 w 138"/>
                <a:gd name="T101" fmla="*/ 97 h 176"/>
                <a:gd name="T102" fmla="*/ 1 w 138"/>
                <a:gd name="T103" fmla="*/ 97 h 176"/>
                <a:gd name="T104" fmla="*/ 1 w 138"/>
                <a:gd name="T105" fmla="*/ 97 h 176"/>
                <a:gd name="T106" fmla="*/ 1 w 138"/>
                <a:gd name="T107" fmla="*/ 97 h 1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8" h="176">
                  <a:moveTo>
                    <a:pt x="1" y="97"/>
                  </a:moveTo>
                  <a:lnTo>
                    <a:pt x="8" y="82"/>
                  </a:lnTo>
                  <a:lnTo>
                    <a:pt x="14" y="68"/>
                  </a:lnTo>
                  <a:lnTo>
                    <a:pt x="22" y="54"/>
                  </a:lnTo>
                  <a:lnTo>
                    <a:pt x="30" y="40"/>
                  </a:lnTo>
                  <a:lnTo>
                    <a:pt x="39" y="28"/>
                  </a:lnTo>
                  <a:lnTo>
                    <a:pt x="49" y="19"/>
                  </a:lnTo>
                  <a:lnTo>
                    <a:pt x="61" y="13"/>
                  </a:lnTo>
                  <a:lnTo>
                    <a:pt x="74" y="10"/>
                  </a:lnTo>
                  <a:lnTo>
                    <a:pt x="86" y="10"/>
                  </a:lnTo>
                  <a:lnTo>
                    <a:pt x="96" y="15"/>
                  </a:lnTo>
                  <a:lnTo>
                    <a:pt x="105" y="24"/>
                  </a:lnTo>
                  <a:lnTo>
                    <a:pt x="113" y="38"/>
                  </a:lnTo>
                  <a:lnTo>
                    <a:pt x="115" y="56"/>
                  </a:lnTo>
                  <a:lnTo>
                    <a:pt x="113" y="76"/>
                  </a:lnTo>
                  <a:lnTo>
                    <a:pt x="104" y="95"/>
                  </a:lnTo>
                  <a:lnTo>
                    <a:pt x="91" y="113"/>
                  </a:lnTo>
                  <a:lnTo>
                    <a:pt x="74" y="131"/>
                  </a:lnTo>
                  <a:lnTo>
                    <a:pt x="58" y="145"/>
                  </a:lnTo>
                  <a:lnTo>
                    <a:pt x="41" y="157"/>
                  </a:lnTo>
                  <a:lnTo>
                    <a:pt x="25" y="166"/>
                  </a:lnTo>
                  <a:lnTo>
                    <a:pt x="22" y="169"/>
                  </a:lnTo>
                  <a:lnTo>
                    <a:pt x="19" y="172"/>
                  </a:lnTo>
                  <a:lnTo>
                    <a:pt x="19" y="175"/>
                  </a:lnTo>
                  <a:lnTo>
                    <a:pt x="20" y="176"/>
                  </a:lnTo>
                  <a:lnTo>
                    <a:pt x="45" y="173"/>
                  </a:lnTo>
                  <a:lnTo>
                    <a:pt x="70" y="163"/>
                  </a:lnTo>
                  <a:lnTo>
                    <a:pt x="92" y="147"/>
                  </a:lnTo>
                  <a:lnTo>
                    <a:pt x="113" y="125"/>
                  </a:lnTo>
                  <a:lnTo>
                    <a:pt x="127" y="101"/>
                  </a:lnTo>
                  <a:lnTo>
                    <a:pt x="138" y="76"/>
                  </a:lnTo>
                  <a:lnTo>
                    <a:pt x="138" y="51"/>
                  </a:lnTo>
                  <a:lnTo>
                    <a:pt x="130" y="27"/>
                  </a:lnTo>
                  <a:lnTo>
                    <a:pt x="123" y="15"/>
                  </a:lnTo>
                  <a:lnTo>
                    <a:pt x="115" y="7"/>
                  </a:lnTo>
                  <a:lnTo>
                    <a:pt x="105" y="3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4" y="2"/>
                  </a:lnTo>
                  <a:lnTo>
                    <a:pt x="64" y="5"/>
                  </a:lnTo>
                  <a:lnTo>
                    <a:pt x="52" y="10"/>
                  </a:lnTo>
                  <a:lnTo>
                    <a:pt x="42" y="16"/>
                  </a:lnTo>
                  <a:lnTo>
                    <a:pt x="35" y="27"/>
                  </a:lnTo>
                  <a:lnTo>
                    <a:pt x="27" y="37"/>
                  </a:lnTo>
                  <a:lnTo>
                    <a:pt x="20" y="49"/>
                  </a:lnTo>
                  <a:lnTo>
                    <a:pt x="14" y="62"/>
                  </a:lnTo>
                  <a:lnTo>
                    <a:pt x="10" y="75"/>
                  </a:lnTo>
                  <a:lnTo>
                    <a:pt x="4" y="87"/>
                  </a:lnTo>
                  <a:lnTo>
                    <a:pt x="0" y="97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5" name="Freeform 72"/>
            <p:cNvSpPr>
              <a:spLocks/>
            </p:cNvSpPr>
            <p:nvPr/>
          </p:nvSpPr>
          <p:spPr bwMode="auto">
            <a:xfrm>
              <a:off x="6409" y="2272"/>
              <a:ext cx="632" cy="682"/>
            </a:xfrm>
            <a:custGeom>
              <a:avLst/>
              <a:gdLst>
                <a:gd name="T0" fmla="*/ 1 w 632"/>
                <a:gd name="T1" fmla="*/ 57 h 682"/>
                <a:gd name="T2" fmla="*/ 4 w 632"/>
                <a:gd name="T3" fmla="*/ 179 h 682"/>
                <a:gd name="T4" fmla="*/ 27 w 632"/>
                <a:gd name="T5" fmla="*/ 261 h 682"/>
                <a:gd name="T6" fmla="*/ 57 w 632"/>
                <a:gd name="T7" fmla="*/ 307 h 682"/>
                <a:gd name="T8" fmla="*/ 94 w 632"/>
                <a:gd name="T9" fmla="*/ 348 h 682"/>
                <a:gd name="T10" fmla="*/ 136 w 632"/>
                <a:gd name="T11" fmla="*/ 383 h 682"/>
                <a:gd name="T12" fmla="*/ 171 w 632"/>
                <a:gd name="T13" fmla="*/ 409 h 682"/>
                <a:gd name="T14" fmla="*/ 201 w 632"/>
                <a:gd name="T15" fmla="*/ 427 h 682"/>
                <a:gd name="T16" fmla="*/ 229 w 632"/>
                <a:gd name="T17" fmla="*/ 443 h 682"/>
                <a:gd name="T18" fmla="*/ 258 w 632"/>
                <a:gd name="T19" fmla="*/ 458 h 682"/>
                <a:gd name="T20" fmla="*/ 289 w 632"/>
                <a:gd name="T21" fmla="*/ 471 h 682"/>
                <a:gd name="T22" fmla="*/ 318 w 632"/>
                <a:gd name="T23" fmla="*/ 484 h 682"/>
                <a:gd name="T24" fmla="*/ 349 w 632"/>
                <a:gd name="T25" fmla="*/ 497 h 682"/>
                <a:gd name="T26" fmla="*/ 380 w 632"/>
                <a:gd name="T27" fmla="*/ 510 h 682"/>
                <a:gd name="T28" fmla="*/ 410 w 632"/>
                <a:gd name="T29" fmla="*/ 525 h 682"/>
                <a:gd name="T30" fmla="*/ 443 w 632"/>
                <a:gd name="T31" fmla="*/ 543 h 682"/>
                <a:gd name="T32" fmla="*/ 474 w 632"/>
                <a:gd name="T33" fmla="*/ 560 h 682"/>
                <a:gd name="T34" fmla="*/ 503 w 632"/>
                <a:gd name="T35" fmla="*/ 579 h 682"/>
                <a:gd name="T36" fmla="*/ 532 w 632"/>
                <a:gd name="T37" fmla="*/ 600 h 682"/>
                <a:gd name="T38" fmla="*/ 562 w 632"/>
                <a:gd name="T39" fmla="*/ 622 h 682"/>
                <a:gd name="T40" fmla="*/ 589 w 632"/>
                <a:gd name="T41" fmla="*/ 645 h 682"/>
                <a:gd name="T42" fmla="*/ 616 w 632"/>
                <a:gd name="T43" fmla="*/ 669 h 682"/>
                <a:gd name="T44" fmla="*/ 631 w 632"/>
                <a:gd name="T45" fmla="*/ 682 h 682"/>
                <a:gd name="T46" fmla="*/ 632 w 632"/>
                <a:gd name="T47" fmla="*/ 681 h 682"/>
                <a:gd name="T48" fmla="*/ 611 w 632"/>
                <a:gd name="T49" fmla="*/ 659 h 682"/>
                <a:gd name="T50" fmla="*/ 570 w 632"/>
                <a:gd name="T51" fmla="*/ 620 h 682"/>
                <a:gd name="T52" fmla="*/ 528 w 632"/>
                <a:gd name="T53" fmla="*/ 584 h 682"/>
                <a:gd name="T54" fmla="*/ 484 w 632"/>
                <a:gd name="T55" fmla="*/ 550 h 682"/>
                <a:gd name="T56" fmla="*/ 432 w 632"/>
                <a:gd name="T57" fmla="*/ 516 h 682"/>
                <a:gd name="T58" fmla="*/ 378 w 632"/>
                <a:gd name="T59" fmla="*/ 484 h 682"/>
                <a:gd name="T60" fmla="*/ 321 w 632"/>
                <a:gd name="T61" fmla="*/ 455 h 682"/>
                <a:gd name="T62" fmla="*/ 265 w 632"/>
                <a:gd name="T63" fmla="*/ 424 h 682"/>
                <a:gd name="T64" fmla="*/ 212 w 632"/>
                <a:gd name="T65" fmla="*/ 392 h 682"/>
                <a:gd name="T66" fmla="*/ 164 w 632"/>
                <a:gd name="T67" fmla="*/ 359 h 682"/>
                <a:gd name="T68" fmla="*/ 118 w 632"/>
                <a:gd name="T69" fmla="*/ 323 h 682"/>
                <a:gd name="T70" fmla="*/ 77 w 632"/>
                <a:gd name="T71" fmla="*/ 282 h 682"/>
                <a:gd name="T72" fmla="*/ 39 w 632"/>
                <a:gd name="T73" fmla="*/ 230 h 682"/>
                <a:gd name="T74" fmla="*/ 14 w 632"/>
                <a:gd name="T75" fmla="*/ 169 h 682"/>
                <a:gd name="T76" fmla="*/ 4 w 632"/>
                <a:gd name="T77" fmla="*/ 101 h 682"/>
                <a:gd name="T78" fmla="*/ 5 w 632"/>
                <a:gd name="T79" fmla="*/ 32 h 682"/>
                <a:gd name="T80" fmla="*/ 11 w 632"/>
                <a:gd name="T81" fmla="*/ 0 h 682"/>
                <a:gd name="T82" fmla="*/ 11 w 632"/>
                <a:gd name="T83" fmla="*/ 0 h 682"/>
                <a:gd name="T84" fmla="*/ 11 w 632"/>
                <a:gd name="T85" fmla="*/ 0 h 6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32" h="682">
                  <a:moveTo>
                    <a:pt x="11" y="0"/>
                  </a:moveTo>
                  <a:lnTo>
                    <a:pt x="1" y="57"/>
                  </a:lnTo>
                  <a:lnTo>
                    <a:pt x="0" y="119"/>
                  </a:lnTo>
                  <a:lnTo>
                    <a:pt x="4" y="179"/>
                  </a:lnTo>
                  <a:lnTo>
                    <a:pt x="17" y="236"/>
                  </a:lnTo>
                  <a:lnTo>
                    <a:pt x="27" y="261"/>
                  </a:lnTo>
                  <a:lnTo>
                    <a:pt x="41" y="285"/>
                  </a:lnTo>
                  <a:lnTo>
                    <a:pt x="57" y="307"/>
                  </a:lnTo>
                  <a:lnTo>
                    <a:pt x="74" y="329"/>
                  </a:lnTo>
                  <a:lnTo>
                    <a:pt x="94" y="348"/>
                  </a:lnTo>
                  <a:lnTo>
                    <a:pt x="116" y="365"/>
                  </a:lnTo>
                  <a:lnTo>
                    <a:pt x="136" y="383"/>
                  </a:lnTo>
                  <a:lnTo>
                    <a:pt x="158" y="399"/>
                  </a:lnTo>
                  <a:lnTo>
                    <a:pt x="171" y="409"/>
                  </a:lnTo>
                  <a:lnTo>
                    <a:pt x="186" y="418"/>
                  </a:lnTo>
                  <a:lnTo>
                    <a:pt x="201" y="427"/>
                  </a:lnTo>
                  <a:lnTo>
                    <a:pt x="215" y="434"/>
                  </a:lnTo>
                  <a:lnTo>
                    <a:pt x="229" y="443"/>
                  </a:lnTo>
                  <a:lnTo>
                    <a:pt x="243" y="450"/>
                  </a:lnTo>
                  <a:lnTo>
                    <a:pt x="258" y="458"/>
                  </a:lnTo>
                  <a:lnTo>
                    <a:pt x="274" y="465"/>
                  </a:lnTo>
                  <a:lnTo>
                    <a:pt x="289" y="471"/>
                  </a:lnTo>
                  <a:lnTo>
                    <a:pt x="303" y="478"/>
                  </a:lnTo>
                  <a:lnTo>
                    <a:pt x="318" y="484"/>
                  </a:lnTo>
                  <a:lnTo>
                    <a:pt x="334" y="491"/>
                  </a:lnTo>
                  <a:lnTo>
                    <a:pt x="349" y="497"/>
                  </a:lnTo>
                  <a:lnTo>
                    <a:pt x="363" y="505"/>
                  </a:lnTo>
                  <a:lnTo>
                    <a:pt x="380" y="510"/>
                  </a:lnTo>
                  <a:lnTo>
                    <a:pt x="394" y="518"/>
                  </a:lnTo>
                  <a:lnTo>
                    <a:pt x="410" y="525"/>
                  </a:lnTo>
                  <a:lnTo>
                    <a:pt x="427" y="534"/>
                  </a:lnTo>
                  <a:lnTo>
                    <a:pt x="443" y="543"/>
                  </a:lnTo>
                  <a:lnTo>
                    <a:pt x="459" y="552"/>
                  </a:lnTo>
                  <a:lnTo>
                    <a:pt x="474" y="560"/>
                  </a:lnTo>
                  <a:lnTo>
                    <a:pt x="488" y="571"/>
                  </a:lnTo>
                  <a:lnTo>
                    <a:pt x="503" y="579"/>
                  </a:lnTo>
                  <a:lnTo>
                    <a:pt x="519" y="590"/>
                  </a:lnTo>
                  <a:lnTo>
                    <a:pt x="532" y="600"/>
                  </a:lnTo>
                  <a:lnTo>
                    <a:pt x="547" y="612"/>
                  </a:lnTo>
                  <a:lnTo>
                    <a:pt x="562" y="622"/>
                  </a:lnTo>
                  <a:lnTo>
                    <a:pt x="575" y="634"/>
                  </a:lnTo>
                  <a:lnTo>
                    <a:pt x="589" y="645"/>
                  </a:lnTo>
                  <a:lnTo>
                    <a:pt x="603" y="657"/>
                  </a:lnTo>
                  <a:lnTo>
                    <a:pt x="616" y="669"/>
                  </a:lnTo>
                  <a:lnTo>
                    <a:pt x="629" y="682"/>
                  </a:lnTo>
                  <a:lnTo>
                    <a:pt x="631" y="682"/>
                  </a:lnTo>
                  <a:lnTo>
                    <a:pt x="631" y="681"/>
                  </a:lnTo>
                  <a:lnTo>
                    <a:pt x="632" y="681"/>
                  </a:lnTo>
                  <a:lnTo>
                    <a:pt x="632" y="679"/>
                  </a:lnTo>
                  <a:lnTo>
                    <a:pt x="611" y="659"/>
                  </a:lnTo>
                  <a:lnTo>
                    <a:pt x="592" y="640"/>
                  </a:lnTo>
                  <a:lnTo>
                    <a:pt x="570" y="620"/>
                  </a:lnTo>
                  <a:lnTo>
                    <a:pt x="550" y="601"/>
                  </a:lnTo>
                  <a:lnTo>
                    <a:pt x="528" y="584"/>
                  </a:lnTo>
                  <a:lnTo>
                    <a:pt x="506" y="568"/>
                  </a:lnTo>
                  <a:lnTo>
                    <a:pt x="484" y="550"/>
                  </a:lnTo>
                  <a:lnTo>
                    <a:pt x="460" y="534"/>
                  </a:lnTo>
                  <a:lnTo>
                    <a:pt x="432" y="516"/>
                  </a:lnTo>
                  <a:lnTo>
                    <a:pt x="406" y="500"/>
                  </a:lnTo>
                  <a:lnTo>
                    <a:pt x="378" y="484"/>
                  </a:lnTo>
                  <a:lnTo>
                    <a:pt x="349" y="469"/>
                  </a:lnTo>
                  <a:lnTo>
                    <a:pt x="321" y="455"/>
                  </a:lnTo>
                  <a:lnTo>
                    <a:pt x="293" y="439"/>
                  </a:lnTo>
                  <a:lnTo>
                    <a:pt x="265" y="424"/>
                  </a:lnTo>
                  <a:lnTo>
                    <a:pt x="237" y="408"/>
                  </a:lnTo>
                  <a:lnTo>
                    <a:pt x="212" y="392"/>
                  </a:lnTo>
                  <a:lnTo>
                    <a:pt x="187" y="375"/>
                  </a:lnTo>
                  <a:lnTo>
                    <a:pt x="164" y="359"/>
                  </a:lnTo>
                  <a:lnTo>
                    <a:pt x="140" y="342"/>
                  </a:lnTo>
                  <a:lnTo>
                    <a:pt x="118" y="323"/>
                  </a:lnTo>
                  <a:lnTo>
                    <a:pt x="98" y="302"/>
                  </a:lnTo>
                  <a:lnTo>
                    <a:pt x="77" y="282"/>
                  </a:lnTo>
                  <a:lnTo>
                    <a:pt x="58" y="258"/>
                  </a:lnTo>
                  <a:lnTo>
                    <a:pt x="39" y="230"/>
                  </a:lnTo>
                  <a:lnTo>
                    <a:pt x="26" y="199"/>
                  </a:lnTo>
                  <a:lnTo>
                    <a:pt x="14" y="169"/>
                  </a:lnTo>
                  <a:lnTo>
                    <a:pt x="7" y="135"/>
                  </a:lnTo>
                  <a:lnTo>
                    <a:pt x="4" y="101"/>
                  </a:lnTo>
                  <a:lnTo>
                    <a:pt x="3" y="66"/>
                  </a:lnTo>
                  <a:lnTo>
                    <a:pt x="5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6" name="Freeform 73"/>
            <p:cNvSpPr>
              <a:spLocks/>
            </p:cNvSpPr>
            <p:nvPr/>
          </p:nvSpPr>
          <p:spPr bwMode="auto">
            <a:xfrm>
              <a:off x="6174" y="2892"/>
              <a:ext cx="846" cy="1090"/>
            </a:xfrm>
            <a:custGeom>
              <a:avLst/>
              <a:gdLst>
                <a:gd name="T0" fmla="*/ 833 w 846"/>
                <a:gd name="T1" fmla="*/ 75 h 1090"/>
                <a:gd name="T2" fmla="*/ 798 w 846"/>
                <a:gd name="T3" fmla="*/ 222 h 1090"/>
                <a:gd name="T4" fmla="*/ 751 w 846"/>
                <a:gd name="T5" fmla="*/ 366 h 1090"/>
                <a:gd name="T6" fmla="*/ 691 w 846"/>
                <a:gd name="T7" fmla="*/ 505 h 1090"/>
                <a:gd name="T8" fmla="*/ 628 w 846"/>
                <a:gd name="T9" fmla="*/ 619 h 1090"/>
                <a:gd name="T10" fmla="*/ 568 w 846"/>
                <a:gd name="T11" fmla="*/ 707 h 1090"/>
                <a:gd name="T12" fmla="*/ 499 w 846"/>
                <a:gd name="T13" fmla="*/ 788 h 1090"/>
                <a:gd name="T14" fmla="*/ 422 w 846"/>
                <a:gd name="T15" fmla="*/ 860 h 1090"/>
                <a:gd name="T16" fmla="*/ 340 w 846"/>
                <a:gd name="T17" fmla="*/ 924 h 1090"/>
                <a:gd name="T18" fmla="*/ 251 w 846"/>
                <a:gd name="T19" fmla="*/ 979 h 1090"/>
                <a:gd name="T20" fmla="*/ 155 w 846"/>
                <a:gd name="T21" fmla="*/ 1027 h 1090"/>
                <a:gd name="T22" fmla="*/ 56 w 846"/>
                <a:gd name="T23" fmla="*/ 1065 h 1090"/>
                <a:gd name="T24" fmla="*/ 1 w 846"/>
                <a:gd name="T25" fmla="*/ 1083 h 1090"/>
                <a:gd name="T26" fmla="*/ 0 w 846"/>
                <a:gd name="T27" fmla="*/ 1089 h 1090"/>
                <a:gd name="T28" fmla="*/ 29 w 846"/>
                <a:gd name="T29" fmla="*/ 1084 h 1090"/>
                <a:gd name="T30" fmla="*/ 85 w 846"/>
                <a:gd name="T31" fmla="*/ 1073 h 1090"/>
                <a:gd name="T32" fmla="*/ 141 w 846"/>
                <a:gd name="T33" fmla="*/ 1056 h 1090"/>
                <a:gd name="T34" fmla="*/ 195 w 846"/>
                <a:gd name="T35" fmla="*/ 1037 h 1090"/>
                <a:gd name="T36" fmla="*/ 248 w 846"/>
                <a:gd name="T37" fmla="*/ 1014 h 1090"/>
                <a:gd name="T38" fmla="*/ 299 w 846"/>
                <a:gd name="T39" fmla="*/ 989 h 1090"/>
                <a:gd name="T40" fmla="*/ 349 w 846"/>
                <a:gd name="T41" fmla="*/ 960 h 1090"/>
                <a:gd name="T42" fmla="*/ 396 w 846"/>
                <a:gd name="T43" fmla="*/ 929 h 1090"/>
                <a:gd name="T44" fmla="*/ 440 w 846"/>
                <a:gd name="T45" fmla="*/ 895 h 1090"/>
                <a:gd name="T46" fmla="*/ 478 w 846"/>
                <a:gd name="T47" fmla="*/ 863 h 1090"/>
                <a:gd name="T48" fmla="*/ 515 w 846"/>
                <a:gd name="T49" fmla="*/ 828 h 1090"/>
                <a:gd name="T50" fmla="*/ 549 w 846"/>
                <a:gd name="T51" fmla="*/ 791 h 1090"/>
                <a:gd name="T52" fmla="*/ 581 w 846"/>
                <a:gd name="T53" fmla="*/ 751 h 1090"/>
                <a:gd name="T54" fmla="*/ 612 w 846"/>
                <a:gd name="T55" fmla="*/ 712 h 1090"/>
                <a:gd name="T56" fmla="*/ 641 w 846"/>
                <a:gd name="T57" fmla="*/ 669 h 1090"/>
                <a:gd name="T58" fmla="*/ 667 w 846"/>
                <a:gd name="T59" fmla="*/ 627 h 1090"/>
                <a:gd name="T60" fmla="*/ 716 w 846"/>
                <a:gd name="T61" fmla="*/ 534 h 1090"/>
                <a:gd name="T62" fmla="*/ 770 w 846"/>
                <a:gd name="T63" fmla="*/ 388 h 1090"/>
                <a:gd name="T64" fmla="*/ 808 w 846"/>
                <a:gd name="T65" fmla="*/ 235 h 1090"/>
                <a:gd name="T66" fmla="*/ 836 w 846"/>
                <a:gd name="T67" fmla="*/ 80 h 1090"/>
                <a:gd name="T68" fmla="*/ 846 w 846"/>
                <a:gd name="T69" fmla="*/ 0 h 1090"/>
                <a:gd name="T70" fmla="*/ 846 w 846"/>
                <a:gd name="T71" fmla="*/ 0 h 1090"/>
                <a:gd name="T72" fmla="*/ 846 w 846"/>
                <a:gd name="T73" fmla="*/ 0 h 10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46" h="1090">
                  <a:moveTo>
                    <a:pt x="846" y="0"/>
                  </a:moveTo>
                  <a:lnTo>
                    <a:pt x="833" y="75"/>
                  </a:lnTo>
                  <a:lnTo>
                    <a:pt x="817" y="149"/>
                  </a:lnTo>
                  <a:lnTo>
                    <a:pt x="798" y="222"/>
                  </a:lnTo>
                  <a:lnTo>
                    <a:pt x="776" y="295"/>
                  </a:lnTo>
                  <a:lnTo>
                    <a:pt x="751" y="366"/>
                  </a:lnTo>
                  <a:lnTo>
                    <a:pt x="722" y="436"/>
                  </a:lnTo>
                  <a:lnTo>
                    <a:pt x="691" y="505"/>
                  </a:lnTo>
                  <a:lnTo>
                    <a:pt x="656" y="572"/>
                  </a:lnTo>
                  <a:lnTo>
                    <a:pt x="628" y="619"/>
                  </a:lnTo>
                  <a:lnTo>
                    <a:pt x="598" y="665"/>
                  </a:lnTo>
                  <a:lnTo>
                    <a:pt x="568" y="707"/>
                  </a:lnTo>
                  <a:lnTo>
                    <a:pt x="534" y="748"/>
                  </a:lnTo>
                  <a:lnTo>
                    <a:pt x="499" y="788"/>
                  </a:lnTo>
                  <a:lnTo>
                    <a:pt x="462" y="825"/>
                  </a:lnTo>
                  <a:lnTo>
                    <a:pt x="422" y="860"/>
                  </a:lnTo>
                  <a:lnTo>
                    <a:pt x="383" y="892"/>
                  </a:lnTo>
                  <a:lnTo>
                    <a:pt x="340" y="924"/>
                  </a:lnTo>
                  <a:lnTo>
                    <a:pt x="296" y="952"/>
                  </a:lnTo>
                  <a:lnTo>
                    <a:pt x="251" y="979"/>
                  </a:lnTo>
                  <a:lnTo>
                    <a:pt x="204" y="1004"/>
                  </a:lnTo>
                  <a:lnTo>
                    <a:pt x="155" y="1027"/>
                  </a:lnTo>
                  <a:lnTo>
                    <a:pt x="107" y="1046"/>
                  </a:lnTo>
                  <a:lnTo>
                    <a:pt x="56" y="1065"/>
                  </a:lnTo>
                  <a:lnTo>
                    <a:pt x="4" y="1081"/>
                  </a:lnTo>
                  <a:lnTo>
                    <a:pt x="1" y="1083"/>
                  </a:lnTo>
                  <a:lnTo>
                    <a:pt x="0" y="1086"/>
                  </a:lnTo>
                  <a:lnTo>
                    <a:pt x="0" y="1089"/>
                  </a:lnTo>
                  <a:lnTo>
                    <a:pt x="1" y="1090"/>
                  </a:lnTo>
                  <a:lnTo>
                    <a:pt x="29" y="1084"/>
                  </a:lnTo>
                  <a:lnTo>
                    <a:pt x="57" y="1078"/>
                  </a:lnTo>
                  <a:lnTo>
                    <a:pt x="85" y="1073"/>
                  </a:lnTo>
                  <a:lnTo>
                    <a:pt x="113" y="1064"/>
                  </a:lnTo>
                  <a:lnTo>
                    <a:pt x="141" y="1056"/>
                  </a:lnTo>
                  <a:lnTo>
                    <a:pt x="167" y="1046"/>
                  </a:lnTo>
                  <a:lnTo>
                    <a:pt x="195" y="1037"/>
                  </a:lnTo>
                  <a:lnTo>
                    <a:pt x="221" y="1026"/>
                  </a:lnTo>
                  <a:lnTo>
                    <a:pt x="248" y="1014"/>
                  </a:lnTo>
                  <a:lnTo>
                    <a:pt x="274" y="1002"/>
                  </a:lnTo>
                  <a:lnTo>
                    <a:pt x="299" y="989"/>
                  </a:lnTo>
                  <a:lnTo>
                    <a:pt x="324" y="976"/>
                  </a:lnTo>
                  <a:lnTo>
                    <a:pt x="349" y="960"/>
                  </a:lnTo>
                  <a:lnTo>
                    <a:pt x="373" y="945"/>
                  </a:lnTo>
                  <a:lnTo>
                    <a:pt x="396" y="929"/>
                  </a:lnTo>
                  <a:lnTo>
                    <a:pt x="419" y="911"/>
                  </a:lnTo>
                  <a:lnTo>
                    <a:pt x="440" y="895"/>
                  </a:lnTo>
                  <a:lnTo>
                    <a:pt x="459" y="879"/>
                  </a:lnTo>
                  <a:lnTo>
                    <a:pt x="478" y="863"/>
                  </a:lnTo>
                  <a:lnTo>
                    <a:pt x="496" y="845"/>
                  </a:lnTo>
                  <a:lnTo>
                    <a:pt x="515" y="828"/>
                  </a:lnTo>
                  <a:lnTo>
                    <a:pt x="531" y="809"/>
                  </a:lnTo>
                  <a:lnTo>
                    <a:pt x="549" y="791"/>
                  </a:lnTo>
                  <a:lnTo>
                    <a:pt x="565" y="770"/>
                  </a:lnTo>
                  <a:lnTo>
                    <a:pt x="581" y="751"/>
                  </a:lnTo>
                  <a:lnTo>
                    <a:pt x="597" y="732"/>
                  </a:lnTo>
                  <a:lnTo>
                    <a:pt x="612" y="712"/>
                  </a:lnTo>
                  <a:lnTo>
                    <a:pt x="626" y="691"/>
                  </a:lnTo>
                  <a:lnTo>
                    <a:pt x="641" y="669"/>
                  </a:lnTo>
                  <a:lnTo>
                    <a:pt x="654" y="649"/>
                  </a:lnTo>
                  <a:lnTo>
                    <a:pt x="667" y="627"/>
                  </a:lnTo>
                  <a:lnTo>
                    <a:pt x="679" y="605"/>
                  </a:lnTo>
                  <a:lnTo>
                    <a:pt x="716" y="534"/>
                  </a:lnTo>
                  <a:lnTo>
                    <a:pt x="745" y="461"/>
                  </a:lnTo>
                  <a:lnTo>
                    <a:pt x="770" y="388"/>
                  </a:lnTo>
                  <a:lnTo>
                    <a:pt x="792" y="311"/>
                  </a:lnTo>
                  <a:lnTo>
                    <a:pt x="808" y="235"/>
                  </a:lnTo>
                  <a:lnTo>
                    <a:pt x="823" y="157"/>
                  </a:lnTo>
                  <a:lnTo>
                    <a:pt x="836" y="8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7" name="Freeform 74"/>
            <p:cNvSpPr>
              <a:spLocks/>
            </p:cNvSpPr>
            <p:nvPr/>
          </p:nvSpPr>
          <p:spPr bwMode="auto">
            <a:xfrm>
              <a:off x="5561" y="3253"/>
              <a:ext cx="118" cy="195"/>
            </a:xfrm>
            <a:custGeom>
              <a:avLst/>
              <a:gdLst>
                <a:gd name="T0" fmla="*/ 118 w 118"/>
                <a:gd name="T1" fmla="*/ 0 h 195"/>
                <a:gd name="T2" fmla="*/ 115 w 118"/>
                <a:gd name="T3" fmla="*/ 35 h 195"/>
                <a:gd name="T4" fmla="*/ 108 w 118"/>
                <a:gd name="T5" fmla="*/ 68 h 195"/>
                <a:gd name="T6" fmla="*/ 96 w 118"/>
                <a:gd name="T7" fmla="*/ 99 h 195"/>
                <a:gd name="T8" fmla="*/ 77 w 118"/>
                <a:gd name="T9" fmla="*/ 128 h 195"/>
                <a:gd name="T10" fmla="*/ 70 w 118"/>
                <a:gd name="T11" fmla="*/ 137 h 195"/>
                <a:gd name="T12" fmla="*/ 64 w 118"/>
                <a:gd name="T13" fmla="*/ 147 h 195"/>
                <a:gd name="T14" fmla="*/ 55 w 118"/>
                <a:gd name="T15" fmla="*/ 156 h 195"/>
                <a:gd name="T16" fmla="*/ 48 w 118"/>
                <a:gd name="T17" fmla="*/ 165 h 195"/>
                <a:gd name="T18" fmla="*/ 39 w 118"/>
                <a:gd name="T19" fmla="*/ 172 h 195"/>
                <a:gd name="T20" fmla="*/ 29 w 118"/>
                <a:gd name="T21" fmla="*/ 178 h 195"/>
                <a:gd name="T22" fmla="*/ 19 w 118"/>
                <a:gd name="T23" fmla="*/ 181 h 195"/>
                <a:gd name="T24" fmla="*/ 7 w 118"/>
                <a:gd name="T25" fmla="*/ 184 h 195"/>
                <a:gd name="T26" fmla="*/ 4 w 118"/>
                <a:gd name="T27" fmla="*/ 184 h 195"/>
                <a:gd name="T28" fmla="*/ 1 w 118"/>
                <a:gd name="T29" fmla="*/ 187 h 195"/>
                <a:gd name="T30" fmla="*/ 0 w 118"/>
                <a:gd name="T31" fmla="*/ 188 h 195"/>
                <a:gd name="T32" fmla="*/ 1 w 118"/>
                <a:gd name="T33" fmla="*/ 191 h 195"/>
                <a:gd name="T34" fmla="*/ 11 w 118"/>
                <a:gd name="T35" fmla="*/ 195 h 195"/>
                <a:gd name="T36" fmla="*/ 22 w 118"/>
                <a:gd name="T37" fmla="*/ 195 h 195"/>
                <a:gd name="T38" fmla="*/ 32 w 118"/>
                <a:gd name="T39" fmla="*/ 189 h 195"/>
                <a:gd name="T40" fmla="*/ 42 w 118"/>
                <a:gd name="T41" fmla="*/ 182 h 195"/>
                <a:gd name="T42" fmla="*/ 52 w 118"/>
                <a:gd name="T43" fmla="*/ 173 h 195"/>
                <a:gd name="T44" fmla="*/ 61 w 118"/>
                <a:gd name="T45" fmla="*/ 163 h 195"/>
                <a:gd name="T46" fmla="*/ 68 w 118"/>
                <a:gd name="T47" fmla="*/ 154 h 195"/>
                <a:gd name="T48" fmla="*/ 74 w 118"/>
                <a:gd name="T49" fmla="*/ 147 h 195"/>
                <a:gd name="T50" fmla="*/ 86 w 118"/>
                <a:gd name="T51" fmla="*/ 131 h 195"/>
                <a:gd name="T52" fmla="*/ 95 w 118"/>
                <a:gd name="T53" fmla="*/ 113 h 195"/>
                <a:gd name="T54" fmla="*/ 102 w 118"/>
                <a:gd name="T55" fmla="*/ 96 h 195"/>
                <a:gd name="T56" fmla="*/ 110 w 118"/>
                <a:gd name="T57" fmla="*/ 78 h 195"/>
                <a:gd name="T58" fmla="*/ 114 w 118"/>
                <a:gd name="T59" fmla="*/ 59 h 195"/>
                <a:gd name="T60" fmla="*/ 117 w 118"/>
                <a:gd name="T61" fmla="*/ 40 h 195"/>
                <a:gd name="T62" fmla="*/ 118 w 118"/>
                <a:gd name="T63" fmla="*/ 21 h 195"/>
                <a:gd name="T64" fmla="*/ 118 w 118"/>
                <a:gd name="T65" fmla="*/ 0 h 195"/>
                <a:gd name="T66" fmla="*/ 118 w 118"/>
                <a:gd name="T67" fmla="*/ 0 h 195"/>
                <a:gd name="T68" fmla="*/ 118 w 118"/>
                <a:gd name="T69" fmla="*/ 0 h 195"/>
                <a:gd name="T70" fmla="*/ 118 w 118"/>
                <a:gd name="T71" fmla="*/ 0 h 195"/>
                <a:gd name="T72" fmla="*/ 118 w 118"/>
                <a:gd name="T73" fmla="*/ 0 h 195"/>
                <a:gd name="T74" fmla="*/ 118 w 118"/>
                <a:gd name="T75" fmla="*/ 0 h 19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8" h="195">
                  <a:moveTo>
                    <a:pt x="118" y="0"/>
                  </a:moveTo>
                  <a:lnTo>
                    <a:pt x="115" y="35"/>
                  </a:lnTo>
                  <a:lnTo>
                    <a:pt x="108" y="68"/>
                  </a:lnTo>
                  <a:lnTo>
                    <a:pt x="96" y="99"/>
                  </a:lnTo>
                  <a:lnTo>
                    <a:pt x="77" y="128"/>
                  </a:lnTo>
                  <a:lnTo>
                    <a:pt x="70" y="137"/>
                  </a:lnTo>
                  <a:lnTo>
                    <a:pt x="64" y="147"/>
                  </a:lnTo>
                  <a:lnTo>
                    <a:pt x="55" y="156"/>
                  </a:lnTo>
                  <a:lnTo>
                    <a:pt x="48" y="165"/>
                  </a:lnTo>
                  <a:lnTo>
                    <a:pt x="39" y="172"/>
                  </a:lnTo>
                  <a:lnTo>
                    <a:pt x="29" y="178"/>
                  </a:lnTo>
                  <a:lnTo>
                    <a:pt x="19" y="181"/>
                  </a:lnTo>
                  <a:lnTo>
                    <a:pt x="7" y="184"/>
                  </a:lnTo>
                  <a:lnTo>
                    <a:pt x="4" y="184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11" y="195"/>
                  </a:lnTo>
                  <a:lnTo>
                    <a:pt x="22" y="195"/>
                  </a:lnTo>
                  <a:lnTo>
                    <a:pt x="32" y="189"/>
                  </a:lnTo>
                  <a:lnTo>
                    <a:pt x="42" y="182"/>
                  </a:lnTo>
                  <a:lnTo>
                    <a:pt x="52" y="173"/>
                  </a:lnTo>
                  <a:lnTo>
                    <a:pt x="61" y="163"/>
                  </a:lnTo>
                  <a:lnTo>
                    <a:pt x="68" y="154"/>
                  </a:lnTo>
                  <a:lnTo>
                    <a:pt x="74" y="147"/>
                  </a:lnTo>
                  <a:lnTo>
                    <a:pt x="86" y="131"/>
                  </a:lnTo>
                  <a:lnTo>
                    <a:pt x="95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4" y="59"/>
                  </a:lnTo>
                  <a:lnTo>
                    <a:pt x="117" y="40"/>
                  </a:lnTo>
                  <a:lnTo>
                    <a:pt x="118" y="21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8" name="Freeform 75"/>
            <p:cNvSpPr>
              <a:spLocks/>
            </p:cNvSpPr>
            <p:nvPr/>
          </p:nvSpPr>
          <p:spPr bwMode="auto">
            <a:xfrm>
              <a:off x="5578" y="3294"/>
              <a:ext cx="154" cy="267"/>
            </a:xfrm>
            <a:custGeom>
              <a:avLst/>
              <a:gdLst>
                <a:gd name="T0" fmla="*/ 154 w 154"/>
                <a:gd name="T1" fmla="*/ 0 h 267"/>
                <a:gd name="T2" fmla="*/ 153 w 154"/>
                <a:gd name="T3" fmla="*/ 22 h 267"/>
                <a:gd name="T4" fmla="*/ 150 w 154"/>
                <a:gd name="T5" fmla="*/ 44 h 267"/>
                <a:gd name="T6" fmla="*/ 147 w 154"/>
                <a:gd name="T7" fmla="*/ 66 h 267"/>
                <a:gd name="T8" fmla="*/ 142 w 154"/>
                <a:gd name="T9" fmla="*/ 87 h 267"/>
                <a:gd name="T10" fmla="*/ 135 w 154"/>
                <a:gd name="T11" fmla="*/ 107 h 267"/>
                <a:gd name="T12" fmla="*/ 126 w 154"/>
                <a:gd name="T13" fmla="*/ 128 h 267"/>
                <a:gd name="T14" fmla="*/ 116 w 154"/>
                <a:gd name="T15" fmla="*/ 147 h 267"/>
                <a:gd name="T16" fmla="*/ 103 w 154"/>
                <a:gd name="T17" fmla="*/ 165 h 267"/>
                <a:gd name="T18" fmla="*/ 91 w 154"/>
                <a:gd name="T19" fmla="*/ 176 h 267"/>
                <a:gd name="T20" fmla="*/ 79 w 154"/>
                <a:gd name="T21" fmla="*/ 187 h 267"/>
                <a:gd name="T22" fmla="*/ 66 w 154"/>
                <a:gd name="T23" fmla="*/ 197 h 267"/>
                <a:gd name="T24" fmla="*/ 53 w 154"/>
                <a:gd name="T25" fmla="*/ 206 h 267"/>
                <a:gd name="T26" fmla="*/ 40 w 154"/>
                <a:gd name="T27" fmla="*/ 216 h 267"/>
                <a:gd name="T28" fmla="*/ 27 w 154"/>
                <a:gd name="T29" fmla="*/ 226 h 267"/>
                <a:gd name="T30" fmla="*/ 15 w 154"/>
                <a:gd name="T31" fmla="*/ 236 h 267"/>
                <a:gd name="T32" fmla="*/ 5 w 154"/>
                <a:gd name="T33" fmla="*/ 248 h 267"/>
                <a:gd name="T34" fmla="*/ 2 w 154"/>
                <a:gd name="T35" fmla="*/ 253 h 267"/>
                <a:gd name="T36" fmla="*/ 0 w 154"/>
                <a:gd name="T37" fmla="*/ 260 h 267"/>
                <a:gd name="T38" fmla="*/ 0 w 154"/>
                <a:gd name="T39" fmla="*/ 266 h 267"/>
                <a:gd name="T40" fmla="*/ 5 w 154"/>
                <a:gd name="T41" fmla="*/ 267 h 267"/>
                <a:gd name="T42" fmla="*/ 22 w 154"/>
                <a:gd name="T43" fmla="*/ 261 h 267"/>
                <a:gd name="T44" fmla="*/ 40 w 154"/>
                <a:gd name="T45" fmla="*/ 253 h 267"/>
                <a:gd name="T46" fmla="*/ 57 w 154"/>
                <a:gd name="T47" fmla="*/ 239 h 267"/>
                <a:gd name="T48" fmla="*/ 73 w 154"/>
                <a:gd name="T49" fmla="*/ 225 h 267"/>
                <a:gd name="T50" fmla="*/ 88 w 154"/>
                <a:gd name="T51" fmla="*/ 209 h 267"/>
                <a:gd name="T52" fmla="*/ 103 w 154"/>
                <a:gd name="T53" fmla="*/ 191 h 267"/>
                <a:gd name="T54" fmla="*/ 115 w 154"/>
                <a:gd name="T55" fmla="*/ 173 h 267"/>
                <a:gd name="T56" fmla="*/ 123 w 154"/>
                <a:gd name="T57" fmla="*/ 159 h 267"/>
                <a:gd name="T58" fmla="*/ 140 w 154"/>
                <a:gd name="T59" fmla="*/ 122 h 267"/>
                <a:gd name="T60" fmla="*/ 150 w 154"/>
                <a:gd name="T61" fmla="*/ 81 h 267"/>
                <a:gd name="T62" fmla="*/ 154 w 154"/>
                <a:gd name="T63" fmla="*/ 41 h 267"/>
                <a:gd name="T64" fmla="*/ 154 w 154"/>
                <a:gd name="T65" fmla="*/ 0 h 267"/>
                <a:gd name="T66" fmla="*/ 154 w 154"/>
                <a:gd name="T67" fmla="*/ 0 h 267"/>
                <a:gd name="T68" fmla="*/ 154 w 154"/>
                <a:gd name="T69" fmla="*/ 0 h 267"/>
                <a:gd name="T70" fmla="*/ 154 w 154"/>
                <a:gd name="T71" fmla="*/ 0 h 267"/>
                <a:gd name="T72" fmla="*/ 154 w 154"/>
                <a:gd name="T73" fmla="*/ 0 h 267"/>
                <a:gd name="T74" fmla="*/ 154 w 154"/>
                <a:gd name="T75" fmla="*/ 0 h 2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4" h="267">
                  <a:moveTo>
                    <a:pt x="154" y="0"/>
                  </a:moveTo>
                  <a:lnTo>
                    <a:pt x="153" y="22"/>
                  </a:lnTo>
                  <a:lnTo>
                    <a:pt x="150" y="44"/>
                  </a:lnTo>
                  <a:lnTo>
                    <a:pt x="147" y="66"/>
                  </a:lnTo>
                  <a:lnTo>
                    <a:pt x="142" y="87"/>
                  </a:lnTo>
                  <a:lnTo>
                    <a:pt x="135" y="107"/>
                  </a:lnTo>
                  <a:lnTo>
                    <a:pt x="126" y="128"/>
                  </a:lnTo>
                  <a:lnTo>
                    <a:pt x="116" y="147"/>
                  </a:lnTo>
                  <a:lnTo>
                    <a:pt x="103" y="165"/>
                  </a:lnTo>
                  <a:lnTo>
                    <a:pt x="91" y="176"/>
                  </a:lnTo>
                  <a:lnTo>
                    <a:pt x="79" y="187"/>
                  </a:lnTo>
                  <a:lnTo>
                    <a:pt x="66" y="197"/>
                  </a:lnTo>
                  <a:lnTo>
                    <a:pt x="53" y="206"/>
                  </a:lnTo>
                  <a:lnTo>
                    <a:pt x="40" y="216"/>
                  </a:lnTo>
                  <a:lnTo>
                    <a:pt x="27" y="226"/>
                  </a:lnTo>
                  <a:lnTo>
                    <a:pt x="15" y="236"/>
                  </a:lnTo>
                  <a:lnTo>
                    <a:pt x="5" y="248"/>
                  </a:lnTo>
                  <a:lnTo>
                    <a:pt x="2" y="253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5" y="267"/>
                  </a:lnTo>
                  <a:lnTo>
                    <a:pt x="22" y="261"/>
                  </a:lnTo>
                  <a:lnTo>
                    <a:pt x="40" y="253"/>
                  </a:lnTo>
                  <a:lnTo>
                    <a:pt x="57" y="239"/>
                  </a:lnTo>
                  <a:lnTo>
                    <a:pt x="73" y="225"/>
                  </a:lnTo>
                  <a:lnTo>
                    <a:pt x="88" y="209"/>
                  </a:lnTo>
                  <a:lnTo>
                    <a:pt x="103" y="191"/>
                  </a:lnTo>
                  <a:lnTo>
                    <a:pt x="115" y="173"/>
                  </a:lnTo>
                  <a:lnTo>
                    <a:pt x="123" y="159"/>
                  </a:lnTo>
                  <a:lnTo>
                    <a:pt x="140" y="122"/>
                  </a:lnTo>
                  <a:lnTo>
                    <a:pt x="150" y="81"/>
                  </a:lnTo>
                  <a:lnTo>
                    <a:pt x="154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9" name="Freeform 76"/>
            <p:cNvSpPr>
              <a:spLocks/>
            </p:cNvSpPr>
            <p:nvPr/>
          </p:nvSpPr>
          <p:spPr bwMode="auto">
            <a:xfrm>
              <a:off x="5236" y="2809"/>
              <a:ext cx="443" cy="503"/>
            </a:xfrm>
            <a:custGeom>
              <a:avLst/>
              <a:gdLst>
                <a:gd name="T0" fmla="*/ 430 w 443"/>
                <a:gd name="T1" fmla="*/ 485 h 503"/>
                <a:gd name="T2" fmla="*/ 407 w 443"/>
                <a:gd name="T3" fmla="*/ 452 h 503"/>
                <a:gd name="T4" fmla="*/ 386 w 443"/>
                <a:gd name="T5" fmla="*/ 416 h 503"/>
                <a:gd name="T6" fmla="*/ 366 w 443"/>
                <a:gd name="T7" fmla="*/ 381 h 503"/>
                <a:gd name="T8" fmla="*/ 349 w 443"/>
                <a:gd name="T9" fmla="*/ 339 h 503"/>
                <a:gd name="T10" fmla="*/ 341 w 443"/>
                <a:gd name="T11" fmla="*/ 289 h 503"/>
                <a:gd name="T12" fmla="*/ 330 w 443"/>
                <a:gd name="T13" fmla="*/ 242 h 503"/>
                <a:gd name="T14" fmla="*/ 314 w 443"/>
                <a:gd name="T15" fmla="*/ 199 h 503"/>
                <a:gd name="T16" fmla="*/ 295 w 443"/>
                <a:gd name="T17" fmla="*/ 171 h 503"/>
                <a:gd name="T18" fmla="*/ 281 w 443"/>
                <a:gd name="T19" fmla="*/ 155 h 503"/>
                <a:gd name="T20" fmla="*/ 263 w 443"/>
                <a:gd name="T21" fmla="*/ 141 h 503"/>
                <a:gd name="T22" fmla="*/ 247 w 443"/>
                <a:gd name="T23" fmla="*/ 125 h 503"/>
                <a:gd name="T24" fmla="*/ 232 w 443"/>
                <a:gd name="T25" fmla="*/ 110 h 503"/>
                <a:gd name="T26" fmla="*/ 217 w 443"/>
                <a:gd name="T27" fmla="*/ 98 h 503"/>
                <a:gd name="T28" fmla="*/ 203 w 443"/>
                <a:gd name="T29" fmla="*/ 89 h 503"/>
                <a:gd name="T30" fmla="*/ 187 w 443"/>
                <a:gd name="T31" fmla="*/ 81 h 503"/>
                <a:gd name="T32" fmla="*/ 156 w 443"/>
                <a:gd name="T33" fmla="*/ 69 h 503"/>
                <a:gd name="T34" fmla="*/ 112 w 443"/>
                <a:gd name="T35" fmla="*/ 53 h 503"/>
                <a:gd name="T36" fmla="*/ 68 w 443"/>
                <a:gd name="T37" fmla="*/ 35 h 503"/>
                <a:gd name="T38" fmla="*/ 27 w 443"/>
                <a:gd name="T39" fmla="*/ 13 h 503"/>
                <a:gd name="T40" fmla="*/ 5 w 443"/>
                <a:gd name="T41" fmla="*/ 1 h 503"/>
                <a:gd name="T42" fmla="*/ 0 w 443"/>
                <a:gd name="T43" fmla="*/ 9 h 503"/>
                <a:gd name="T44" fmla="*/ 16 w 443"/>
                <a:gd name="T45" fmla="*/ 25 h 503"/>
                <a:gd name="T46" fmla="*/ 50 w 443"/>
                <a:gd name="T47" fmla="*/ 48 h 503"/>
                <a:gd name="T48" fmla="*/ 84 w 443"/>
                <a:gd name="T49" fmla="*/ 67 h 503"/>
                <a:gd name="T50" fmla="*/ 121 w 443"/>
                <a:gd name="T51" fmla="*/ 85 h 503"/>
                <a:gd name="T52" fmla="*/ 151 w 443"/>
                <a:gd name="T53" fmla="*/ 97 h 503"/>
                <a:gd name="T54" fmla="*/ 173 w 443"/>
                <a:gd name="T55" fmla="*/ 105 h 503"/>
                <a:gd name="T56" fmla="*/ 195 w 443"/>
                <a:gd name="T57" fmla="*/ 116 h 503"/>
                <a:gd name="T58" fmla="*/ 214 w 443"/>
                <a:gd name="T59" fmla="*/ 129 h 503"/>
                <a:gd name="T60" fmla="*/ 232 w 443"/>
                <a:gd name="T61" fmla="*/ 145 h 503"/>
                <a:gd name="T62" fmla="*/ 250 w 443"/>
                <a:gd name="T63" fmla="*/ 158 h 503"/>
                <a:gd name="T64" fmla="*/ 267 w 443"/>
                <a:gd name="T65" fmla="*/ 171 h 503"/>
                <a:gd name="T66" fmla="*/ 285 w 443"/>
                <a:gd name="T67" fmla="*/ 185 h 503"/>
                <a:gd name="T68" fmla="*/ 310 w 443"/>
                <a:gd name="T69" fmla="*/ 210 h 503"/>
                <a:gd name="T70" fmla="*/ 327 w 443"/>
                <a:gd name="T71" fmla="*/ 254 h 503"/>
                <a:gd name="T72" fmla="*/ 336 w 443"/>
                <a:gd name="T73" fmla="*/ 303 h 503"/>
                <a:gd name="T74" fmla="*/ 347 w 443"/>
                <a:gd name="T75" fmla="*/ 350 h 503"/>
                <a:gd name="T76" fmla="*/ 364 w 443"/>
                <a:gd name="T77" fmla="*/ 390 h 503"/>
                <a:gd name="T78" fmla="*/ 385 w 443"/>
                <a:gd name="T79" fmla="*/ 424 h 503"/>
                <a:gd name="T80" fmla="*/ 407 w 443"/>
                <a:gd name="T81" fmla="*/ 456 h 503"/>
                <a:gd name="T82" fmla="*/ 430 w 443"/>
                <a:gd name="T83" fmla="*/ 487 h 503"/>
                <a:gd name="T84" fmla="*/ 443 w 443"/>
                <a:gd name="T85" fmla="*/ 503 h 503"/>
                <a:gd name="T86" fmla="*/ 443 w 443"/>
                <a:gd name="T87" fmla="*/ 503 h 503"/>
                <a:gd name="T88" fmla="*/ 443 w 443"/>
                <a:gd name="T89" fmla="*/ 501 h 50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3" h="503">
                  <a:moveTo>
                    <a:pt x="443" y="501"/>
                  </a:moveTo>
                  <a:lnTo>
                    <a:pt x="430" y="485"/>
                  </a:lnTo>
                  <a:lnTo>
                    <a:pt x="418" y="469"/>
                  </a:lnTo>
                  <a:lnTo>
                    <a:pt x="407" y="452"/>
                  </a:lnTo>
                  <a:lnTo>
                    <a:pt x="396" y="434"/>
                  </a:lnTo>
                  <a:lnTo>
                    <a:pt x="386" y="416"/>
                  </a:lnTo>
                  <a:lnTo>
                    <a:pt x="376" y="399"/>
                  </a:lnTo>
                  <a:lnTo>
                    <a:pt x="366" y="381"/>
                  </a:lnTo>
                  <a:lnTo>
                    <a:pt x="357" y="362"/>
                  </a:lnTo>
                  <a:lnTo>
                    <a:pt x="349" y="339"/>
                  </a:lnTo>
                  <a:lnTo>
                    <a:pt x="345" y="314"/>
                  </a:lnTo>
                  <a:lnTo>
                    <a:pt x="341" y="289"/>
                  </a:lnTo>
                  <a:lnTo>
                    <a:pt x="336" y="264"/>
                  </a:lnTo>
                  <a:lnTo>
                    <a:pt x="330" y="242"/>
                  </a:lnTo>
                  <a:lnTo>
                    <a:pt x="323" y="220"/>
                  </a:lnTo>
                  <a:lnTo>
                    <a:pt x="314" y="199"/>
                  </a:lnTo>
                  <a:lnTo>
                    <a:pt x="303" y="180"/>
                  </a:lnTo>
                  <a:lnTo>
                    <a:pt x="295" y="171"/>
                  </a:lnTo>
                  <a:lnTo>
                    <a:pt x="288" y="164"/>
                  </a:lnTo>
                  <a:lnTo>
                    <a:pt x="281" y="155"/>
                  </a:lnTo>
                  <a:lnTo>
                    <a:pt x="272" y="148"/>
                  </a:lnTo>
                  <a:lnTo>
                    <a:pt x="263" y="141"/>
                  </a:lnTo>
                  <a:lnTo>
                    <a:pt x="256" y="133"/>
                  </a:lnTo>
                  <a:lnTo>
                    <a:pt x="247" y="125"/>
                  </a:lnTo>
                  <a:lnTo>
                    <a:pt x="239" y="117"/>
                  </a:lnTo>
                  <a:lnTo>
                    <a:pt x="232" y="110"/>
                  </a:lnTo>
                  <a:lnTo>
                    <a:pt x="225" y="104"/>
                  </a:lnTo>
                  <a:lnTo>
                    <a:pt x="217" y="98"/>
                  </a:lnTo>
                  <a:lnTo>
                    <a:pt x="210" y="94"/>
                  </a:lnTo>
                  <a:lnTo>
                    <a:pt x="203" y="89"/>
                  </a:lnTo>
                  <a:lnTo>
                    <a:pt x="194" y="85"/>
                  </a:lnTo>
                  <a:lnTo>
                    <a:pt x="187" y="81"/>
                  </a:lnTo>
                  <a:lnTo>
                    <a:pt x="178" y="78"/>
                  </a:lnTo>
                  <a:lnTo>
                    <a:pt x="156" y="69"/>
                  </a:lnTo>
                  <a:lnTo>
                    <a:pt x="134" y="60"/>
                  </a:lnTo>
                  <a:lnTo>
                    <a:pt x="112" y="53"/>
                  </a:lnTo>
                  <a:lnTo>
                    <a:pt x="90" y="44"/>
                  </a:lnTo>
                  <a:lnTo>
                    <a:pt x="68" y="35"/>
                  </a:lnTo>
                  <a:lnTo>
                    <a:pt x="47" y="25"/>
                  </a:lnTo>
                  <a:lnTo>
                    <a:pt x="27" y="13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9"/>
                  </a:lnTo>
                  <a:lnTo>
                    <a:pt x="2" y="12"/>
                  </a:lnTo>
                  <a:lnTo>
                    <a:pt x="16" y="25"/>
                  </a:lnTo>
                  <a:lnTo>
                    <a:pt x="33" y="37"/>
                  </a:lnTo>
                  <a:lnTo>
                    <a:pt x="50" y="48"/>
                  </a:lnTo>
                  <a:lnTo>
                    <a:pt x="66" y="59"/>
                  </a:lnTo>
                  <a:lnTo>
                    <a:pt x="84" y="67"/>
                  </a:lnTo>
                  <a:lnTo>
                    <a:pt x="103" y="76"/>
                  </a:lnTo>
                  <a:lnTo>
                    <a:pt x="121" y="85"/>
                  </a:lnTo>
                  <a:lnTo>
                    <a:pt x="140" y="92"/>
                  </a:lnTo>
                  <a:lnTo>
                    <a:pt x="151" y="97"/>
                  </a:lnTo>
                  <a:lnTo>
                    <a:pt x="163" y="101"/>
                  </a:lnTo>
                  <a:lnTo>
                    <a:pt x="173" y="105"/>
                  </a:lnTo>
                  <a:lnTo>
                    <a:pt x="185" y="110"/>
                  </a:lnTo>
                  <a:lnTo>
                    <a:pt x="195" y="116"/>
                  </a:lnTo>
                  <a:lnTo>
                    <a:pt x="206" y="122"/>
                  </a:lnTo>
                  <a:lnTo>
                    <a:pt x="214" y="129"/>
                  </a:lnTo>
                  <a:lnTo>
                    <a:pt x="225" y="138"/>
                  </a:lnTo>
                  <a:lnTo>
                    <a:pt x="232" y="145"/>
                  </a:lnTo>
                  <a:lnTo>
                    <a:pt x="241" y="152"/>
                  </a:lnTo>
                  <a:lnTo>
                    <a:pt x="250" y="158"/>
                  </a:lnTo>
                  <a:lnTo>
                    <a:pt x="259" y="166"/>
                  </a:lnTo>
                  <a:lnTo>
                    <a:pt x="267" y="171"/>
                  </a:lnTo>
                  <a:lnTo>
                    <a:pt x="276" y="179"/>
                  </a:lnTo>
                  <a:lnTo>
                    <a:pt x="285" y="185"/>
                  </a:lnTo>
                  <a:lnTo>
                    <a:pt x="294" y="192"/>
                  </a:lnTo>
                  <a:lnTo>
                    <a:pt x="310" y="210"/>
                  </a:lnTo>
                  <a:lnTo>
                    <a:pt x="320" y="232"/>
                  </a:lnTo>
                  <a:lnTo>
                    <a:pt x="327" y="254"/>
                  </a:lnTo>
                  <a:lnTo>
                    <a:pt x="333" y="279"/>
                  </a:lnTo>
                  <a:lnTo>
                    <a:pt x="336" y="303"/>
                  </a:lnTo>
                  <a:lnTo>
                    <a:pt x="341" y="327"/>
                  </a:lnTo>
                  <a:lnTo>
                    <a:pt x="347" y="350"/>
                  </a:lnTo>
                  <a:lnTo>
                    <a:pt x="355" y="372"/>
                  </a:lnTo>
                  <a:lnTo>
                    <a:pt x="364" y="390"/>
                  </a:lnTo>
                  <a:lnTo>
                    <a:pt x="374" y="406"/>
                  </a:lnTo>
                  <a:lnTo>
                    <a:pt x="385" y="424"/>
                  </a:lnTo>
                  <a:lnTo>
                    <a:pt x="395" y="440"/>
                  </a:lnTo>
                  <a:lnTo>
                    <a:pt x="407" y="456"/>
                  </a:lnTo>
                  <a:lnTo>
                    <a:pt x="417" y="472"/>
                  </a:lnTo>
                  <a:lnTo>
                    <a:pt x="430" y="487"/>
                  </a:lnTo>
                  <a:lnTo>
                    <a:pt x="443" y="503"/>
                  </a:lnTo>
                  <a:lnTo>
                    <a:pt x="443" y="5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0" name="Freeform 77"/>
            <p:cNvSpPr>
              <a:spLocks/>
            </p:cNvSpPr>
            <p:nvPr/>
          </p:nvSpPr>
          <p:spPr bwMode="auto">
            <a:xfrm>
              <a:off x="5373" y="3127"/>
              <a:ext cx="233" cy="302"/>
            </a:xfrm>
            <a:custGeom>
              <a:avLst/>
              <a:gdLst>
                <a:gd name="T0" fmla="*/ 6 w 233"/>
                <a:gd name="T1" fmla="*/ 25 h 302"/>
                <a:gd name="T2" fmla="*/ 9 w 233"/>
                <a:gd name="T3" fmla="*/ 75 h 302"/>
                <a:gd name="T4" fmla="*/ 11 w 233"/>
                <a:gd name="T5" fmla="*/ 126 h 302"/>
                <a:gd name="T6" fmla="*/ 25 w 233"/>
                <a:gd name="T7" fmla="*/ 173 h 302"/>
                <a:gd name="T8" fmla="*/ 48 w 233"/>
                <a:gd name="T9" fmla="*/ 205 h 302"/>
                <a:gd name="T10" fmla="*/ 67 w 233"/>
                <a:gd name="T11" fmla="*/ 223 h 302"/>
                <a:gd name="T12" fmla="*/ 89 w 233"/>
                <a:gd name="T13" fmla="*/ 238 h 302"/>
                <a:gd name="T14" fmla="*/ 113 w 233"/>
                <a:gd name="T15" fmla="*/ 249 h 302"/>
                <a:gd name="T16" fmla="*/ 130 w 233"/>
                <a:gd name="T17" fmla="*/ 257 h 302"/>
                <a:gd name="T18" fmla="*/ 142 w 233"/>
                <a:gd name="T19" fmla="*/ 261 h 302"/>
                <a:gd name="T20" fmla="*/ 155 w 233"/>
                <a:gd name="T21" fmla="*/ 264 h 302"/>
                <a:gd name="T22" fmla="*/ 168 w 233"/>
                <a:gd name="T23" fmla="*/ 267 h 302"/>
                <a:gd name="T24" fmla="*/ 180 w 233"/>
                <a:gd name="T25" fmla="*/ 273 h 302"/>
                <a:gd name="T26" fmla="*/ 192 w 233"/>
                <a:gd name="T27" fmla="*/ 282 h 302"/>
                <a:gd name="T28" fmla="*/ 205 w 233"/>
                <a:gd name="T29" fmla="*/ 291 h 302"/>
                <a:gd name="T30" fmla="*/ 217 w 233"/>
                <a:gd name="T31" fmla="*/ 298 h 302"/>
                <a:gd name="T32" fmla="*/ 227 w 233"/>
                <a:gd name="T33" fmla="*/ 302 h 302"/>
                <a:gd name="T34" fmla="*/ 233 w 233"/>
                <a:gd name="T35" fmla="*/ 296 h 302"/>
                <a:gd name="T36" fmla="*/ 224 w 233"/>
                <a:gd name="T37" fmla="*/ 283 h 302"/>
                <a:gd name="T38" fmla="*/ 212 w 233"/>
                <a:gd name="T39" fmla="*/ 267 h 302"/>
                <a:gd name="T40" fmla="*/ 199 w 233"/>
                <a:gd name="T41" fmla="*/ 251 h 302"/>
                <a:gd name="T42" fmla="*/ 183 w 233"/>
                <a:gd name="T43" fmla="*/ 238 h 302"/>
                <a:gd name="T44" fmla="*/ 160 w 233"/>
                <a:gd name="T45" fmla="*/ 227 h 302"/>
                <a:gd name="T46" fmla="*/ 136 w 233"/>
                <a:gd name="T47" fmla="*/ 217 h 302"/>
                <a:gd name="T48" fmla="*/ 113 w 233"/>
                <a:gd name="T49" fmla="*/ 205 h 302"/>
                <a:gd name="T50" fmla="*/ 91 w 233"/>
                <a:gd name="T51" fmla="*/ 191 h 302"/>
                <a:gd name="T52" fmla="*/ 61 w 233"/>
                <a:gd name="T53" fmla="*/ 163 h 302"/>
                <a:gd name="T54" fmla="*/ 36 w 233"/>
                <a:gd name="T55" fmla="*/ 120 h 302"/>
                <a:gd name="T56" fmla="*/ 23 w 233"/>
                <a:gd name="T57" fmla="*/ 73 h 302"/>
                <a:gd name="T58" fmla="*/ 10 w 233"/>
                <a:gd name="T59" fmla="*/ 25 h 302"/>
                <a:gd name="T60" fmla="*/ 0 w 233"/>
                <a:gd name="T61" fmla="*/ 0 h 302"/>
                <a:gd name="T62" fmla="*/ 0 w 233"/>
                <a:gd name="T63" fmla="*/ 0 h 302"/>
                <a:gd name="T64" fmla="*/ 0 w 233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3" h="302">
                  <a:moveTo>
                    <a:pt x="0" y="0"/>
                  </a:moveTo>
                  <a:lnTo>
                    <a:pt x="6" y="25"/>
                  </a:lnTo>
                  <a:lnTo>
                    <a:pt x="7" y="50"/>
                  </a:lnTo>
                  <a:lnTo>
                    <a:pt x="9" y="75"/>
                  </a:lnTo>
                  <a:lnTo>
                    <a:pt x="10" y="101"/>
                  </a:lnTo>
                  <a:lnTo>
                    <a:pt x="11" y="126"/>
                  </a:lnTo>
                  <a:lnTo>
                    <a:pt x="17" y="150"/>
                  </a:lnTo>
                  <a:lnTo>
                    <a:pt x="25" y="173"/>
                  </a:lnTo>
                  <a:lnTo>
                    <a:pt x="39" y="195"/>
                  </a:lnTo>
                  <a:lnTo>
                    <a:pt x="48" y="205"/>
                  </a:lnTo>
                  <a:lnTo>
                    <a:pt x="58" y="214"/>
                  </a:lnTo>
                  <a:lnTo>
                    <a:pt x="67" y="223"/>
                  </a:lnTo>
                  <a:lnTo>
                    <a:pt x="77" y="230"/>
                  </a:lnTo>
                  <a:lnTo>
                    <a:pt x="89" y="238"/>
                  </a:lnTo>
                  <a:lnTo>
                    <a:pt x="99" y="244"/>
                  </a:lnTo>
                  <a:lnTo>
                    <a:pt x="113" y="249"/>
                  </a:lnTo>
                  <a:lnTo>
                    <a:pt x="124" y="255"/>
                  </a:lnTo>
                  <a:lnTo>
                    <a:pt x="130" y="257"/>
                  </a:lnTo>
                  <a:lnTo>
                    <a:pt x="136" y="260"/>
                  </a:lnTo>
                  <a:lnTo>
                    <a:pt x="142" y="261"/>
                  </a:lnTo>
                  <a:lnTo>
                    <a:pt x="149" y="263"/>
                  </a:lnTo>
                  <a:lnTo>
                    <a:pt x="155" y="264"/>
                  </a:lnTo>
                  <a:lnTo>
                    <a:pt x="161" y="266"/>
                  </a:lnTo>
                  <a:lnTo>
                    <a:pt x="168" y="267"/>
                  </a:lnTo>
                  <a:lnTo>
                    <a:pt x="174" y="270"/>
                  </a:lnTo>
                  <a:lnTo>
                    <a:pt x="180" y="27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199" y="286"/>
                  </a:lnTo>
                  <a:lnTo>
                    <a:pt x="205" y="291"/>
                  </a:lnTo>
                  <a:lnTo>
                    <a:pt x="211" y="293"/>
                  </a:lnTo>
                  <a:lnTo>
                    <a:pt x="217" y="298"/>
                  </a:lnTo>
                  <a:lnTo>
                    <a:pt x="223" y="302"/>
                  </a:lnTo>
                  <a:lnTo>
                    <a:pt x="227" y="302"/>
                  </a:lnTo>
                  <a:lnTo>
                    <a:pt x="230" y="299"/>
                  </a:lnTo>
                  <a:lnTo>
                    <a:pt x="233" y="296"/>
                  </a:lnTo>
                  <a:lnTo>
                    <a:pt x="232" y="292"/>
                  </a:lnTo>
                  <a:lnTo>
                    <a:pt x="224" y="283"/>
                  </a:lnTo>
                  <a:lnTo>
                    <a:pt x="218" y="276"/>
                  </a:lnTo>
                  <a:lnTo>
                    <a:pt x="212" y="267"/>
                  </a:lnTo>
                  <a:lnTo>
                    <a:pt x="205" y="258"/>
                  </a:lnTo>
                  <a:lnTo>
                    <a:pt x="199" y="251"/>
                  </a:lnTo>
                  <a:lnTo>
                    <a:pt x="190" y="245"/>
                  </a:lnTo>
                  <a:lnTo>
                    <a:pt x="183" y="238"/>
                  </a:lnTo>
                  <a:lnTo>
                    <a:pt x="173" y="233"/>
                  </a:lnTo>
                  <a:lnTo>
                    <a:pt x="160" y="227"/>
                  </a:lnTo>
                  <a:lnTo>
                    <a:pt x="148" y="222"/>
                  </a:lnTo>
                  <a:lnTo>
                    <a:pt x="136" y="217"/>
                  </a:lnTo>
                  <a:lnTo>
                    <a:pt x="124" y="211"/>
                  </a:lnTo>
                  <a:lnTo>
                    <a:pt x="113" y="205"/>
                  </a:lnTo>
                  <a:lnTo>
                    <a:pt x="101" y="200"/>
                  </a:lnTo>
                  <a:lnTo>
                    <a:pt x="91" y="191"/>
                  </a:lnTo>
                  <a:lnTo>
                    <a:pt x="79" y="182"/>
                  </a:lnTo>
                  <a:lnTo>
                    <a:pt x="61" y="163"/>
                  </a:lnTo>
                  <a:lnTo>
                    <a:pt x="47" y="142"/>
                  </a:lnTo>
                  <a:lnTo>
                    <a:pt x="36" y="120"/>
                  </a:lnTo>
                  <a:lnTo>
                    <a:pt x="29" y="97"/>
                  </a:lnTo>
                  <a:lnTo>
                    <a:pt x="23" y="73"/>
                  </a:lnTo>
                  <a:lnTo>
                    <a:pt x="17" y="49"/>
                  </a:lnTo>
                  <a:lnTo>
                    <a:pt x="10" y="25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1" name="Freeform 78"/>
            <p:cNvSpPr>
              <a:spLocks/>
            </p:cNvSpPr>
            <p:nvPr/>
          </p:nvSpPr>
          <p:spPr bwMode="auto">
            <a:xfrm>
              <a:off x="5277" y="3077"/>
              <a:ext cx="173" cy="91"/>
            </a:xfrm>
            <a:custGeom>
              <a:avLst/>
              <a:gdLst>
                <a:gd name="T0" fmla="*/ 2 w 173"/>
                <a:gd name="T1" fmla="*/ 91 h 91"/>
                <a:gd name="T2" fmla="*/ 0 w 173"/>
                <a:gd name="T3" fmla="*/ 74 h 91"/>
                <a:gd name="T4" fmla="*/ 6 w 173"/>
                <a:gd name="T5" fmla="*/ 60 h 91"/>
                <a:gd name="T6" fmla="*/ 15 w 173"/>
                <a:gd name="T7" fmla="*/ 50 h 91"/>
                <a:gd name="T8" fmla="*/ 27 w 173"/>
                <a:gd name="T9" fmla="*/ 44 h 91"/>
                <a:gd name="T10" fmla="*/ 41 w 173"/>
                <a:gd name="T11" fmla="*/ 40 h 91"/>
                <a:gd name="T12" fmla="*/ 56 w 173"/>
                <a:gd name="T13" fmla="*/ 38 h 91"/>
                <a:gd name="T14" fmla="*/ 71 w 173"/>
                <a:gd name="T15" fmla="*/ 35 h 91"/>
                <a:gd name="T16" fmla="*/ 84 w 173"/>
                <a:gd name="T17" fmla="*/ 34 h 91"/>
                <a:gd name="T18" fmla="*/ 94 w 173"/>
                <a:gd name="T19" fmla="*/ 31 h 91"/>
                <a:gd name="T20" fmla="*/ 105 w 173"/>
                <a:gd name="T21" fmla="*/ 28 h 91"/>
                <a:gd name="T22" fmla="*/ 115 w 173"/>
                <a:gd name="T23" fmla="*/ 25 h 91"/>
                <a:gd name="T24" fmla="*/ 127 w 173"/>
                <a:gd name="T25" fmla="*/ 22 h 91"/>
                <a:gd name="T26" fmla="*/ 137 w 173"/>
                <a:gd name="T27" fmla="*/ 19 h 91"/>
                <a:gd name="T28" fmla="*/ 147 w 173"/>
                <a:gd name="T29" fmla="*/ 16 h 91"/>
                <a:gd name="T30" fmla="*/ 157 w 173"/>
                <a:gd name="T31" fmla="*/ 12 h 91"/>
                <a:gd name="T32" fmla="*/ 168 w 173"/>
                <a:gd name="T33" fmla="*/ 9 h 91"/>
                <a:gd name="T34" fmla="*/ 171 w 173"/>
                <a:gd name="T35" fmla="*/ 8 h 91"/>
                <a:gd name="T36" fmla="*/ 172 w 173"/>
                <a:gd name="T37" fmla="*/ 5 h 91"/>
                <a:gd name="T38" fmla="*/ 173 w 173"/>
                <a:gd name="T39" fmla="*/ 2 h 91"/>
                <a:gd name="T40" fmla="*/ 171 w 173"/>
                <a:gd name="T41" fmla="*/ 0 h 91"/>
                <a:gd name="T42" fmla="*/ 150 w 173"/>
                <a:gd name="T43" fmla="*/ 3 h 91"/>
                <a:gd name="T44" fmla="*/ 122 w 173"/>
                <a:gd name="T45" fmla="*/ 6 h 91"/>
                <a:gd name="T46" fmla="*/ 91 w 173"/>
                <a:gd name="T47" fmla="*/ 11 h 91"/>
                <a:gd name="T48" fmla="*/ 61 w 173"/>
                <a:gd name="T49" fmla="*/ 18 h 91"/>
                <a:gd name="T50" fmla="*/ 33 w 173"/>
                <a:gd name="T51" fmla="*/ 30 h 91"/>
                <a:gd name="T52" fmla="*/ 12 w 173"/>
                <a:gd name="T53" fmla="*/ 44 h 91"/>
                <a:gd name="T54" fmla="*/ 0 w 173"/>
                <a:gd name="T55" fmla="*/ 65 h 91"/>
                <a:gd name="T56" fmla="*/ 0 w 173"/>
                <a:gd name="T57" fmla="*/ 91 h 91"/>
                <a:gd name="T58" fmla="*/ 0 w 173"/>
                <a:gd name="T59" fmla="*/ 91 h 91"/>
                <a:gd name="T60" fmla="*/ 2 w 173"/>
                <a:gd name="T61" fmla="*/ 91 h 91"/>
                <a:gd name="T62" fmla="*/ 2 w 173"/>
                <a:gd name="T63" fmla="*/ 91 h 91"/>
                <a:gd name="T64" fmla="*/ 2 w 173"/>
                <a:gd name="T65" fmla="*/ 91 h 91"/>
                <a:gd name="T66" fmla="*/ 2 w 173"/>
                <a:gd name="T67" fmla="*/ 91 h 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3" h="91">
                  <a:moveTo>
                    <a:pt x="2" y="91"/>
                  </a:moveTo>
                  <a:lnTo>
                    <a:pt x="0" y="74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27" y="44"/>
                  </a:lnTo>
                  <a:lnTo>
                    <a:pt x="41" y="40"/>
                  </a:lnTo>
                  <a:lnTo>
                    <a:pt x="56" y="38"/>
                  </a:lnTo>
                  <a:lnTo>
                    <a:pt x="71" y="35"/>
                  </a:lnTo>
                  <a:lnTo>
                    <a:pt x="84" y="34"/>
                  </a:lnTo>
                  <a:lnTo>
                    <a:pt x="94" y="31"/>
                  </a:lnTo>
                  <a:lnTo>
                    <a:pt x="105" y="28"/>
                  </a:lnTo>
                  <a:lnTo>
                    <a:pt x="115" y="25"/>
                  </a:lnTo>
                  <a:lnTo>
                    <a:pt x="127" y="22"/>
                  </a:lnTo>
                  <a:lnTo>
                    <a:pt x="137" y="19"/>
                  </a:lnTo>
                  <a:lnTo>
                    <a:pt x="147" y="16"/>
                  </a:lnTo>
                  <a:lnTo>
                    <a:pt x="157" y="12"/>
                  </a:lnTo>
                  <a:lnTo>
                    <a:pt x="168" y="9"/>
                  </a:lnTo>
                  <a:lnTo>
                    <a:pt x="171" y="8"/>
                  </a:lnTo>
                  <a:lnTo>
                    <a:pt x="172" y="5"/>
                  </a:lnTo>
                  <a:lnTo>
                    <a:pt x="173" y="2"/>
                  </a:lnTo>
                  <a:lnTo>
                    <a:pt x="171" y="0"/>
                  </a:lnTo>
                  <a:lnTo>
                    <a:pt x="150" y="3"/>
                  </a:lnTo>
                  <a:lnTo>
                    <a:pt x="122" y="6"/>
                  </a:lnTo>
                  <a:lnTo>
                    <a:pt x="91" y="11"/>
                  </a:lnTo>
                  <a:lnTo>
                    <a:pt x="61" y="18"/>
                  </a:lnTo>
                  <a:lnTo>
                    <a:pt x="33" y="30"/>
                  </a:lnTo>
                  <a:lnTo>
                    <a:pt x="12" y="44"/>
                  </a:lnTo>
                  <a:lnTo>
                    <a:pt x="0" y="65"/>
                  </a:lnTo>
                  <a:lnTo>
                    <a:pt x="0" y="91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2" name="Freeform 79"/>
            <p:cNvSpPr>
              <a:spLocks/>
            </p:cNvSpPr>
            <p:nvPr/>
          </p:nvSpPr>
          <p:spPr bwMode="auto">
            <a:xfrm>
              <a:off x="5323" y="3146"/>
              <a:ext cx="81" cy="53"/>
            </a:xfrm>
            <a:custGeom>
              <a:avLst/>
              <a:gdLst>
                <a:gd name="T0" fmla="*/ 0 w 81"/>
                <a:gd name="T1" fmla="*/ 2 h 53"/>
                <a:gd name="T2" fmla="*/ 7 w 81"/>
                <a:gd name="T3" fmla="*/ 9 h 53"/>
                <a:gd name="T4" fmla="*/ 16 w 81"/>
                <a:gd name="T5" fmla="*/ 18 h 53"/>
                <a:gd name="T6" fmla="*/ 25 w 81"/>
                <a:gd name="T7" fmla="*/ 25 h 53"/>
                <a:gd name="T8" fmla="*/ 35 w 81"/>
                <a:gd name="T9" fmla="*/ 32 h 53"/>
                <a:gd name="T10" fmla="*/ 42 w 81"/>
                <a:gd name="T11" fmla="*/ 38 h 53"/>
                <a:gd name="T12" fmla="*/ 51 w 81"/>
                <a:gd name="T13" fmla="*/ 44 h 53"/>
                <a:gd name="T14" fmla="*/ 60 w 81"/>
                <a:gd name="T15" fmla="*/ 50 h 53"/>
                <a:gd name="T16" fmla="*/ 69 w 81"/>
                <a:gd name="T17" fmla="*/ 53 h 53"/>
                <a:gd name="T18" fmla="*/ 73 w 81"/>
                <a:gd name="T19" fmla="*/ 53 h 53"/>
                <a:gd name="T20" fmla="*/ 78 w 81"/>
                <a:gd name="T21" fmla="*/ 50 h 53"/>
                <a:gd name="T22" fmla="*/ 81 w 81"/>
                <a:gd name="T23" fmla="*/ 44 h 53"/>
                <a:gd name="T24" fmla="*/ 81 w 81"/>
                <a:gd name="T25" fmla="*/ 40 h 53"/>
                <a:gd name="T26" fmla="*/ 81 w 81"/>
                <a:gd name="T27" fmla="*/ 40 h 53"/>
                <a:gd name="T28" fmla="*/ 81 w 81"/>
                <a:gd name="T29" fmla="*/ 38 h 53"/>
                <a:gd name="T30" fmla="*/ 81 w 81"/>
                <a:gd name="T31" fmla="*/ 38 h 53"/>
                <a:gd name="T32" fmla="*/ 81 w 81"/>
                <a:gd name="T33" fmla="*/ 38 h 53"/>
                <a:gd name="T34" fmla="*/ 79 w 81"/>
                <a:gd name="T35" fmla="*/ 37 h 53"/>
                <a:gd name="T36" fmla="*/ 79 w 81"/>
                <a:gd name="T37" fmla="*/ 35 h 53"/>
                <a:gd name="T38" fmla="*/ 78 w 81"/>
                <a:gd name="T39" fmla="*/ 34 h 53"/>
                <a:gd name="T40" fmla="*/ 76 w 81"/>
                <a:gd name="T41" fmla="*/ 34 h 53"/>
                <a:gd name="T42" fmla="*/ 67 w 81"/>
                <a:gd name="T43" fmla="*/ 31 h 53"/>
                <a:gd name="T44" fmla="*/ 59 w 81"/>
                <a:gd name="T45" fmla="*/ 28 h 53"/>
                <a:gd name="T46" fmla="*/ 50 w 81"/>
                <a:gd name="T47" fmla="*/ 27 h 53"/>
                <a:gd name="T48" fmla="*/ 41 w 81"/>
                <a:gd name="T49" fmla="*/ 24 h 53"/>
                <a:gd name="T50" fmla="*/ 29 w 81"/>
                <a:gd name="T51" fmla="*/ 19 h 53"/>
                <a:gd name="T52" fmla="*/ 19 w 81"/>
                <a:gd name="T53" fmla="*/ 13 h 53"/>
                <a:gd name="T54" fmla="*/ 10 w 81"/>
                <a:gd name="T55" fmla="*/ 8 h 53"/>
                <a:gd name="T56" fmla="*/ 0 w 81"/>
                <a:gd name="T57" fmla="*/ 0 h 53"/>
                <a:gd name="T58" fmla="*/ 0 w 81"/>
                <a:gd name="T59" fmla="*/ 0 h 53"/>
                <a:gd name="T60" fmla="*/ 0 w 81"/>
                <a:gd name="T61" fmla="*/ 0 h 53"/>
                <a:gd name="T62" fmla="*/ 0 w 81"/>
                <a:gd name="T63" fmla="*/ 0 h 53"/>
                <a:gd name="T64" fmla="*/ 0 w 81"/>
                <a:gd name="T65" fmla="*/ 2 h 53"/>
                <a:gd name="T66" fmla="*/ 0 w 81"/>
                <a:gd name="T67" fmla="*/ 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1" h="53">
                  <a:moveTo>
                    <a:pt x="0" y="2"/>
                  </a:moveTo>
                  <a:lnTo>
                    <a:pt x="7" y="9"/>
                  </a:lnTo>
                  <a:lnTo>
                    <a:pt x="16" y="18"/>
                  </a:lnTo>
                  <a:lnTo>
                    <a:pt x="25" y="25"/>
                  </a:lnTo>
                  <a:lnTo>
                    <a:pt x="35" y="32"/>
                  </a:lnTo>
                  <a:lnTo>
                    <a:pt x="42" y="38"/>
                  </a:lnTo>
                  <a:lnTo>
                    <a:pt x="51" y="44"/>
                  </a:lnTo>
                  <a:lnTo>
                    <a:pt x="60" y="50"/>
                  </a:lnTo>
                  <a:lnTo>
                    <a:pt x="69" y="53"/>
                  </a:lnTo>
                  <a:lnTo>
                    <a:pt x="73" y="53"/>
                  </a:lnTo>
                  <a:lnTo>
                    <a:pt x="78" y="50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1" y="38"/>
                  </a:lnTo>
                  <a:lnTo>
                    <a:pt x="79" y="37"/>
                  </a:lnTo>
                  <a:lnTo>
                    <a:pt x="79" y="35"/>
                  </a:lnTo>
                  <a:lnTo>
                    <a:pt x="78" y="34"/>
                  </a:lnTo>
                  <a:lnTo>
                    <a:pt x="76" y="34"/>
                  </a:lnTo>
                  <a:lnTo>
                    <a:pt x="67" y="31"/>
                  </a:lnTo>
                  <a:lnTo>
                    <a:pt x="59" y="28"/>
                  </a:lnTo>
                  <a:lnTo>
                    <a:pt x="50" y="27"/>
                  </a:lnTo>
                  <a:lnTo>
                    <a:pt x="41" y="24"/>
                  </a:lnTo>
                  <a:lnTo>
                    <a:pt x="29" y="19"/>
                  </a:lnTo>
                  <a:lnTo>
                    <a:pt x="19" y="13"/>
                  </a:lnTo>
                  <a:lnTo>
                    <a:pt x="10" y="8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3" name="Freeform 80"/>
            <p:cNvSpPr>
              <a:spLocks/>
            </p:cNvSpPr>
            <p:nvPr/>
          </p:nvSpPr>
          <p:spPr bwMode="auto">
            <a:xfrm>
              <a:off x="5282" y="3174"/>
              <a:ext cx="136" cy="98"/>
            </a:xfrm>
            <a:custGeom>
              <a:avLst/>
              <a:gdLst>
                <a:gd name="T0" fmla="*/ 0 w 136"/>
                <a:gd name="T1" fmla="*/ 2 h 98"/>
                <a:gd name="T2" fmla="*/ 6 w 136"/>
                <a:gd name="T3" fmla="*/ 7 h 98"/>
                <a:gd name="T4" fmla="*/ 11 w 136"/>
                <a:gd name="T5" fmla="*/ 13 h 98"/>
                <a:gd name="T6" fmla="*/ 19 w 136"/>
                <a:gd name="T7" fmla="*/ 18 h 98"/>
                <a:gd name="T8" fmla="*/ 26 w 136"/>
                <a:gd name="T9" fmla="*/ 22 h 98"/>
                <a:gd name="T10" fmla="*/ 33 w 136"/>
                <a:gd name="T11" fmla="*/ 26 h 98"/>
                <a:gd name="T12" fmla="*/ 41 w 136"/>
                <a:gd name="T13" fmla="*/ 31 h 98"/>
                <a:gd name="T14" fmla="*/ 48 w 136"/>
                <a:gd name="T15" fmla="*/ 35 h 98"/>
                <a:gd name="T16" fmla="*/ 56 w 136"/>
                <a:gd name="T17" fmla="*/ 40 h 98"/>
                <a:gd name="T18" fmla="*/ 66 w 136"/>
                <a:gd name="T19" fmla="*/ 47 h 98"/>
                <a:gd name="T20" fmla="*/ 76 w 136"/>
                <a:gd name="T21" fmla="*/ 53 h 98"/>
                <a:gd name="T22" fmla="*/ 86 w 136"/>
                <a:gd name="T23" fmla="*/ 60 h 98"/>
                <a:gd name="T24" fmla="*/ 95 w 136"/>
                <a:gd name="T25" fmla="*/ 68 h 98"/>
                <a:gd name="T26" fmla="*/ 105 w 136"/>
                <a:gd name="T27" fmla="*/ 75 h 98"/>
                <a:gd name="T28" fmla="*/ 116 w 136"/>
                <a:gd name="T29" fmla="*/ 84 h 98"/>
                <a:gd name="T30" fmla="*/ 124 w 136"/>
                <a:gd name="T31" fmla="*/ 91 h 98"/>
                <a:gd name="T32" fmla="*/ 135 w 136"/>
                <a:gd name="T33" fmla="*/ 98 h 98"/>
                <a:gd name="T34" fmla="*/ 136 w 136"/>
                <a:gd name="T35" fmla="*/ 98 h 98"/>
                <a:gd name="T36" fmla="*/ 136 w 136"/>
                <a:gd name="T37" fmla="*/ 97 h 98"/>
                <a:gd name="T38" fmla="*/ 136 w 136"/>
                <a:gd name="T39" fmla="*/ 95 h 98"/>
                <a:gd name="T40" fmla="*/ 136 w 136"/>
                <a:gd name="T41" fmla="*/ 94 h 98"/>
                <a:gd name="T42" fmla="*/ 129 w 136"/>
                <a:gd name="T43" fmla="*/ 87 h 98"/>
                <a:gd name="T44" fmla="*/ 122 w 136"/>
                <a:gd name="T45" fmla="*/ 79 h 98"/>
                <a:gd name="T46" fmla="*/ 114 w 136"/>
                <a:gd name="T47" fmla="*/ 72 h 98"/>
                <a:gd name="T48" fmla="*/ 107 w 136"/>
                <a:gd name="T49" fmla="*/ 66 h 98"/>
                <a:gd name="T50" fmla="*/ 98 w 136"/>
                <a:gd name="T51" fmla="*/ 60 h 98"/>
                <a:gd name="T52" fmla="*/ 91 w 136"/>
                <a:gd name="T53" fmla="*/ 54 h 98"/>
                <a:gd name="T54" fmla="*/ 82 w 136"/>
                <a:gd name="T55" fmla="*/ 48 h 98"/>
                <a:gd name="T56" fmla="*/ 73 w 136"/>
                <a:gd name="T57" fmla="*/ 43 h 98"/>
                <a:gd name="T58" fmla="*/ 64 w 136"/>
                <a:gd name="T59" fmla="*/ 38 h 98"/>
                <a:gd name="T60" fmla="*/ 54 w 136"/>
                <a:gd name="T61" fmla="*/ 34 h 98"/>
                <a:gd name="T62" fmla="*/ 45 w 136"/>
                <a:gd name="T63" fmla="*/ 29 h 98"/>
                <a:gd name="T64" fmla="*/ 35 w 136"/>
                <a:gd name="T65" fmla="*/ 24 h 98"/>
                <a:gd name="T66" fmla="*/ 25 w 136"/>
                <a:gd name="T67" fmla="*/ 19 h 98"/>
                <a:gd name="T68" fmla="*/ 16 w 136"/>
                <a:gd name="T69" fmla="*/ 13 h 98"/>
                <a:gd name="T70" fmla="*/ 7 w 136"/>
                <a:gd name="T71" fmla="*/ 7 h 98"/>
                <a:gd name="T72" fmla="*/ 0 w 136"/>
                <a:gd name="T73" fmla="*/ 0 h 98"/>
                <a:gd name="T74" fmla="*/ 0 w 136"/>
                <a:gd name="T75" fmla="*/ 0 h 98"/>
                <a:gd name="T76" fmla="*/ 0 w 136"/>
                <a:gd name="T77" fmla="*/ 0 h 98"/>
                <a:gd name="T78" fmla="*/ 0 w 136"/>
                <a:gd name="T79" fmla="*/ 2 h 98"/>
                <a:gd name="T80" fmla="*/ 0 w 136"/>
                <a:gd name="T81" fmla="*/ 2 h 98"/>
                <a:gd name="T82" fmla="*/ 0 w 136"/>
                <a:gd name="T83" fmla="*/ 2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6" h="98">
                  <a:moveTo>
                    <a:pt x="0" y="2"/>
                  </a:moveTo>
                  <a:lnTo>
                    <a:pt x="6" y="7"/>
                  </a:lnTo>
                  <a:lnTo>
                    <a:pt x="11" y="13"/>
                  </a:lnTo>
                  <a:lnTo>
                    <a:pt x="19" y="18"/>
                  </a:lnTo>
                  <a:lnTo>
                    <a:pt x="26" y="22"/>
                  </a:lnTo>
                  <a:lnTo>
                    <a:pt x="33" y="26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6" y="40"/>
                  </a:lnTo>
                  <a:lnTo>
                    <a:pt x="66" y="47"/>
                  </a:lnTo>
                  <a:lnTo>
                    <a:pt x="76" y="53"/>
                  </a:lnTo>
                  <a:lnTo>
                    <a:pt x="86" y="60"/>
                  </a:lnTo>
                  <a:lnTo>
                    <a:pt x="95" y="68"/>
                  </a:lnTo>
                  <a:lnTo>
                    <a:pt x="105" y="75"/>
                  </a:lnTo>
                  <a:lnTo>
                    <a:pt x="116" y="84"/>
                  </a:lnTo>
                  <a:lnTo>
                    <a:pt x="124" y="91"/>
                  </a:lnTo>
                  <a:lnTo>
                    <a:pt x="135" y="98"/>
                  </a:lnTo>
                  <a:lnTo>
                    <a:pt x="136" y="98"/>
                  </a:lnTo>
                  <a:lnTo>
                    <a:pt x="136" y="97"/>
                  </a:lnTo>
                  <a:lnTo>
                    <a:pt x="136" y="95"/>
                  </a:lnTo>
                  <a:lnTo>
                    <a:pt x="136" y="94"/>
                  </a:lnTo>
                  <a:lnTo>
                    <a:pt x="129" y="87"/>
                  </a:lnTo>
                  <a:lnTo>
                    <a:pt x="122" y="79"/>
                  </a:lnTo>
                  <a:lnTo>
                    <a:pt x="114" y="72"/>
                  </a:lnTo>
                  <a:lnTo>
                    <a:pt x="107" y="66"/>
                  </a:lnTo>
                  <a:lnTo>
                    <a:pt x="98" y="60"/>
                  </a:lnTo>
                  <a:lnTo>
                    <a:pt x="91" y="54"/>
                  </a:lnTo>
                  <a:lnTo>
                    <a:pt x="82" y="48"/>
                  </a:lnTo>
                  <a:lnTo>
                    <a:pt x="73" y="43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45" y="29"/>
                  </a:lnTo>
                  <a:lnTo>
                    <a:pt x="35" y="24"/>
                  </a:lnTo>
                  <a:lnTo>
                    <a:pt x="25" y="19"/>
                  </a:lnTo>
                  <a:lnTo>
                    <a:pt x="16" y="13"/>
                  </a:lnTo>
                  <a:lnTo>
                    <a:pt x="7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4" name="Freeform 81"/>
            <p:cNvSpPr>
              <a:spLocks/>
            </p:cNvSpPr>
            <p:nvPr/>
          </p:nvSpPr>
          <p:spPr bwMode="auto">
            <a:xfrm>
              <a:off x="5263" y="3039"/>
              <a:ext cx="215" cy="93"/>
            </a:xfrm>
            <a:custGeom>
              <a:avLst/>
              <a:gdLst>
                <a:gd name="T0" fmla="*/ 8 w 215"/>
                <a:gd name="T1" fmla="*/ 93 h 93"/>
                <a:gd name="T2" fmla="*/ 3 w 215"/>
                <a:gd name="T3" fmla="*/ 71 h 93"/>
                <a:gd name="T4" fmla="*/ 6 w 215"/>
                <a:gd name="T5" fmla="*/ 54 h 93"/>
                <a:gd name="T6" fmla="*/ 16 w 215"/>
                <a:gd name="T7" fmla="*/ 43 h 93"/>
                <a:gd name="T8" fmla="*/ 30 w 215"/>
                <a:gd name="T9" fmla="*/ 35 h 93"/>
                <a:gd name="T10" fmla="*/ 50 w 215"/>
                <a:gd name="T11" fmla="*/ 31 h 93"/>
                <a:gd name="T12" fmla="*/ 69 w 215"/>
                <a:gd name="T13" fmla="*/ 29 h 93"/>
                <a:gd name="T14" fmla="*/ 88 w 215"/>
                <a:gd name="T15" fmla="*/ 29 h 93"/>
                <a:gd name="T16" fmla="*/ 104 w 215"/>
                <a:gd name="T17" fmla="*/ 28 h 93"/>
                <a:gd name="T18" fmla="*/ 117 w 215"/>
                <a:gd name="T19" fmla="*/ 27 h 93"/>
                <a:gd name="T20" fmla="*/ 130 w 215"/>
                <a:gd name="T21" fmla="*/ 24 h 93"/>
                <a:gd name="T22" fmla="*/ 145 w 215"/>
                <a:gd name="T23" fmla="*/ 21 h 93"/>
                <a:gd name="T24" fmla="*/ 158 w 215"/>
                <a:gd name="T25" fmla="*/ 16 h 93"/>
                <a:gd name="T26" fmla="*/ 171 w 215"/>
                <a:gd name="T27" fmla="*/ 13 h 93"/>
                <a:gd name="T28" fmla="*/ 186 w 215"/>
                <a:gd name="T29" fmla="*/ 10 h 93"/>
                <a:gd name="T30" fmla="*/ 199 w 215"/>
                <a:gd name="T31" fmla="*/ 10 h 93"/>
                <a:gd name="T32" fmla="*/ 212 w 215"/>
                <a:gd name="T33" fmla="*/ 12 h 93"/>
                <a:gd name="T34" fmla="*/ 214 w 215"/>
                <a:gd name="T35" fmla="*/ 12 h 93"/>
                <a:gd name="T36" fmla="*/ 215 w 215"/>
                <a:gd name="T37" fmla="*/ 10 h 93"/>
                <a:gd name="T38" fmla="*/ 215 w 215"/>
                <a:gd name="T39" fmla="*/ 9 h 93"/>
                <a:gd name="T40" fmla="*/ 215 w 215"/>
                <a:gd name="T41" fmla="*/ 9 h 93"/>
                <a:gd name="T42" fmla="*/ 208 w 215"/>
                <a:gd name="T43" fmla="*/ 5 h 93"/>
                <a:gd name="T44" fmla="*/ 199 w 215"/>
                <a:gd name="T45" fmla="*/ 3 h 93"/>
                <a:gd name="T46" fmla="*/ 192 w 215"/>
                <a:gd name="T47" fmla="*/ 2 h 93"/>
                <a:gd name="T48" fmla="*/ 183 w 215"/>
                <a:gd name="T49" fmla="*/ 0 h 93"/>
                <a:gd name="T50" fmla="*/ 176 w 215"/>
                <a:gd name="T51" fmla="*/ 0 h 93"/>
                <a:gd name="T52" fmla="*/ 167 w 215"/>
                <a:gd name="T53" fmla="*/ 2 h 93"/>
                <a:gd name="T54" fmla="*/ 160 w 215"/>
                <a:gd name="T55" fmla="*/ 2 h 93"/>
                <a:gd name="T56" fmla="*/ 151 w 215"/>
                <a:gd name="T57" fmla="*/ 2 h 93"/>
                <a:gd name="T58" fmla="*/ 138 w 215"/>
                <a:gd name="T59" fmla="*/ 2 h 93"/>
                <a:gd name="T60" fmla="*/ 124 w 215"/>
                <a:gd name="T61" fmla="*/ 3 h 93"/>
                <a:gd name="T62" fmla="*/ 111 w 215"/>
                <a:gd name="T63" fmla="*/ 3 h 93"/>
                <a:gd name="T64" fmla="*/ 99 w 215"/>
                <a:gd name="T65" fmla="*/ 5 h 93"/>
                <a:gd name="T66" fmla="*/ 86 w 215"/>
                <a:gd name="T67" fmla="*/ 6 h 93"/>
                <a:gd name="T68" fmla="*/ 73 w 215"/>
                <a:gd name="T69" fmla="*/ 7 h 93"/>
                <a:gd name="T70" fmla="*/ 60 w 215"/>
                <a:gd name="T71" fmla="*/ 10 h 93"/>
                <a:gd name="T72" fmla="*/ 47 w 215"/>
                <a:gd name="T73" fmla="*/ 13 h 93"/>
                <a:gd name="T74" fmla="*/ 32 w 215"/>
                <a:gd name="T75" fmla="*/ 18 h 93"/>
                <a:gd name="T76" fmla="*/ 20 w 215"/>
                <a:gd name="T77" fmla="*/ 24 h 93"/>
                <a:gd name="T78" fmla="*/ 10 w 215"/>
                <a:gd name="T79" fmla="*/ 32 h 93"/>
                <a:gd name="T80" fmla="*/ 4 w 215"/>
                <a:gd name="T81" fmla="*/ 43 h 93"/>
                <a:gd name="T82" fmla="*/ 0 w 215"/>
                <a:gd name="T83" fmla="*/ 54 h 93"/>
                <a:gd name="T84" fmla="*/ 0 w 215"/>
                <a:gd name="T85" fmla="*/ 66 h 93"/>
                <a:gd name="T86" fmla="*/ 3 w 215"/>
                <a:gd name="T87" fmla="*/ 79 h 93"/>
                <a:gd name="T88" fmla="*/ 8 w 215"/>
                <a:gd name="T89" fmla="*/ 93 h 93"/>
                <a:gd name="T90" fmla="*/ 8 w 215"/>
                <a:gd name="T91" fmla="*/ 93 h 93"/>
                <a:gd name="T92" fmla="*/ 8 w 215"/>
                <a:gd name="T93" fmla="*/ 93 h 93"/>
                <a:gd name="T94" fmla="*/ 8 w 215"/>
                <a:gd name="T95" fmla="*/ 93 h 93"/>
                <a:gd name="T96" fmla="*/ 8 w 215"/>
                <a:gd name="T97" fmla="*/ 93 h 93"/>
                <a:gd name="T98" fmla="*/ 8 w 215"/>
                <a:gd name="T99" fmla="*/ 93 h 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" h="93">
                  <a:moveTo>
                    <a:pt x="8" y="93"/>
                  </a:moveTo>
                  <a:lnTo>
                    <a:pt x="3" y="71"/>
                  </a:lnTo>
                  <a:lnTo>
                    <a:pt x="6" y="54"/>
                  </a:lnTo>
                  <a:lnTo>
                    <a:pt x="16" y="43"/>
                  </a:lnTo>
                  <a:lnTo>
                    <a:pt x="30" y="35"/>
                  </a:lnTo>
                  <a:lnTo>
                    <a:pt x="50" y="31"/>
                  </a:lnTo>
                  <a:lnTo>
                    <a:pt x="69" y="29"/>
                  </a:lnTo>
                  <a:lnTo>
                    <a:pt x="88" y="29"/>
                  </a:lnTo>
                  <a:lnTo>
                    <a:pt x="104" y="28"/>
                  </a:lnTo>
                  <a:lnTo>
                    <a:pt x="117" y="27"/>
                  </a:lnTo>
                  <a:lnTo>
                    <a:pt x="130" y="24"/>
                  </a:lnTo>
                  <a:lnTo>
                    <a:pt x="145" y="21"/>
                  </a:lnTo>
                  <a:lnTo>
                    <a:pt x="158" y="16"/>
                  </a:lnTo>
                  <a:lnTo>
                    <a:pt x="171" y="13"/>
                  </a:lnTo>
                  <a:lnTo>
                    <a:pt x="186" y="10"/>
                  </a:lnTo>
                  <a:lnTo>
                    <a:pt x="199" y="10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5" y="10"/>
                  </a:lnTo>
                  <a:lnTo>
                    <a:pt x="215" y="9"/>
                  </a:lnTo>
                  <a:lnTo>
                    <a:pt x="208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83" y="0"/>
                  </a:lnTo>
                  <a:lnTo>
                    <a:pt x="176" y="0"/>
                  </a:lnTo>
                  <a:lnTo>
                    <a:pt x="167" y="2"/>
                  </a:lnTo>
                  <a:lnTo>
                    <a:pt x="160" y="2"/>
                  </a:lnTo>
                  <a:lnTo>
                    <a:pt x="151" y="2"/>
                  </a:lnTo>
                  <a:lnTo>
                    <a:pt x="138" y="2"/>
                  </a:lnTo>
                  <a:lnTo>
                    <a:pt x="124" y="3"/>
                  </a:lnTo>
                  <a:lnTo>
                    <a:pt x="111" y="3"/>
                  </a:lnTo>
                  <a:lnTo>
                    <a:pt x="99" y="5"/>
                  </a:lnTo>
                  <a:lnTo>
                    <a:pt x="86" y="6"/>
                  </a:lnTo>
                  <a:lnTo>
                    <a:pt x="73" y="7"/>
                  </a:lnTo>
                  <a:lnTo>
                    <a:pt x="60" y="10"/>
                  </a:lnTo>
                  <a:lnTo>
                    <a:pt x="47" y="13"/>
                  </a:lnTo>
                  <a:lnTo>
                    <a:pt x="32" y="18"/>
                  </a:lnTo>
                  <a:lnTo>
                    <a:pt x="20" y="24"/>
                  </a:lnTo>
                  <a:lnTo>
                    <a:pt x="10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3" y="79"/>
                  </a:lnTo>
                  <a:lnTo>
                    <a:pt x="8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5" name="Freeform 82"/>
            <p:cNvSpPr>
              <a:spLocks/>
            </p:cNvSpPr>
            <p:nvPr/>
          </p:nvSpPr>
          <p:spPr bwMode="auto">
            <a:xfrm>
              <a:off x="5288" y="2975"/>
              <a:ext cx="207" cy="82"/>
            </a:xfrm>
            <a:custGeom>
              <a:avLst/>
              <a:gdLst>
                <a:gd name="T0" fmla="*/ 3 w 207"/>
                <a:gd name="T1" fmla="*/ 82 h 82"/>
                <a:gd name="T2" fmla="*/ 5 w 207"/>
                <a:gd name="T3" fmla="*/ 63 h 82"/>
                <a:gd name="T4" fmla="*/ 13 w 207"/>
                <a:gd name="T5" fmla="*/ 49 h 82"/>
                <a:gd name="T6" fmla="*/ 25 w 207"/>
                <a:gd name="T7" fmla="*/ 39 h 82"/>
                <a:gd name="T8" fmla="*/ 45 w 207"/>
                <a:gd name="T9" fmla="*/ 35 h 82"/>
                <a:gd name="T10" fmla="*/ 51 w 207"/>
                <a:gd name="T11" fmla="*/ 33 h 82"/>
                <a:gd name="T12" fmla="*/ 57 w 207"/>
                <a:gd name="T13" fmla="*/ 33 h 82"/>
                <a:gd name="T14" fmla="*/ 63 w 207"/>
                <a:gd name="T15" fmla="*/ 33 h 82"/>
                <a:gd name="T16" fmla="*/ 69 w 207"/>
                <a:gd name="T17" fmla="*/ 33 h 82"/>
                <a:gd name="T18" fmla="*/ 74 w 207"/>
                <a:gd name="T19" fmla="*/ 35 h 82"/>
                <a:gd name="T20" fmla="*/ 80 w 207"/>
                <a:gd name="T21" fmla="*/ 35 h 82"/>
                <a:gd name="T22" fmla="*/ 86 w 207"/>
                <a:gd name="T23" fmla="*/ 36 h 82"/>
                <a:gd name="T24" fmla="*/ 92 w 207"/>
                <a:gd name="T25" fmla="*/ 36 h 82"/>
                <a:gd name="T26" fmla="*/ 107 w 207"/>
                <a:gd name="T27" fmla="*/ 36 h 82"/>
                <a:gd name="T28" fmla="*/ 120 w 207"/>
                <a:gd name="T29" fmla="*/ 36 h 82"/>
                <a:gd name="T30" fmla="*/ 135 w 207"/>
                <a:gd name="T31" fmla="*/ 36 h 82"/>
                <a:gd name="T32" fmla="*/ 149 w 207"/>
                <a:gd name="T33" fmla="*/ 36 h 82"/>
                <a:gd name="T34" fmla="*/ 164 w 207"/>
                <a:gd name="T35" fmla="*/ 38 h 82"/>
                <a:gd name="T36" fmla="*/ 177 w 207"/>
                <a:gd name="T37" fmla="*/ 39 h 82"/>
                <a:gd name="T38" fmla="*/ 192 w 207"/>
                <a:gd name="T39" fmla="*/ 41 h 82"/>
                <a:gd name="T40" fmla="*/ 205 w 207"/>
                <a:gd name="T41" fmla="*/ 45 h 82"/>
                <a:gd name="T42" fmla="*/ 207 w 207"/>
                <a:gd name="T43" fmla="*/ 45 h 82"/>
                <a:gd name="T44" fmla="*/ 207 w 207"/>
                <a:gd name="T45" fmla="*/ 42 h 82"/>
                <a:gd name="T46" fmla="*/ 207 w 207"/>
                <a:gd name="T47" fmla="*/ 41 h 82"/>
                <a:gd name="T48" fmla="*/ 207 w 207"/>
                <a:gd name="T49" fmla="*/ 41 h 82"/>
                <a:gd name="T50" fmla="*/ 196 w 207"/>
                <a:gd name="T51" fmla="*/ 36 h 82"/>
                <a:gd name="T52" fmla="*/ 187 w 207"/>
                <a:gd name="T53" fmla="*/ 33 h 82"/>
                <a:gd name="T54" fmla="*/ 177 w 207"/>
                <a:gd name="T55" fmla="*/ 30 h 82"/>
                <a:gd name="T56" fmla="*/ 165 w 207"/>
                <a:gd name="T57" fmla="*/ 27 h 82"/>
                <a:gd name="T58" fmla="*/ 155 w 207"/>
                <a:gd name="T59" fmla="*/ 26 h 82"/>
                <a:gd name="T60" fmla="*/ 145 w 207"/>
                <a:gd name="T61" fmla="*/ 23 h 82"/>
                <a:gd name="T62" fmla="*/ 135 w 207"/>
                <a:gd name="T63" fmla="*/ 22 h 82"/>
                <a:gd name="T64" fmla="*/ 124 w 207"/>
                <a:gd name="T65" fmla="*/ 19 h 82"/>
                <a:gd name="T66" fmla="*/ 116 w 207"/>
                <a:gd name="T67" fmla="*/ 16 h 82"/>
                <a:gd name="T68" fmla="*/ 107 w 207"/>
                <a:gd name="T69" fmla="*/ 11 h 82"/>
                <a:gd name="T70" fmla="*/ 96 w 207"/>
                <a:gd name="T71" fmla="*/ 8 h 82"/>
                <a:gd name="T72" fmla="*/ 88 w 207"/>
                <a:gd name="T73" fmla="*/ 5 h 82"/>
                <a:gd name="T74" fmla="*/ 77 w 207"/>
                <a:gd name="T75" fmla="*/ 3 h 82"/>
                <a:gd name="T76" fmla="*/ 67 w 207"/>
                <a:gd name="T77" fmla="*/ 0 h 82"/>
                <a:gd name="T78" fmla="*/ 58 w 207"/>
                <a:gd name="T79" fmla="*/ 0 h 82"/>
                <a:gd name="T80" fmla="*/ 48 w 207"/>
                <a:gd name="T81" fmla="*/ 1 h 82"/>
                <a:gd name="T82" fmla="*/ 42 w 207"/>
                <a:gd name="T83" fmla="*/ 3 h 82"/>
                <a:gd name="T84" fmla="*/ 35 w 207"/>
                <a:gd name="T85" fmla="*/ 5 h 82"/>
                <a:gd name="T86" fmla="*/ 27 w 207"/>
                <a:gd name="T87" fmla="*/ 8 h 82"/>
                <a:gd name="T88" fmla="*/ 22 w 207"/>
                <a:gd name="T89" fmla="*/ 11 h 82"/>
                <a:gd name="T90" fmla="*/ 16 w 207"/>
                <a:gd name="T91" fmla="*/ 16 h 82"/>
                <a:gd name="T92" fmla="*/ 10 w 207"/>
                <a:gd name="T93" fmla="*/ 20 h 82"/>
                <a:gd name="T94" fmla="*/ 5 w 207"/>
                <a:gd name="T95" fmla="*/ 26 h 82"/>
                <a:gd name="T96" fmla="*/ 3 w 207"/>
                <a:gd name="T97" fmla="*/ 32 h 82"/>
                <a:gd name="T98" fmla="*/ 0 w 207"/>
                <a:gd name="T99" fmla="*/ 45 h 82"/>
                <a:gd name="T100" fmla="*/ 0 w 207"/>
                <a:gd name="T101" fmla="*/ 57 h 82"/>
                <a:gd name="T102" fmla="*/ 1 w 207"/>
                <a:gd name="T103" fmla="*/ 69 h 82"/>
                <a:gd name="T104" fmla="*/ 3 w 207"/>
                <a:gd name="T105" fmla="*/ 82 h 82"/>
                <a:gd name="T106" fmla="*/ 3 w 207"/>
                <a:gd name="T107" fmla="*/ 82 h 82"/>
                <a:gd name="T108" fmla="*/ 3 w 207"/>
                <a:gd name="T109" fmla="*/ 82 h 82"/>
                <a:gd name="T110" fmla="*/ 3 w 207"/>
                <a:gd name="T111" fmla="*/ 82 h 82"/>
                <a:gd name="T112" fmla="*/ 3 w 207"/>
                <a:gd name="T113" fmla="*/ 82 h 82"/>
                <a:gd name="T114" fmla="*/ 3 w 207"/>
                <a:gd name="T115" fmla="*/ 82 h 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82">
                  <a:moveTo>
                    <a:pt x="3" y="82"/>
                  </a:moveTo>
                  <a:lnTo>
                    <a:pt x="5" y="63"/>
                  </a:lnTo>
                  <a:lnTo>
                    <a:pt x="13" y="49"/>
                  </a:lnTo>
                  <a:lnTo>
                    <a:pt x="25" y="39"/>
                  </a:lnTo>
                  <a:lnTo>
                    <a:pt x="45" y="35"/>
                  </a:lnTo>
                  <a:lnTo>
                    <a:pt x="51" y="33"/>
                  </a:lnTo>
                  <a:lnTo>
                    <a:pt x="57" y="33"/>
                  </a:lnTo>
                  <a:lnTo>
                    <a:pt x="63" y="33"/>
                  </a:lnTo>
                  <a:lnTo>
                    <a:pt x="69" y="33"/>
                  </a:lnTo>
                  <a:lnTo>
                    <a:pt x="74" y="35"/>
                  </a:lnTo>
                  <a:lnTo>
                    <a:pt x="80" y="35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107" y="36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49" y="36"/>
                  </a:lnTo>
                  <a:lnTo>
                    <a:pt x="164" y="38"/>
                  </a:lnTo>
                  <a:lnTo>
                    <a:pt x="177" y="39"/>
                  </a:lnTo>
                  <a:lnTo>
                    <a:pt x="192" y="41"/>
                  </a:lnTo>
                  <a:lnTo>
                    <a:pt x="205" y="45"/>
                  </a:lnTo>
                  <a:lnTo>
                    <a:pt x="207" y="45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196" y="36"/>
                  </a:lnTo>
                  <a:lnTo>
                    <a:pt x="187" y="33"/>
                  </a:lnTo>
                  <a:lnTo>
                    <a:pt x="177" y="30"/>
                  </a:lnTo>
                  <a:lnTo>
                    <a:pt x="165" y="27"/>
                  </a:lnTo>
                  <a:lnTo>
                    <a:pt x="155" y="26"/>
                  </a:lnTo>
                  <a:lnTo>
                    <a:pt x="145" y="23"/>
                  </a:lnTo>
                  <a:lnTo>
                    <a:pt x="135" y="22"/>
                  </a:lnTo>
                  <a:lnTo>
                    <a:pt x="124" y="19"/>
                  </a:lnTo>
                  <a:lnTo>
                    <a:pt x="116" y="16"/>
                  </a:lnTo>
                  <a:lnTo>
                    <a:pt x="107" y="11"/>
                  </a:lnTo>
                  <a:lnTo>
                    <a:pt x="96" y="8"/>
                  </a:lnTo>
                  <a:lnTo>
                    <a:pt x="88" y="5"/>
                  </a:lnTo>
                  <a:lnTo>
                    <a:pt x="77" y="3"/>
                  </a:lnTo>
                  <a:lnTo>
                    <a:pt x="67" y="0"/>
                  </a:lnTo>
                  <a:lnTo>
                    <a:pt x="58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5" y="5"/>
                  </a:lnTo>
                  <a:lnTo>
                    <a:pt x="27" y="8"/>
                  </a:lnTo>
                  <a:lnTo>
                    <a:pt x="22" y="11"/>
                  </a:lnTo>
                  <a:lnTo>
                    <a:pt x="16" y="16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3" y="32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1" y="69"/>
                  </a:lnTo>
                  <a:lnTo>
                    <a:pt x="3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6" name="Freeform 83"/>
            <p:cNvSpPr>
              <a:spLocks/>
            </p:cNvSpPr>
            <p:nvPr/>
          </p:nvSpPr>
          <p:spPr bwMode="auto">
            <a:xfrm>
              <a:off x="5418" y="3079"/>
              <a:ext cx="57" cy="67"/>
            </a:xfrm>
            <a:custGeom>
              <a:avLst/>
              <a:gdLst>
                <a:gd name="T0" fmla="*/ 0 w 57"/>
                <a:gd name="T1" fmla="*/ 7 h 67"/>
                <a:gd name="T2" fmla="*/ 6 w 57"/>
                <a:gd name="T3" fmla="*/ 6 h 67"/>
                <a:gd name="T4" fmla="*/ 13 w 57"/>
                <a:gd name="T5" fmla="*/ 6 h 67"/>
                <a:gd name="T6" fmla="*/ 19 w 57"/>
                <a:gd name="T7" fmla="*/ 6 h 67"/>
                <a:gd name="T8" fmla="*/ 25 w 57"/>
                <a:gd name="T9" fmla="*/ 9 h 67"/>
                <a:gd name="T10" fmla="*/ 31 w 57"/>
                <a:gd name="T11" fmla="*/ 11 h 67"/>
                <a:gd name="T12" fmla="*/ 35 w 57"/>
                <a:gd name="T13" fmla="*/ 14 h 67"/>
                <a:gd name="T14" fmla="*/ 40 w 57"/>
                <a:gd name="T15" fmla="*/ 19 h 67"/>
                <a:gd name="T16" fmla="*/ 43 w 57"/>
                <a:gd name="T17" fmla="*/ 25 h 67"/>
                <a:gd name="T18" fmla="*/ 47 w 57"/>
                <a:gd name="T19" fmla="*/ 33 h 67"/>
                <a:gd name="T20" fmla="*/ 50 w 57"/>
                <a:gd name="T21" fmla="*/ 44 h 67"/>
                <a:gd name="T22" fmla="*/ 50 w 57"/>
                <a:gd name="T23" fmla="*/ 55 h 67"/>
                <a:gd name="T24" fmla="*/ 52 w 57"/>
                <a:gd name="T25" fmla="*/ 66 h 67"/>
                <a:gd name="T26" fmla="*/ 52 w 57"/>
                <a:gd name="T27" fmla="*/ 67 h 67"/>
                <a:gd name="T28" fmla="*/ 54 w 57"/>
                <a:gd name="T29" fmla="*/ 66 h 67"/>
                <a:gd name="T30" fmla="*/ 56 w 57"/>
                <a:gd name="T31" fmla="*/ 64 h 67"/>
                <a:gd name="T32" fmla="*/ 56 w 57"/>
                <a:gd name="T33" fmla="*/ 63 h 67"/>
                <a:gd name="T34" fmla="*/ 57 w 57"/>
                <a:gd name="T35" fmla="*/ 50 h 67"/>
                <a:gd name="T36" fmla="*/ 57 w 57"/>
                <a:gd name="T37" fmla="*/ 36 h 67"/>
                <a:gd name="T38" fmla="*/ 56 w 57"/>
                <a:gd name="T39" fmla="*/ 25 h 67"/>
                <a:gd name="T40" fmla="*/ 50 w 57"/>
                <a:gd name="T41" fmla="*/ 13 h 67"/>
                <a:gd name="T42" fmla="*/ 46 w 57"/>
                <a:gd name="T43" fmla="*/ 7 h 67"/>
                <a:gd name="T44" fmla="*/ 40 w 57"/>
                <a:gd name="T45" fmla="*/ 3 h 67"/>
                <a:gd name="T46" fmla="*/ 34 w 57"/>
                <a:gd name="T47" fmla="*/ 0 h 67"/>
                <a:gd name="T48" fmla="*/ 28 w 57"/>
                <a:gd name="T49" fmla="*/ 0 h 67"/>
                <a:gd name="T50" fmla="*/ 21 w 57"/>
                <a:gd name="T51" fmla="*/ 0 h 67"/>
                <a:gd name="T52" fmla="*/ 13 w 57"/>
                <a:gd name="T53" fmla="*/ 3 h 67"/>
                <a:gd name="T54" fmla="*/ 8 w 57"/>
                <a:gd name="T55" fmla="*/ 4 h 67"/>
                <a:gd name="T56" fmla="*/ 0 w 57"/>
                <a:gd name="T57" fmla="*/ 7 h 67"/>
                <a:gd name="T58" fmla="*/ 0 w 57"/>
                <a:gd name="T59" fmla="*/ 7 h 67"/>
                <a:gd name="T60" fmla="*/ 0 w 57"/>
                <a:gd name="T61" fmla="*/ 7 h 67"/>
                <a:gd name="T62" fmla="*/ 0 w 57"/>
                <a:gd name="T63" fmla="*/ 7 h 67"/>
                <a:gd name="T64" fmla="*/ 0 w 57"/>
                <a:gd name="T65" fmla="*/ 7 h 67"/>
                <a:gd name="T66" fmla="*/ 0 w 57"/>
                <a:gd name="T67" fmla="*/ 7 h 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7" h="67">
                  <a:moveTo>
                    <a:pt x="0" y="7"/>
                  </a:moveTo>
                  <a:lnTo>
                    <a:pt x="6" y="6"/>
                  </a:lnTo>
                  <a:lnTo>
                    <a:pt x="13" y="6"/>
                  </a:lnTo>
                  <a:lnTo>
                    <a:pt x="19" y="6"/>
                  </a:lnTo>
                  <a:lnTo>
                    <a:pt x="25" y="9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40" y="19"/>
                  </a:lnTo>
                  <a:lnTo>
                    <a:pt x="43" y="25"/>
                  </a:lnTo>
                  <a:lnTo>
                    <a:pt x="47" y="33"/>
                  </a:lnTo>
                  <a:lnTo>
                    <a:pt x="50" y="44"/>
                  </a:lnTo>
                  <a:lnTo>
                    <a:pt x="50" y="55"/>
                  </a:lnTo>
                  <a:lnTo>
                    <a:pt x="52" y="66"/>
                  </a:lnTo>
                  <a:lnTo>
                    <a:pt x="52" y="67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7" y="50"/>
                  </a:lnTo>
                  <a:lnTo>
                    <a:pt x="57" y="36"/>
                  </a:lnTo>
                  <a:lnTo>
                    <a:pt x="56" y="25"/>
                  </a:lnTo>
                  <a:lnTo>
                    <a:pt x="50" y="13"/>
                  </a:lnTo>
                  <a:lnTo>
                    <a:pt x="46" y="7"/>
                  </a:lnTo>
                  <a:lnTo>
                    <a:pt x="40" y="3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3" y="3"/>
                  </a:lnTo>
                  <a:lnTo>
                    <a:pt x="8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7" name="Freeform 84"/>
            <p:cNvSpPr>
              <a:spLocks/>
            </p:cNvSpPr>
            <p:nvPr/>
          </p:nvSpPr>
          <p:spPr bwMode="auto">
            <a:xfrm>
              <a:off x="5453" y="3045"/>
              <a:ext cx="59" cy="53"/>
            </a:xfrm>
            <a:custGeom>
              <a:avLst/>
              <a:gdLst>
                <a:gd name="T0" fmla="*/ 0 w 59"/>
                <a:gd name="T1" fmla="*/ 0 h 53"/>
                <a:gd name="T2" fmla="*/ 11 w 59"/>
                <a:gd name="T3" fmla="*/ 3 h 53"/>
                <a:gd name="T4" fmla="*/ 21 w 59"/>
                <a:gd name="T5" fmla="*/ 6 h 53"/>
                <a:gd name="T6" fmla="*/ 30 w 59"/>
                <a:gd name="T7" fmla="*/ 10 h 53"/>
                <a:gd name="T8" fmla="*/ 39 w 59"/>
                <a:gd name="T9" fmla="*/ 18 h 53"/>
                <a:gd name="T10" fmla="*/ 44 w 59"/>
                <a:gd name="T11" fmla="*/ 25 h 53"/>
                <a:gd name="T12" fmla="*/ 50 w 59"/>
                <a:gd name="T13" fmla="*/ 32 h 53"/>
                <a:gd name="T14" fmla="*/ 55 w 59"/>
                <a:gd name="T15" fmla="*/ 43 h 53"/>
                <a:gd name="T16" fmla="*/ 58 w 59"/>
                <a:gd name="T17" fmla="*/ 53 h 53"/>
                <a:gd name="T18" fmla="*/ 58 w 59"/>
                <a:gd name="T19" fmla="*/ 53 h 53"/>
                <a:gd name="T20" fmla="*/ 59 w 59"/>
                <a:gd name="T21" fmla="*/ 53 h 53"/>
                <a:gd name="T22" fmla="*/ 59 w 59"/>
                <a:gd name="T23" fmla="*/ 53 h 53"/>
                <a:gd name="T24" fmla="*/ 59 w 59"/>
                <a:gd name="T25" fmla="*/ 51 h 53"/>
                <a:gd name="T26" fmla="*/ 58 w 59"/>
                <a:gd name="T27" fmla="*/ 41 h 53"/>
                <a:gd name="T28" fmla="*/ 55 w 59"/>
                <a:gd name="T29" fmla="*/ 32 h 53"/>
                <a:gd name="T30" fmla="*/ 50 w 59"/>
                <a:gd name="T31" fmla="*/ 25 h 53"/>
                <a:gd name="T32" fmla="*/ 44 w 59"/>
                <a:gd name="T33" fmla="*/ 18 h 53"/>
                <a:gd name="T34" fmla="*/ 40 w 59"/>
                <a:gd name="T35" fmla="*/ 13 h 53"/>
                <a:gd name="T36" fmla="*/ 34 w 59"/>
                <a:gd name="T37" fmla="*/ 10 h 53"/>
                <a:gd name="T38" fmla="*/ 30 w 59"/>
                <a:gd name="T39" fmla="*/ 7 h 53"/>
                <a:gd name="T40" fmla="*/ 24 w 59"/>
                <a:gd name="T41" fmla="*/ 4 h 53"/>
                <a:gd name="T42" fmla="*/ 18 w 59"/>
                <a:gd name="T43" fmla="*/ 3 h 53"/>
                <a:gd name="T44" fmla="*/ 12 w 59"/>
                <a:gd name="T45" fmla="*/ 1 h 53"/>
                <a:gd name="T46" fmla="*/ 6 w 59"/>
                <a:gd name="T47" fmla="*/ 0 h 53"/>
                <a:gd name="T48" fmla="*/ 0 w 59"/>
                <a:gd name="T49" fmla="*/ 0 h 53"/>
                <a:gd name="T50" fmla="*/ 0 w 59"/>
                <a:gd name="T51" fmla="*/ 0 h 53"/>
                <a:gd name="T52" fmla="*/ 0 w 59"/>
                <a:gd name="T53" fmla="*/ 0 h 53"/>
                <a:gd name="T54" fmla="*/ 0 w 59"/>
                <a:gd name="T55" fmla="*/ 0 h 53"/>
                <a:gd name="T56" fmla="*/ 0 w 59"/>
                <a:gd name="T57" fmla="*/ 0 h 53"/>
                <a:gd name="T58" fmla="*/ 0 w 59"/>
                <a:gd name="T59" fmla="*/ 0 h 5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9" y="18"/>
                  </a:lnTo>
                  <a:lnTo>
                    <a:pt x="44" y="25"/>
                  </a:lnTo>
                  <a:lnTo>
                    <a:pt x="50" y="32"/>
                  </a:lnTo>
                  <a:lnTo>
                    <a:pt x="55" y="43"/>
                  </a:lnTo>
                  <a:lnTo>
                    <a:pt x="58" y="53"/>
                  </a:lnTo>
                  <a:lnTo>
                    <a:pt x="59" y="53"/>
                  </a:lnTo>
                  <a:lnTo>
                    <a:pt x="59" y="51"/>
                  </a:lnTo>
                  <a:lnTo>
                    <a:pt x="58" y="41"/>
                  </a:lnTo>
                  <a:lnTo>
                    <a:pt x="55" y="32"/>
                  </a:lnTo>
                  <a:lnTo>
                    <a:pt x="50" y="25"/>
                  </a:lnTo>
                  <a:lnTo>
                    <a:pt x="44" y="18"/>
                  </a:lnTo>
                  <a:lnTo>
                    <a:pt x="40" y="13"/>
                  </a:lnTo>
                  <a:lnTo>
                    <a:pt x="34" y="10"/>
                  </a:lnTo>
                  <a:lnTo>
                    <a:pt x="30" y="7"/>
                  </a:lnTo>
                  <a:lnTo>
                    <a:pt x="24" y="4"/>
                  </a:lnTo>
                  <a:lnTo>
                    <a:pt x="18" y="3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8" name="Freeform 85"/>
            <p:cNvSpPr>
              <a:spLocks/>
            </p:cNvSpPr>
            <p:nvPr/>
          </p:nvSpPr>
          <p:spPr bwMode="auto">
            <a:xfrm>
              <a:off x="5475" y="3013"/>
              <a:ext cx="58" cy="54"/>
            </a:xfrm>
            <a:custGeom>
              <a:avLst/>
              <a:gdLst>
                <a:gd name="T0" fmla="*/ 0 w 58"/>
                <a:gd name="T1" fmla="*/ 0 h 54"/>
                <a:gd name="T2" fmla="*/ 11 w 58"/>
                <a:gd name="T3" fmla="*/ 3 h 54"/>
                <a:gd name="T4" fmla="*/ 21 w 58"/>
                <a:gd name="T5" fmla="*/ 6 h 54"/>
                <a:gd name="T6" fmla="*/ 30 w 58"/>
                <a:gd name="T7" fmla="*/ 10 h 54"/>
                <a:gd name="T8" fmla="*/ 37 w 58"/>
                <a:gd name="T9" fmla="*/ 17 h 54"/>
                <a:gd name="T10" fmla="*/ 42 w 58"/>
                <a:gd name="T11" fmla="*/ 26 h 54"/>
                <a:gd name="T12" fmla="*/ 46 w 58"/>
                <a:gd name="T13" fmla="*/ 35 h 54"/>
                <a:gd name="T14" fmla="*/ 49 w 58"/>
                <a:gd name="T15" fmla="*/ 44 h 54"/>
                <a:gd name="T16" fmla="*/ 53 w 58"/>
                <a:gd name="T17" fmla="*/ 53 h 54"/>
                <a:gd name="T18" fmla="*/ 53 w 58"/>
                <a:gd name="T19" fmla="*/ 54 h 54"/>
                <a:gd name="T20" fmla="*/ 56 w 58"/>
                <a:gd name="T21" fmla="*/ 53 h 54"/>
                <a:gd name="T22" fmla="*/ 58 w 58"/>
                <a:gd name="T23" fmla="*/ 51 h 54"/>
                <a:gd name="T24" fmla="*/ 58 w 58"/>
                <a:gd name="T25" fmla="*/ 50 h 54"/>
                <a:gd name="T26" fmla="*/ 56 w 58"/>
                <a:gd name="T27" fmla="*/ 41 h 54"/>
                <a:gd name="T28" fmla="*/ 53 w 58"/>
                <a:gd name="T29" fmla="*/ 31 h 54"/>
                <a:gd name="T30" fmla="*/ 50 w 58"/>
                <a:gd name="T31" fmla="*/ 22 h 54"/>
                <a:gd name="T32" fmla="*/ 44 w 58"/>
                <a:gd name="T33" fmla="*/ 13 h 54"/>
                <a:gd name="T34" fmla="*/ 36 w 58"/>
                <a:gd name="T35" fmla="*/ 6 h 54"/>
                <a:gd name="T36" fmla="*/ 24 w 58"/>
                <a:gd name="T37" fmla="*/ 3 h 54"/>
                <a:gd name="T38" fmla="*/ 12 w 58"/>
                <a:gd name="T39" fmla="*/ 1 h 54"/>
                <a:gd name="T40" fmla="*/ 2 w 58"/>
                <a:gd name="T41" fmla="*/ 0 h 54"/>
                <a:gd name="T42" fmla="*/ 2 w 58"/>
                <a:gd name="T43" fmla="*/ 0 h 54"/>
                <a:gd name="T44" fmla="*/ 2 w 58"/>
                <a:gd name="T45" fmla="*/ 0 h 54"/>
                <a:gd name="T46" fmla="*/ 0 w 58"/>
                <a:gd name="T47" fmla="*/ 0 h 54"/>
                <a:gd name="T48" fmla="*/ 0 w 58"/>
                <a:gd name="T49" fmla="*/ 0 h 54"/>
                <a:gd name="T50" fmla="*/ 0 w 58"/>
                <a:gd name="T51" fmla="*/ 0 h 5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8" h="54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7" y="17"/>
                  </a:lnTo>
                  <a:lnTo>
                    <a:pt x="42" y="26"/>
                  </a:lnTo>
                  <a:lnTo>
                    <a:pt x="46" y="35"/>
                  </a:lnTo>
                  <a:lnTo>
                    <a:pt x="49" y="44"/>
                  </a:lnTo>
                  <a:lnTo>
                    <a:pt x="53" y="53"/>
                  </a:lnTo>
                  <a:lnTo>
                    <a:pt x="53" y="54"/>
                  </a:lnTo>
                  <a:lnTo>
                    <a:pt x="56" y="53"/>
                  </a:lnTo>
                  <a:lnTo>
                    <a:pt x="58" y="51"/>
                  </a:lnTo>
                  <a:lnTo>
                    <a:pt x="58" y="50"/>
                  </a:lnTo>
                  <a:lnTo>
                    <a:pt x="56" y="41"/>
                  </a:lnTo>
                  <a:lnTo>
                    <a:pt x="53" y="31"/>
                  </a:lnTo>
                  <a:lnTo>
                    <a:pt x="50" y="22"/>
                  </a:lnTo>
                  <a:lnTo>
                    <a:pt x="44" y="13"/>
                  </a:lnTo>
                  <a:lnTo>
                    <a:pt x="36" y="6"/>
                  </a:lnTo>
                  <a:lnTo>
                    <a:pt x="24" y="3"/>
                  </a:lnTo>
                  <a:lnTo>
                    <a:pt x="1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9" name="Freeform 86"/>
            <p:cNvSpPr>
              <a:spLocks/>
            </p:cNvSpPr>
            <p:nvPr/>
          </p:nvSpPr>
          <p:spPr bwMode="auto">
            <a:xfrm>
              <a:off x="5553" y="3456"/>
              <a:ext cx="693" cy="532"/>
            </a:xfrm>
            <a:custGeom>
              <a:avLst/>
              <a:gdLst>
                <a:gd name="T0" fmla="*/ 24 w 693"/>
                <a:gd name="T1" fmla="*/ 32 h 532"/>
                <a:gd name="T2" fmla="*/ 71 w 693"/>
                <a:gd name="T3" fmla="*/ 96 h 532"/>
                <a:gd name="T4" fmla="*/ 122 w 693"/>
                <a:gd name="T5" fmla="*/ 160 h 532"/>
                <a:gd name="T6" fmla="*/ 175 w 693"/>
                <a:gd name="T7" fmla="*/ 220 h 532"/>
                <a:gd name="T8" fmla="*/ 232 w 693"/>
                <a:gd name="T9" fmla="*/ 277 h 532"/>
                <a:gd name="T10" fmla="*/ 292 w 693"/>
                <a:gd name="T11" fmla="*/ 330 h 532"/>
                <a:gd name="T12" fmla="*/ 355 w 693"/>
                <a:gd name="T13" fmla="*/ 380 h 532"/>
                <a:gd name="T14" fmla="*/ 421 w 693"/>
                <a:gd name="T15" fmla="*/ 424 h 532"/>
                <a:gd name="T16" fmla="*/ 476 w 693"/>
                <a:gd name="T17" fmla="*/ 454 h 532"/>
                <a:gd name="T18" fmla="*/ 514 w 693"/>
                <a:gd name="T19" fmla="*/ 473 h 532"/>
                <a:gd name="T20" fmla="*/ 553 w 693"/>
                <a:gd name="T21" fmla="*/ 491 h 532"/>
                <a:gd name="T22" fmla="*/ 593 w 693"/>
                <a:gd name="T23" fmla="*/ 506 h 532"/>
                <a:gd name="T24" fmla="*/ 618 w 693"/>
                <a:gd name="T25" fmla="*/ 514 h 532"/>
                <a:gd name="T26" fmla="*/ 630 w 693"/>
                <a:gd name="T27" fmla="*/ 519 h 532"/>
                <a:gd name="T28" fmla="*/ 643 w 693"/>
                <a:gd name="T29" fmla="*/ 523 h 532"/>
                <a:gd name="T30" fmla="*/ 655 w 693"/>
                <a:gd name="T31" fmla="*/ 526 h 532"/>
                <a:gd name="T32" fmla="*/ 666 w 693"/>
                <a:gd name="T33" fmla="*/ 529 h 532"/>
                <a:gd name="T34" fmla="*/ 681 w 693"/>
                <a:gd name="T35" fmla="*/ 531 h 532"/>
                <a:gd name="T36" fmla="*/ 687 w 693"/>
                <a:gd name="T37" fmla="*/ 532 h 532"/>
                <a:gd name="T38" fmla="*/ 693 w 693"/>
                <a:gd name="T39" fmla="*/ 525 h 532"/>
                <a:gd name="T40" fmla="*/ 688 w 693"/>
                <a:gd name="T41" fmla="*/ 516 h 532"/>
                <a:gd name="T42" fmla="*/ 675 w 693"/>
                <a:gd name="T43" fmla="*/ 507 h 532"/>
                <a:gd name="T44" fmla="*/ 659 w 693"/>
                <a:gd name="T45" fmla="*/ 503 h 532"/>
                <a:gd name="T46" fmla="*/ 644 w 693"/>
                <a:gd name="T47" fmla="*/ 498 h 532"/>
                <a:gd name="T48" fmla="*/ 618 w 693"/>
                <a:gd name="T49" fmla="*/ 491 h 532"/>
                <a:gd name="T50" fmla="*/ 578 w 693"/>
                <a:gd name="T51" fmla="*/ 476 h 532"/>
                <a:gd name="T52" fmla="*/ 539 w 693"/>
                <a:gd name="T53" fmla="*/ 460 h 532"/>
                <a:gd name="T54" fmla="*/ 501 w 693"/>
                <a:gd name="T55" fmla="*/ 443 h 532"/>
                <a:gd name="T56" fmla="*/ 445 w 693"/>
                <a:gd name="T57" fmla="*/ 415 h 532"/>
                <a:gd name="T58" fmla="*/ 374 w 693"/>
                <a:gd name="T59" fmla="*/ 372 h 532"/>
                <a:gd name="T60" fmla="*/ 308 w 693"/>
                <a:gd name="T61" fmla="*/ 325 h 532"/>
                <a:gd name="T62" fmla="*/ 245 w 693"/>
                <a:gd name="T63" fmla="*/ 274 h 532"/>
                <a:gd name="T64" fmla="*/ 185 w 693"/>
                <a:gd name="T65" fmla="*/ 218 h 532"/>
                <a:gd name="T66" fmla="*/ 129 w 693"/>
                <a:gd name="T67" fmla="*/ 160 h 532"/>
                <a:gd name="T68" fmla="*/ 75 w 693"/>
                <a:gd name="T69" fmla="*/ 98 h 532"/>
                <a:gd name="T70" fmla="*/ 25 w 693"/>
                <a:gd name="T71" fmla="*/ 33 h 532"/>
                <a:gd name="T72" fmla="*/ 0 w 693"/>
                <a:gd name="T73" fmla="*/ 0 h 532"/>
                <a:gd name="T74" fmla="*/ 0 w 693"/>
                <a:gd name="T75" fmla="*/ 0 h 532"/>
                <a:gd name="T76" fmla="*/ 0 w 693"/>
                <a:gd name="T77" fmla="*/ 0 h 5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93" h="532">
                  <a:moveTo>
                    <a:pt x="0" y="0"/>
                  </a:moveTo>
                  <a:lnTo>
                    <a:pt x="24" y="32"/>
                  </a:lnTo>
                  <a:lnTo>
                    <a:pt x="47" y="64"/>
                  </a:lnTo>
                  <a:lnTo>
                    <a:pt x="71" y="96"/>
                  </a:lnTo>
                  <a:lnTo>
                    <a:pt x="96" y="129"/>
                  </a:lnTo>
                  <a:lnTo>
                    <a:pt x="122" y="160"/>
                  </a:lnTo>
                  <a:lnTo>
                    <a:pt x="148" y="189"/>
                  </a:lnTo>
                  <a:lnTo>
                    <a:pt x="175" y="220"/>
                  </a:lnTo>
                  <a:lnTo>
                    <a:pt x="203" y="248"/>
                  </a:lnTo>
                  <a:lnTo>
                    <a:pt x="232" y="277"/>
                  </a:lnTo>
                  <a:lnTo>
                    <a:pt x="261" y="303"/>
                  </a:lnTo>
                  <a:lnTo>
                    <a:pt x="292" y="330"/>
                  </a:lnTo>
                  <a:lnTo>
                    <a:pt x="323" y="355"/>
                  </a:lnTo>
                  <a:lnTo>
                    <a:pt x="355" y="380"/>
                  </a:lnTo>
                  <a:lnTo>
                    <a:pt x="388" y="402"/>
                  </a:lnTo>
                  <a:lnTo>
                    <a:pt x="421" y="424"/>
                  </a:lnTo>
                  <a:lnTo>
                    <a:pt x="457" y="444"/>
                  </a:lnTo>
                  <a:lnTo>
                    <a:pt x="476" y="454"/>
                  </a:lnTo>
                  <a:lnTo>
                    <a:pt x="495" y="465"/>
                  </a:lnTo>
                  <a:lnTo>
                    <a:pt x="514" y="473"/>
                  </a:lnTo>
                  <a:lnTo>
                    <a:pt x="533" y="482"/>
                  </a:lnTo>
                  <a:lnTo>
                    <a:pt x="553" y="491"/>
                  </a:lnTo>
                  <a:lnTo>
                    <a:pt x="572" y="498"/>
                  </a:lnTo>
                  <a:lnTo>
                    <a:pt x="593" y="506"/>
                  </a:lnTo>
                  <a:lnTo>
                    <a:pt x="612" y="513"/>
                  </a:lnTo>
                  <a:lnTo>
                    <a:pt x="618" y="514"/>
                  </a:lnTo>
                  <a:lnTo>
                    <a:pt x="624" y="517"/>
                  </a:lnTo>
                  <a:lnTo>
                    <a:pt x="630" y="519"/>
                  </a:lnTo>
                  <a:lnTo>
                    <a:pt x="637" y="520"/>
                  </a:lnTo>
                  <a:lnTo>
                    <a:pt x="643" y="523"/>
                  </a:lnTo>
                  <a:lnTo>
                    <a:pt x="649" y="525"/>
                  </a:lnTo>
                  <a:lnTo>
                    <a:pt x="655" y="526"/>
                  </a:lnTo>
                  <a:lnTo>
                    <a:pt x="660" y="528"/>
                  </a:lnTo>
                  <a:lnTo>
                    <a:pt x="666" y="529"/>
                  </a:lnTo>
                  <a:lnTo>
                    <a:pt x="674" y="529"/>
                  </a:lnTo>
                  <a:lnTo>
                    <a:pt x="681" y="531"/>
                  </a:lnTo>
                  <a:lnTo>
                    <a:pt x="684" y="531"/>
                  </a:lnTo>
                  <a:lnTo>
                    <a:pt x="687" y="532"/>
                  </a:lnTo>
                  <a:lnTo>
                    <a:pt x="691" y="529"/>
                  </a:lnTo>
                  <a:lnTo>
                    <a:pt x="693" y="525"/>
                  </a:lnTo>
                  <a:lnTo>
                    <a:pt x="693" y="520"/>
                  </a:lnTo>
                  <a:lnTo>
                    <a:pt x="688" y="516"/>
                  </a:lnTo>
                  <a:lnTo>
                    <a:pt x="682" y="512"/>
                  </a:lnTo>
                  <a:lnTo>
                    <a:pt x="675" y="507"/>
                  </a:lnTo>
                  <a:lnTo>
                    <a:pt x="668" y="504"/>
                  </a:lnTo>
                  <a:lnTo>
                    <a:pt x="659" y="503"/>
                  </a:lnTo>
                  <a:lnTo>
                    <a:pt x="652" y="500"/>
                  </a:lnTo>
                  <a:lnTo>
                    <a:pt x="644" y="498"/>
                  </a:lnTo>
                  <a:lnTo>
                    <a:pt x="637" y="497"/>
                  </a:lnTo>
                  <a:lnTo>
                    <a:pt x="618" y="491"/>
                  </a:lnTo>
                  <a:lnTo>
                    <a:pt x="597" y="484"/>
                  </a:lnTo>
                  <a:lnTo>
                    <a:pt x="578" y="476"/>
                  </a:lnTo>
                  <a:lnTo>
                    <a:pt x="558" y="469"/>
                  </a:lnTo>
                  <a:lnTo>
                    <a:pt x="539" y="460"/>
                  </a:lnTo>
                  <a:lnTo>
                    <a:pt x="520" y="451"/>
                  </a:lnTo>
                  <a:lnTo>
                    <a:pt x="501" y="443"/>
                  </a:lnTo>
                  <a:lnTo>
                    <a:pt x="481" y="434"/>
                  </a:lnTo>
                  <a:lnTo>
                    <a:pt x="445" y="415"/>
                  </a:lnTo>
                  <a:lnTo>
                    <a:pt x="410" y="394"/>
                  </a:lnTo>
                  <a:lnTo>
                    <a:pt x="374" y="372"/>
                  </a:lnTo>
                  <a:lnTo>
                    <a:pt x="341" y="349"/>
                  </a:lnTo>
                  <a:lnTo>
                    <a:pt x="308" y="325"/>
                  </a:lnTo>
                  <a:lnTo>
                    <a:pt x="276" y="300"/>
                  </a:lnTo>
                  <a:lnTo>
                    <a:pt x="245" y="274"/>
                  </a:lnTo>
                  <a:lnTo>
                    <a:pt x="214" y="246"/>
                  </a:lnTo>
                  <a:lnTo>
                    <a:pt x="185" y="218"/>
                  </a:lnTo>
                  <a:lnTo>
                    <a:pt x="157" y="189"/>
                  </a:lnTo>
                  <a:lnTo>
                    <a:pt x="129" y="160"/>
                  </a:lnTo>
                  <a:lnTo>
                    <a:pt x="101" y="129"/>
                  </a:lnTo>
                  <a:lnTo>
                    <a:pt x="75" y="98"/>
                  </a:lnTo>
                  <a:lnTo>
                    <a:pt x="50" y="66"/>
                  </a:lnTo>
                  <a:lnTo>
                    <a:pt x="2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0" name="Freeform 87"/>
            <p:cNvSpPr>
              <a:spLocks/>
            </p:cNvSpPr>
            <p:nvPr/>
          </p:nvSpPr>
          <p:spPr bwMode="auto">
            <a:xfrm>
              <a:off x="5679" y="3262"/>
              <a:ext cx="609" cy="486"/>
            </a:xfrm>
            <a:custGeom>
              <a:avLst/>
              <a:gdLst>
                <a:gd name="T0" fmla="*/ 15 w 609"/>
                <a:gd name="T1" fmla="*/ 18 h 486"/>
                <a:gd name="T2" fmla="*/ 43 w 609"/>
                <a:gd name="T3" fmla="*/ 53 h 486"/>
                <a:gd name="T4" fmla="*/ 69 w 609"/>
                <a:gd name="T5" fmla="*/ 90 h 486"/>
                <a:gd name="T6" fmla="*/ 102 w 609"/>
                <a:gd name="T7" fmla="*/ 120 h 486"/>
                <a:gd name="T8" fmla="*/ 144 w 609"/>
                <a:gd name="T9" fmla="*/ 147 h 486"/>
                <a:gd name="T10" fmla="*/ 193 w 609"/>
                <a:gd name="T11" fmla="*/ 167 h 486"/>
                <a:gd name="T12" fmla="*/ 241 w 609"/>
                <a:gd name="T13" fmla="*/ 182 h 486"/>
                <a:gd name="T14" fmla="*/ 292 w 609"/>
                <a:gd name="T15" fmla="*/ 192 h 486"/>
                <a:gd name="T16" fmla="*/ 332 w 609"/>
                <a:gd name="T17" fmla="*/ 201 h 486"/>
                <a:gd name="T18" fmla="*/ 357 w 609"/>
                <a:gd name="T19" fmla="*/ 208 h 486"/>
                <a:gd name="T20" fmla="*/ 382 w 609"/>
                <a:gd name="T21" fmla="*/ 219 h 486"/>
                <a:gd name="T22" fmla="*/ 405 w 609"/>
                <a:gd name="T23" fmla="*/ 229 h 486"/>
                <a:gd name="T24" fmla="*/ 429 w 609"/>
                <a:gd name="T25" fmla="*/ 242 h 486"/>
                <a:gd name="T26" fmla="*/ 449 w 609"/>
                <a:gd name="T27" fmla="*/ 257 h 486"/>
                <a:gd name="T28" fmla="*/ 468 w 609"/>
                <a:gd name="T29" fmla="*/ 273 h 486"/>
                <a:gd name="T30" fmla="*/ 489 w 609"/>
                <a:gd name="T31" fmla="*/ 289 h 486"/>
                <a:gd name="T32" fmla="*/ 521 w 609"/>
                <a:gd name="T33" fmla="*/ 314 h 486"/>
                <a:gd name="T34" fmla="*/ 556 w 609"/>
                <a:gd name="T35" fmla="*/ 355 h 486"/>
                <a:gd name="T36" fmla="*/ 581 w 609"/>
                <a:gd name="T37" fmla="*/ 403 h 486"/>
                <a:gd name="T38" fmla="*/ 599 w 609"/>
                <a:gd name="T39" fmla="*/ 456 h 486"/>
                <a:gd name="T40" fmla="*/ 605 w 609"/>
                <a:gd name="T41" fmla="*/ 486 h 486"/>
                <a:gd name="T42" fmla="*/ 609 w 609"/>
                <a:gd name="T43" fmla="*/ 483 h 486"/>
                <a:gd name="T44" fmla="*/ 606 w 609"/>
                <a:gd name="T45" fmla="*/ 458 h 486"/>
                <a:gd name="T46" fmla="*/ 596 w 609"/>
                <a:gd name="T47" fmla="*/ 412 h 486"/>
                <a:gd name="T48" fmla="*/ 580 w 609"/>
                <a:gd name="T49" fmla="*/ 370 h 486"/>
                <a:gd name="T50" fmla="*/ 558 w 609"/>
                <a:gd name="T51" fmla="*/ 329 h 486"/>
                <a:gd name="T52" fmla="*/ 534 w 609"/>
                <a:gd name="T53" fmla="*/ 302 h 486"/>
                <a:gd name="T54" fmla="*/ 515 w 609"/>
                <a:gd name="T55" fmla="*/ 285 h 486"/>
                <a:gd name="T56" fmla="*/ 496 w 609"/>
                <a:gd name="T57" fmla="*/ 267 h 486"/>
                <a:gd name="T58" fmla="*/ 477 w 609"/>
                <a:gd name="T59" fmla="*/ 251 h 486"/>
                <a:gd name="T60" fmla="*/ 458 w 609"/>
                <a:gd name="T61" fmla="*/ 235 h 486"/>
                <a:gd name="T62" fmla="*/ 438 w 609"/>
                <a:gd name="T63" fmla="*/ 220 h 486"/>
                <a:gd name="T64" fmla="*/ 417 w 609"/>
                <a:gd name="T65" fmla="*/ 207 h 486"/>
                <a:gd name="T66" fmla="*/ 395 w 609"/>
                <a:gd name="T67" fmla="*/ 195 h 486"/>
                <a:gd name="T68" fmla="*/ 357 w 609"/>
                <a:gd name="T69" fmla="*/ 180 h 486"/>
                <a:gd name="T70" fmla="*/ 301 w 609"/>
                <a:gd name="T71" fmla="*/ 166 h 486"/>
                <a:gd name="T72" fmla="*/ 245 w 609"/>
                <a:gd name="T73" fmla="*/ 156 h 486"/>
                <a:gd name="T74" fmla="*/ 190 w 609"/>
                <a:gd name="T75" fmla="*/ 144 h 486"/>
                <a:gd name="T76" fmla="*/ 149 w 609"/>
                <a:gd name="T77" fmla="*/ 129 h 486"/>
                <a:gd name="T78" fmla="*/ 124 w 609"/>
                <a:gd name="T79" fmla="*/ 117 h 486"/>
                <a:gd name="T80" fmla="*/ 102 w 609"/>
                <a:gd name="T81" fmla="*/ 103 h 486"/>
                <a:gd name="T82" fmla="*/ 80 w 609"/>
                <a:gd name="T83" fmla="*/ 85 h 486"/>
                <a:gd name="T84" fmla="*/ 61 w 609"/>
                <a:gd name="T85" fmla="*/ 66 h 486"/>
                <a:gd name="T86" fmla="*/ 44 w 609"/>
                <a:gd name="T87" fmla="*/ 46 h 486"/>
                <a:gd name="T88" fmla="*/ 27 w 609"/>
                <a:gd name="T89" fmla="*/ 26 h 486"/>
                <a:gd name="T90" fmla="*/ 9 w 609"/>
                <a:gd name="T91" fmla="*/ 9 h 486"/>
                <a:gd name="T92" fmla="*/ 0 w 609"/>
                <a:gd name="T93" fmla="*/ 0 h 486"/>
                <a:gd name="T94" fmla="*/ 0 w 609"/>
                <a:gd name="T95" fmla="*/ 2 h 486"/>
                <a:gd name="T96" fmla="*/ 0 w 609"/>
                <a:gd name="T97" fmla="*/ 2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9" h="486">
                  <a:moveTo>
                    <a:pt x="0" y="2"/>
                  </a:moveTo>
                  <a:lnTo>
                    <a:pt x="15" y="18"/>
                  </a:lnTo>
                  <a:lnTo>
                    <a:pt x="30" y="35"/>
                  </a:lnTo>
                  <a:lnTo>
                    <a:pt x="43" y="53"/>
                  </a:lnTo>
                  <a:lnTo>
                    <a:pt x="56" y="72"/>
                  </a:lnTo>
                  <a:lnTo>
                    <a:pt x="69" y="90"/>
                  </a:lnTo>
                  <a:lnTo>
                    <a:pt x="85" y="106"/>
                  </a:lnTo>
                  <a:lnTo>
                    <a:pt x="102" y="120"/>
                  </a:lnTo>
                  <a:lnTo>
                    <a:pt x="121" y="134"/>
                  </a:lnTo>
                  <a:lnTo>
                    <a:pt x="144" y="147"/>
                  </a:lnTo>
                  <a:lnTo>
                    <a:pt x="168" y="157"/>
                  </a:lnTo>
                  <a:lnTo>
                    <a:pt x="193" y="167"/>
                  </a:lnTo>
                  <a:lnTo>
                    <a:pt x="216" y="175"/>
                  </a:lnTo>
                  <a:lnTo>
                    <a:pt x="241" y="182"/>
                  </a:lnTo>
                  <a:lnTo>
                    <a:pt x="267" y="188"/>
                  </a:lnTo>
                  <a:lnTo>
                    <a:pt x="292" y="192"/>
                  </a:lnTo>
                  <a:lnTo>
                    <a:pt x="319" y="198"/>
                  </a:lnTo>
                  <a:lnTo>
                    <a:pt x="332" y="201"/>
                  </a:lnTo>
                  <a:lnTo>
                    <a:pt x="345" y="204"/>
                  </a:lnTo>
                  <a:lnTo>
                    <a:pt x="357" y="208"/>
                  </a:lnTo>
                  <a:lnTo>
                    <a:pt x="370" y="213"/>
                  </a:lnTo>
                  <a:lnTo>
                    <a:pt x="382" y="219"/>
                  </a:lnTo>
                  <a:lnTo>
                    <a:pt x="394" y="223"/>
                  </a:lnTo>
                  <a:lnTo>
                    <a:pt x="405" y="229"/>
                  </a:lnTo>
                  <a:lnTo>
                    <a:pt x="417" y="235"/>
                  </a:lnTo>
                  <a:lnTo>
                    <a:pt x="429" y="242"/>
                  </a:lnTo>
                  <a:lnTo>
                    <a:pt x="439" y="249"/>
                  </a:lnTo>
                  <a:lnTo>
                    <a:pt x="449" y="257"/>
                  </a:lnTo>
                  <a:lnTo>
                    <a:pt x="460" y="266"/>
                  </a:lnTo>
                  <a:lnTo>
                    <a:pt x="468" y="273"/>
                  </a:lnTo>
                  <a:lnTo>
                    <a:pt x="479" y="282"/>
                  </a:lnTo>
                  <a:lnTo>
                    <a:pt x="489" y="289"/>
                  </a:lnTo>
                  <a:lnTo>
                    <a:pt x="499" y="296"/>
                  </a:lnTo>
                  <a:lnTo>
                    <a:pt x="521" y="314"/>
                  </a:lnTo>
                  <a:lnTo>
                    <a:pt x="540" y="334"/>
                  </a:lnTo>
                  <a:lnTo>
                    <a:pt x="556" y="355"/>
                  </a:lnTo>
                  <a:lnTo>
                    <a:pt x="570" y="378"/>
                  </a:lnTo>
                  <a:lnTo>
                    <a:pt x="581" y="403"/>
                  </a:lnTo>
                  <a:lnTo>
                    <a:pt x="590" y="428"/>
                  </a:lnTo>
                  <a:lnTo>
                    <a:pt x="599" y="456"/>
                  </a:lnTo>
                  <a:lnTo>
                    <a:pt x="605" y="484"/>
                  </a:lnTo>
                  <a:lnTo>
                    <a:pt x="605" y="486"/>
                  </a:lnTo>
                  <a:lnTo>
                    <a:pt x="608" y="484"/>
                  </a:lnTo>
                  <a:lnTo>
                    <a:pt x="609" y="483"/>
                  </a:lnTo>
                  <a:lnTo>
                    <a:pt x="609" y="481"/>
                  </a:lnTo>
                  <a:lnTo>
                    <a:pt x="606" y="458"/>
                  </a:lnTo>
                  <a:lnTo>
                    <a:pt x="602" y="436"/>
                  </a:lnTo>
                  <a:lnTo>
                    <a:pt x="596" y="412"/>
                  </a:lnTo>
                  <a:lnTo>
                    <a:pt x="589" y="390"/>
                  </a:lnTo>
                  <a:lnTo>
                    <a:pt x="580" y="370"/>
                  </a:lnTo>
                  <a:lnTo>
                    <a:pt x="570" y="349"/>
                  </a:lnTo>
                  <a:lnTo>
                    <a:pt x="558" y="329"/>
                  </a:lnTo>
                  <a:lnTo>
                    <a:pt x="543" y="311"/>
                  </a:lnTo>
                  <a:lnTo>
                    <a:pt x="534" y="302"/>
                  </a:lnTo>
                  <a:lnTo>
                    <a:pt x="526" y="293"/>
                  </a:lnTo>
                  <a:lnTo>
                    <a:pt x="515" y="285"/>
                  </a:lnTo>
                  <a:lnTo>
                    <a:pt x="507" y="276"/>
                  </a:lnTo>
                  <a:lnTo>
                    <a:pt x="496" y="267"/>
                  </a:lnTo>
                  <a:lnTo>
                    <a:pt x="486" y="258"/>
                  </a:lnTo>
                  <a:lnTo>
                    <a:pt x="477" y="251"/>
                  </a:lnTo>
                  <a:lnTo>
                    <a:pt x="467" y="242"/>
                  </a:lnTo>
                  <a:lnTo>
                    <a:pt x="458" y="235"/>
                  </a:lnTo>
                  <a:lnTo>
                    <a:pt x="448" y="226"/>
                  </a:lnTo>
                  <a:lnTo>
                    <a:pt x="438" y="220"/>
                  </a:lnTo>
                  <a:lnTo>
                    <a:pt x="427" y="213"/>
                  </a:lnTo>
                  <a:lnTo>
                    <a:pt x="417" y="207"/>
                  </a:lnTo>
                  <a:lnTo>
                    <a:pt x="405" y="201"/>
                  </a:lnTo>
                  <a:lnTo>
                    <a:pt x="395" y="195"/>
                  </a:lnTo>
                  <a:lnTo>
                    <a:pt x="383" y="191"/>
                  </a:lnTo>
                  <a:lnTo>
                    <a:pt x="357" y="180"/>
                  </a:lnTo>
                  <a:lnTo>
                    <a:pt x="329" y="173"/>
                  </a:lnTo>
                  <a:lnTo>
                    <a:pt x="301" y="166"/>
                  </a:lnTo>
                  <a:lnTo>
                    <a:pt x="273" y="161"/>
                  </a:lnTo>
                  <a:lnTo>
                    <a:pt x="245" y="156"/>
                  </a:lnTo>
                  <a:lnTo>
                    <a:pt x="218" y="151"/>
                  </a:lnTo>
                  <a:lnTo>
                    <a:pt x="190" y="144"/>
                  </a:lnTo>
                  <a:lnTo>
                    <a:pt x="162" y="135"/>
                  </a:lnTo>
                  <a:lnTo>
                    <a:pt x="149" y="129"/>
                  </a:lnTo>
                  <a:lnTo>
                    <a:pt x="137" y="123"/>
                  </a:lnTo>
                  <a:lnTo>
                    <a:pt x="124" y="117"/>
                  </a:lnTo>
                  <a:lnTo>
                    <a:pt x="112" y="110"/>
                  </a:lnTo>
                  <a:lnTo>
                    <a:pt x="102" y="103"/>
                  </a:lnTo>
                  <a:lnTo>
                    <a:pt x="90" y="94"/>
                  </a:lnTo>
                  <a:lnTo>
                    <a:pt x="80" y="85"/>
                  </a:lnTo>
                  <a:lnTo>
                    <a:pt x="69" y="75"/>
                  </a:lnTo>
                  <a:lnTo>
                    <a:pt x="61" y="66"/>
                  </a:lnTo>
                  <a:lnTo>
                    <a:pt x="52" y="56"/>
                  </a:lnTo>
                  <a:lnTo>
                    <a:pt x="44" y="46"/>
                  </a:lnTo>
                  <a:lnTo>
                    <a:pt x="36" y="37"/>
                  </a:lnTo>
                  <a:lnTo>
                    <a:pt x="27" y="26"/>
                  </a:lnTo>
                  <a:lnTo>
                    <a:pt x="18" y="18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1" name="Freeform 88"/>
            <p:cNvSpPr>
              <a:spLocks/>
            </p:cNvSpPr>
            <p:nvPr/>
          </p:nvSpPr>
          <p:spPr bwMode="auto">
            <a:xfrm>
              <a:off x="6218" y="2901"/>
              <a:ext cx="735" cy="668"/>
            </a:xfrm>
            <a:custGeom>
              <a:avLst/>
              <a:gdLst>
                <a:gd name="T0" fmla="*/ 685 w 735"/>
                <a:gd name="T1" fmla="*/ 5 h 668"/>
                <a:gd name="T2" fmla="*/ 610 w 735"/>
                <a:gd name="T3" fmla="*/ 0 h 668"/>
                <a:gd name="T4" fmla="*/ 535 w 735"/>
                <a:gd name="T5" fmla="*/ 2 h 668"/>
                <a:gd name="T6" fmla="*/ 459 w 735"/>
                <a:gd name="T7" fmla="*/ 11 h 668"/>
                <a:gd name="T8" fmla="*/ 384 w 735"/>
                <a:gd name="T9" fmla="*/ 21 h 668"/>
                <a:gd name="T10" fmla="*/ 312 w 735"/>
                <a:gd name="T11" fmla="*/ 35 h 668"/>
                <a:gd name="T12" fmla="*/ 242 w 735"/>
                <a:gd name="T13" fmla="*/ 60 h 668"/>
                <a:gd name="T14" fmla="*/ 174 w 735"/>
                <a:gd name="T15" fmla="*/ 96 h 668"/>
                <a:gd name="T16" fmla="*/ 113 w 735"/>
                <a:gd name="T17" fmla="*/ 134 h 668"/>
                <a:gd name="T18" fmla="*/ 61 w 735"/>
                <a:gd name="T19" fmla="*/ 178 h 668"/>
                <a:gd name="T20" fmla="*/ 22 w 735"/>
                <a:gd name="T21" fmla="*/ 236 h 668"/>
                <a:gd name="T22" fmla="*/ 4 w 735"/>
                <a:gd name="T23" fmla="*/ 367 h 668"/>
                <a:gd name="T24" fmla="*/ 45 w 735"/>
                <a:gd name="T25" fmla="*/ 443 h 668"/>
                <a:gd name="T26" fmla="*/ 95 w 735"/>
                <a:gd name="T27" fmla="*/ 478 h 668"/>
                <a:gd name="T28" fmla="*/ 151 w 735"/>
                <a:gd name="T29" fmla="*/ 506 h 668"/>
                <a:gd name="T30" fmla="*/ 179 w 735"/>
                <a:gd name="T31" fmla="*/ 525 h 668"/>
                <a:gd name="T32" fmla="*/ 192 w 735"/>
                <a:gd name="T33" fmla="*/ 547 h 668"/>
                <a:gd name="T34" fmla="*/ 172 w 735"/>
                <a:gd name="T35" fmla="*/ 561 h 668"/>
                <a:gd name="T36" fmla="*/ 150 w 735"/>
                <a:gd name="T37" fmla="*/ 565 h 668"/>
                <a:gd name="T38" fmla="*/ 119 w 735"/>
                <a:gd name="T39" fmla="*/ 580 h 668"/>
                <a:gd name="T40" fmla="*/ 97 w 735"/>
                <a:gd name="T41" fmla="*/ 629 h 668"/>
                <a:gd name="T42" fmla="*/ 120 w 735"/>
                <a:gd name="T43" fmla="*/ 668 h 668"/>
                <a:gd name="T44" fmla="*/ 120 w 735"/>
                <a:gd name="T45" fmla="*/ 665 h 668"/>
                <a:gd name="T46" fmla="*/ 103 w 735"/>
                <a:gd name="T47" fmla="*/ 621 h 668"/>
                <a:gd name="T48" fmla="*/ 125 w 735"/>
                <a:gd name="T49" fmla="*/ 584 h 668"/>
                <a:gd name="T50" fmla="*/ 166 w 735"/>
                <a:gd name="T51" fmla="*/ 571 h 668"/>
                <a:gd name="T52" fmla="*/ 195 w 735"/>
                <a:gd name="T53" fmla="*/ 561 h 668"/>
                <a:gd name="T54" fmla="*/ 204 w 735"/>
                <a:gd name="T55" fmla="*/ 514 h 668"/>
                <a:gd name="T56" fmla="*/ 173 w 735"/>
                <a:gd name="T57" fmla="*/ 471 h 668"/>
                <a:gd name="T58" fmla="*/ 125 w 735"/>
                <a:gd name="T59" fmla="*/ 437 h 668"/>
                <a:gd name="T60" fmla="*/ 79 w 735"/>
                <a:gd name="T61" fmla="*/ 402 h 668"/>
                <a:gd name="T62" fmla="*/ 51 w 735"/>
                <a:gd name="T63" fmla="*/ 342 h 668"/>
                <a:gd name="T64" fmla="*/ 56 w 735"/>
                <a:gd name="T65" fmla="*/ 276 h 668"/>
                <a:gd name="T66" fmla="*/ 78 w 735"/>
                <a:gd name="T67" fmla="*/ 216 h 668"/>
                <a:gd name="T68" fmla="*/ 117 w 735"/>
                <a:gd name="T69" fmla="*/ 167 h 668"/>
                <a:gd name="T70" fmla="*/ 166 w 735"/>
                <a:gd name="T71" fmla="*/ 128 h 668"/>
                <a:gd name="T72" fmla="*/ 224 w 735"/>
                <a:gd name="T73" fmla="*/ 91 h 668"/>
                <a:gd name="T74" fmla="*/ 298 w 735"/>
                <a:gd name="T75" fmla="*/ 62 h 668"/>
                <a:gd name="T76" fmla="*/ 371 w 735"/>
                <a:gd name="T77" fmla="*/ 40 h 668"/>
                <a:gd name="T78" fmla="*/ 437 w 735"/>
                <a:gd name="T79" fmla="*/ 24 h 668"/>
                <a:gd name="T80" fmla="*/ 505 w 735"/>
                <a:gd name="T81" fmla="*/ 12 h 668"/>
                <a:gd name="T82" fmla="*/ 574 w 735"/>
                <a:gd name="T83" fmla="*/ 6 h 668"/>
                <a:gd name="T84" fmla="*/ 643 w 735"/>
                <a:gd name="T85" fmla="*/ 6 h 668"/>
                <a:gd name="T86" fmla="*/ 711 w 735"/>
                <a:gd name="T87" fmla="*/ 11 h 668"/>
                <a:gd name="T88" fmla="*/ 735 w 735"/>
                <a:gd name="T89" fmla="*/ 13 h 668"/>
                <a:gd name="T90" fmla="*/ 735 w 735"/>
                <a:gd name="T91" fmla="*/ 13 h 6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5" h="668">
                  <a:moveTo>
                    <a:pt x="735" y="13"/>
                  </a:moveTo>
                  <a:lnTo>
                    <a:pt x="710" y="9"/>
                  </a:lnTo>
                  <a:lnTo>
                    <a:pt x="685" y="5"/>
                  </a:lnTo>
                  <a:lnTo>
                    <a:pt x="660" y="3"/>
                  </a:lnTo>
                  <a:lnTo>
                    <a:pt x="635" y="0"/>
                  </a:lnTo>
                  <a:lnTo>
                    <a:pt x="610" y="0"/>
                  </a:lnTo>
                  <a:lnTo>
                    <a:pt x="585" y="0"/>
                  </a:lnTo>
                  <a:lnTo>
                    <a:pt x="560" y="0"/>
                  </a:lnTo>
                  <a:lnTo>
                    <a:pt x="535" y="2"/>
                  </a:lnTo>
                  <a:lnTo>
                    <a:pt x="509" y="5"/>
                  </a:lnTo>
                  <a:lnTo>
                    <a:pt x="484" y="6"/>
                  </a:lnTo>
                  <a:lnTo>
                    <a:pt x="459" y="11"/>
                  </a:lnTo>
                  <a:lnTo>
                    <a:pt x="434" y="13"/>
                  </a:lnTo>
                  <a:lnTo>
                    <a:pt x="409" y="16"/>
                  </a:lnTo>
                  <a:lnTo>
                    <a:pt x="384" y="21"/>
                  </a:lnTo>
                  <a:lnTo>
                    <a:pt x="361" y="25"/>
                  </a:lnTo>
                  <a:lnTo>
                    <a:pt x="336" y="30"/>
                  </a:lnTo>
                  <a:lnTo>
                    <a:pt x="312" y="35"/>
                  </a:lnTo>
                  <a:lnTo>
                    <a:pt x="287" y="43"/>
                  </a:lnTo>
                  <a:lnTo>
                    <a:pt x="264" y="50"/>
                  </a:lnTo>
                  <a:lnTo>
                    <a:pt x="242" y="60"/>
                  </a:lnTo>
                  <a:lnTo>
                    <a:pt x="218" y="72"/>
                  </a:lnTo>
                  <a:lnTo>
                    <a:pt x="196" y="84"/>
                  </a:lnTo>
                  <a:lnTo>
                    <a:pt x="174" y="96"/>
                  </a:lnTo>
                  <a:lnTo>
                    <a:pt x="154" y="107"/>
                  </a:lnTo>
                  <a:lnTo>
                    <a:pt x="133" y="121"/>
                  </a:lnTo>
                  <a:lnTo>
                    <a:pt x="113" y="134"/>
                  </a:lnTo>
                  <a:lnTo>
                    <a:pt x="94" y="147"/>
                  </a:lnTo>
                  <a:lnTo>
                    <a:pt x="78" y="162"/>
                  </a:lnTo>
                  <a:lnTo>
                    <a:pt x="61" y="178"/>
                  </a:lnTo>
                  <a:lnTo>
                    <a:pt x="47" y="195"/>
                  </a:lnTo>
                  <a:lnTo>
                    <a:pt x="34" y="214"/>
                  </a:lnTo>
                  <a:lnTo>
                    <a:pt x="22" y="236"/>
                  </a:lnTo>
                  <a:lnTo>
                    <a:pt x="6" y="279"/>
                  </a:lnTo>
                  <a:lnTo>
                    <a:pt x="0" y="323"/>
                  </a:lnTo>
                  <a:lnTo>
                    <a:pt x="4" y="367"/>
                  </a:lnTo>
                  <a:lnTo>
                    <a:pt x="20" y="409"/>
                  </a:lnTo>
                  <a:lnTo>
                    <a:pt x="32" y="429"/>
                  </a:lnTo>
                  <a:lnTo>
                    <a:pt x="45" y="443"/>
                  </a:lnTo>
                  <a:lnTo>
                    <a:pt x="61" y="456"/>
                  </a:lnTo>
                  <a:lnTo>
                    <a:pt x="78" y="468"/>
                  </a:lnTo>
                  <a:lnTo>
                    <a:pt x="95" y="478"/>
                  </a:lnTo>
                  <a:lnTo>
                    <a:pt x="113" y="487"/>
                  </a:lnTo>
                  <a:lnTo>
                    <a:pt x="132" y="497"/>
                  </a:lnTo>
                  <a:lnTo>
                    <a:pt x="151" y="506"/>
                  </a:lnTo>
                  <a:lnTo>
                    <a:pt x="161" y="512"/>
                  </a:lnTo>
                  <a:lnTo>
                    <a:pt x="170" y="518"/>
                  </a:lnTo>
                  <a:lnTo>
                    <a:pt x="179" y="525"/>
                  </a:lnTo>
                  <a:lnTo>
                    <a:pt x="188" y="533"/>
                  </a:lnTo>
                  <a:lnTo>
                    <a:pt x="192" y="540"/>
                  </a:lnTo>
                  <a:lnTo>
                    <a:pt x="192" y="547"/>
                  </a:lnTo>
                  <a:lnTo>
                    <a:pt x="188" y="552"/>
                  </a:lnTo>
                  <a:lnTo>
                    <a:pt x="180" y="556"/>
                  </a:lnTo>
                  <a:lnTo>
                    <a:pt x="172" y="561"/>
                  </a:lnTo>
                  <a:lnTo>
                    <a:pt x="163" y="562"/>
                  </a:lnTo>
                  <a:lnTo>
                    <a:pt x="155" y="563"/>
                  </a:lnTo>
                  <a:lnTo>
                    <a:pt x="150" y="565"/>
                  </a:lnTo>
                  <a:lnTo>
                    <a:pt x="138" y="568"/>
                  </a:lnTo>
                  <a:lnTo>
                    <a:pt x="129" y="574"/>
                  </a:lnTo>
                  <a:lnTo>
                    <a:pt x="119" y="580"/>
                  </a:lnTo>
                  <a:lnTo>
                    <a:pt x="111" y="588"/>
                  </a:lnTo>
                  <a:lnTo>
                    <a:pt x="98" y="607"/>
                  </a:lnTo>
                  <a:lnTo>
                    <a:pt x="97" y="629"/>
                  </a:lnTo>
                  <a:lnTo>
                    <a:pt x="104" y="650"/>
                  </a:lnTo>
                  <a:lnTo>
                    <a:pt x="119" y="668"/>
                  </a:lnTo>
                  <a:lnTo>
                    <a:pt x="120" y="668"/>
                  </a:lnTo>
                  <a:lnTo>
                    <a:pt x="120" y="666"/>
                  </a:lnTo>
                  <a:lnTo>
                    <a:pt x="120" y="665"/>
                  </a:lnTo>
                  <a:lnTo>
                    <a:pt x="110" y="650"/>
                  </a:lnTo>
                  <a:lnTo>
                    <a:pt x="104" y="635"/>
                  </a:lnTo>
                  <a:lnTo>
                    <a:pt x="103" y="621"/>
                  </a:lnTo>
                  <a:lnTo>
                    <a:pt x="106" y="606"/>
                  </a:lnTo>
                  <a:lnTo>
                    <a:pt x="113" y="594"/>
                  </a:lnTo>
                  <a:lnTo>
                    <a:pt x="125" y="584"/>
                  </a:lnTo>
                  <a:lnTo>
                    <a:pt x="138" y="577"/>
                  </a:lnTo>
                  <a:lnTo>
                    <a:pt x="155" y="572"/>
                  </a:lnTo>
                  <a:lnTo>
                    <a:pt x="166" y="571"/>
                  </a:lnTo>
                  <a:lnTo>
                    <a:pt x="176" y="568"/>
                  </a:lnTo>
                  <a:lnTo>
                    <a:pt x="186" y="565"/>
                  </a:lnTo>
                  <a:lnTo>
                    <a:pt x="195" y="561"/>
                  </a:lnTo>
                  <a:lnTo>
                    <a:pt x="205" y="547"/>
                  </a:lnTo>
                  <a:lnTo>
                    <a:pt x="207" y="531"/>
                  </a:lnTo>
                  <a:lnTo>
                    <a:pt x="204" y="514"/>
                  </a:lnTo>
                  <a:lnTo>
                    <a:pt x="196" y="499"/>
                  </a:lnTo>
                  <a:lnTo>
                    <a:pt x="186" y="484"/>
                  </a:lnTo>
                  <a:lnTo>
                    <a:pt x="173" y="471"/>
                  </a:lnTo>
                  <a:lnTo>
                    <a:pt x="157" y="459"/>
                  </a:lnTo>
                  <a:lnTo>
                    <a:pt x="141" y="448"/>
                  </a:lnTo>
                  <a:lnTo>
                    <a:pt x="125" y="437"/>
                  </a:lnTo>
                  <a:lnTo>
                    <a:pt x="108" y="426"/>
                  </a:lnTo>
                  <a:lnTo>
                    <a:pt x="92" y="414"/>
                  </a:lnTo>
                  <a:lnTo>
                    <a:pt x="79" y="402"/>
                  </a:lnTo>
                  <a:lnTo>
                    <a:pt x="66" y="383"/>
                  </a:lnTo>
                  <a:lnTo>
                    <a:pt x="56" y="364"/>
                  </a:lnTo>
                  <a:lnTo>
                    <a:pt x="51" y="342"/>
                  </a:lnTo>
                  <a:lnTo>
                    <a:pt x="50" y="320"/>
                  </a:lnTo>
                  <a:lnTo>
                    <a:pt x="53" y="298"/>
                  </a:lnTo>
                  <a:lnTo>
                    <a:pt x="56" y="276"/>
                  </a:lnTo>
                  <a:lnTo>
                    <a:pt x="61" y="254"/>
                  </a:lnTo>
                  <a:lnTo>
                    <a:pt x="69" y="233"/>
                  </a:lnTo>
                  <a:lnTo>
                    <a:pt x="78" y="216"/>
                  </a:lnTo>
                  <a:lnTo>
                    <a:pt x="88" y="198"/>
                  </a:lnTo>
                  <a:lnTo>
                    <a:pt x="103" y="182"/>
                  </a:lnTo>
                  <a:lnTo>
                    <a:pt x="117" y="167"/>
                  </a:lnTo>
                  <a:lnTo>
                    <a:pt x="133" y="154"/>
                  </a:lnTo>
                  <a:lnTo>
                    <a:pt x="150" y="141"/>
                  </a:lnTo>
                  <a:lnTo>
                    <a:pt x="166" y="128"/>
                  </a:lnTo>
                  <a:lnTo>
                    <a:pt x="182" y="116"/>
                  </a:lnTo>
                  <a:lnTo>
                    <a:pt x="202" y="103"/>
                  </a:lnTo>
                  <a:lnTo>
                    <a:pt x="224" y="91"/>
                  </a:lnTo>
                  <a:lnTo>
                    <a:pt x="248" y="79"/>
                  </a:lnTo>
                  <a:lnTo>
                    <a:pt x="273" y="71"/>
                  </a:lnTo>
                  <a:lnTo>
                    <a:pt x="298" y="62"/>
                  </a:lnTo>
                  <a:lnTo>
                    <a:pt x="323" y="55"/>
                  </a:lnTo>
                  <a:lnTo>
                    <a:pt x="348" y="47"/>
                  </a:lnTo>
                  <a:lnTo>
                    <a:pt x="371" y="40"/>
                  </a:lnTo>
                  <a:lnTo>
                    <a:pt x="393" y="34"/>
                  </a:lnTo>
                  <a:lnTo>
                    <a:pt x="415" y="28"/>
                  </a:lnTo>
                  <a:lnTo>
                    <a:pt x="437" y="24"/>
                  </a:lnTo>
                  <a:lnTo>
                    <a:pt x="459" y="19"/>
                  </a:lnTo>
                  <a:lnTo>
                    <a:pt x="483" y="15"/>
                  </a:lnTo>
                  <a:lnTo>
                    <a:pt x="505" y="12"/>
                  </a:lnTo>
                  <a:lnTo>
                    <a:pt x="528" y="9"/>
                  </a:lnTo>
                  <a:lnTo>
                    <a:pt x="550" y="8"/>
                  </a:lnTo>
                  <a:lnTo>
                    <a:pt x="574" y="6"/>
                  </a:lnTo>
                  <a:lnTo>
                    <a:pt x="596" y="6"/>
                  </a:lnTo>
                  <a:lnTo>
                    <a:pt x="619" y="6"/>
                  </a:lnTo>
                  <a:lnTo>
                    <a:pt x="643" y="6"/>
                  </a:lnTo>
                  <a:lnTo>
                    <a:pt x="666" y="8"/>
                  </a:lnTo>
                  <a:lnTo>
                    <a:pt x="688" y="9"/>
                  </a:lnTo>
                  <a:lnTo>
                    <a:pt x="711" y="11"/>
                  </a:lnTo>
                  <a:lnTo>
                    <a:pt x="73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2" name="Freeform 89"/>
            <p:cNvSpPr>
              <a:spLocks/>
            </p:cNvSpPr>
            <p:nvPr/>
          </p:nvSpPr>
          <p:spPr bwMode="auto">
            <a:xfrm>
              <a:off x="5889" y="2471"/>
              <a:ext cx="575" cy="1010"/>
            </a:xfrm>
            <a:custGeom>
              <a:avLst/>
              <a:gdLst>
                <a:gd name="T0" fmla="*/ 543 w 575"/>
                <a:gd name="T1" fmla="*/ 21 h 1010"/>
                <a:gd name="T2" fmla="*/ 483 w 575"/>
                <a:gd name="T3" fmla="*/ 62 h 1010"/>
                <a:gd name="T4" fmla="*/ 423 w 575"/>
                <a:gd name="T5" fmla="*/ 106 h 1010"/>
                <a:gd name="T6" fmla="*/ 368 w 575"/>
                <a:gd name="T7" fmla="*/ 154 h 1010"/>
                <a:gd name="T8" fmla="*/ 319 w 575"/>
                <a:gd name="T9" fmla="*/ 207 h 1010"/>
                <a:gd name="T10" fmla="*/ 273 w 575"/>
                <a:gd name="T11" fmla="*/ 262 h 1010"/>
                <a:gd name="T12" fmla="*/ 231 w 575"/>
                <a:gd name="T13" fmla="*/ 319 h 1010"/>
                <a:gd name="T14" fmla="*/ 191 w 575"/>
                <a:gd name="T15" fmla="*/ 377 h 1010"/>
                <a:gd name="T16" fmla="*/ 132 w 575"/>
                <a:gd name="T17" fmla="*/ 476 h 1010"/>
                <a:gd name="T18" fmla="*/ 69 w 575"/>
                <a:gd name="T19" fmla="*/ 619 h 1010"/>
                <a:gd name="T20" fmla="*/ 27 w 575"/>
                <a:gd name="T21" fmla="*/ 772 h 1010"/>
                <a:gd name="T22" fmla="*/ 5 w 575"/>
                <a:gd name="T23" fmla="*/ 929 h 1010"/>
                <a:gd name="T24" fmla="*/ 2 w 575"/>
                <a:gd name="T25" fmla="*/ 1010 h 1010"/>
                <a:gd name="T26" fmla="*/ 6 w 575"/>
                <a:gd name="T27" fmla="*/ 1008 h 1010"/>
                <a:gd name="T28" fmla="*/ 12 w 575"/>
                <a:gd name="T29" fmla="*/ 967 h 1010"/>
                <a:gd name="T30" fmla="*/ 21 w 575"/>
                <a:gd name="T31" fmla="*/ 892 h 1010"/>
                <a:gd name="T32" fmla="*/ 31 w 575"/>
                <a:gd name="T33" fmla="*/ 819 h 1010"/>
                <a:gd name="T34" fmla="*/ 46 w 575"/>
                <a:gd name="T35" fmla="*/ 744 h 1010"/>
                <a:gd name="T36" fmla="*/ 65 w 575"/>
                <a:gd name="T37" fmla="*/ 669 h 1010"/>
                <a:gd name="T38" fmla="*/ 88 w 575"/>
                <a:gd name="T39" fmla="*/ 595 h 1010"/>
                <a:gd name="T40" fmla="*/ 118 w 575"/>
                <a:gd name="T41" fmla="*/ 523 h 1010"/>
                <a:gd name="T42" fmla="*/ 153 w 575"/>
                <a:gd name="T43" fmla="*/ 452 h 1010"/>
                <a:gd name="T44" fmla="*/ 191 w 575"/>
                <a:gd name="T45" fmla="*/ 389 h 1010"/>
                <a:gd name="T46" fmla="*/ 229 w 575"/>
                <a:gd name="T47" fmla="*/ 329 h 1010"/>
                <a:gd name="T48" fmla="*/ 270 w 575"/>
                <a:gd name="T49" fmla="*/ 273 h 1010"/>
                <a:gd name="T50" fmla="*/ 314 w 575"/>
                <a:gd name="T51" fmla="*/ 218 h 1010"/>
                <a:gd name="T52" fmla="*/ 349 w 575"/>
                <a:gd name="T53" fmla="*/ 176 h 1010"/>
                <a:gd name="T54" fmla="*/ 376 w 575"/>
                <a:gd name="T55" fmla="*/ 150 h 1010"/>
                <a:gd name="T56" fmla="*/ 404 w 575"/>
                <a:gd name="T57" fmla="*/ 124 h 1010"/>
                <a:gd name="T58" fmla="*/ 435 w 575"/>
                <a:gd name="T59" fmla="*/ 100 h 1010"/>
                <a:gd name="T60" fmla="*/ 464 w 575"/>
                <a:gd name="T61" fmla="*/ 77 h 1010"/>
                <a:gd name="T62" fmla="*/ 495 w 575"/>
                <a:gd name="T63" fmla="*/ 55 h 1010"/>
                <a:gd name="T64" fmla="*/ 527 w 575"/>
                <a:gd name="T65" fmla="*/ 33 h 1010"/>
                <a:gd name="T66" fmla="*/ 558 w 575"/>
                <a:gd name="T67" fmla="*/ 11 h 1010"/>
                <a:gd name="T68" fmla="*/ 575 w 575"/>
                <a:gd name="T69" fmla="*/ 0 h 1010"/>
                <a:gd name="T70" fmla="*/ 575 w 575"/>
                <a:gd name="T71" fmla="*/ 0 h 1010"/>
                <a:gd name="T72" fmla="*/ 574 w 575"/>
                <a:gd name="T73" fmla="*/ 0 h 101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5" h="1010">
                  <a:moveTo>
                    <a:pt x="574" y="0"/>
                  </a:moveTo>
                  <a:lnTo>
                    <a:pt x="543" y="21"/>
                  </a:lnTo>
                  <a:lnTo>
                    <a:pt x="512" y="42"/>
                  </a:lnTo>
                  <a:lnTo>
                    <a:pt x="483" y="62"/>
                  </a:lnTo>
                  <a:lnTo>
                    <a:pt x="452" y="84"/>
                  </a:lnTo>
                  <a:lnTo>
                    <a:pt x="423" y="106"/>
                  </a:lnTo>
                  <a:lnTo>
                    <a:pt x="395" y="130"/>
                  </a:lnTo>
                  <a:lnTo>
                    <a:pt x="368" y="154"/>
                  </a:lnTo>
                  <a:lnTo>
                    <a:pt x="342" y="181"/>
                  </a:lnTo>
                  <a:lnTo>
                    <a:pt x="319" y="207"/>
                  </a:lnTo>
                  <a:lnTo>
                    <a:pt x="295" y="234"/>
                  </a:lnTo>
                  <a:lnTo>
                    <a:pt x="273" y="262"/>
                  </a:lnTo>
                  <a:lnTo>
                    <a:pt x="251" y="289"/>
                  </a:lnTo>
                  <a:lnTo>
                    <a:pt x="231" y="319"/>
                  </a:lnTo>
                  <a:lnTo>
                    <a:pt x="210" y="348"/>
                  </a:lnTo>
                  <a:lnTo>
                    <a:pt x="191" y="377"/>
                  </a:lnTo>
                  <a:lnTo>
                    <a:pt x="172" y="407"/>
                  </a:lnTo>
                  <a:lnTo>
                    <a:pt x="132" y="476"/>
                  </a:lnTo>
                  <a:lnTo>
                    <a:pt x="99" y="546"/>
                  </a:lnTo>
                  <a:lnTo>
                    <a:pt x="69" y="619"/>
                  </a:lnTo>
                  <a:lnTo>
                    <a:pt x="46" y="696"/>
                  </a:lnTo>
                  <a:lnTo>
                    <a:pt x="27" y="772"/>
                  </a:lnTo>
                  <a:lnTo>
                    <a:pt x="13" y="850"/>
                  </a:lnTo>
                  <a:lnTo>
                    <a:pt x="5" y="929"/>
                  </a:lnTo>
                  <a:lnTo>
                    <a:pt x="0" y="1008"/>
                  </a:lnTo>
                  <a:lnTo>
                    <a:pt x="2" y="1010"/>
                  </a:lnTo>
                  <a:lnTo>
                    <a:pt x="5" y="1010"/>
                  </a:lnTo>
                  <a:lnTo>
                    <a:pt x="6" y="1008"/>
                  </a:lnTo>
                  <a:lnTo>
                    <a:pt x="8" y="1005"/>
                  </a:lnTo>
                  <a:lnTo>
                    <a:pt x="12" y="967"/>
                  </a:lnTo>
                  <a:lnTo>
                    <a:pt x="16" y="930"/>
                  </a:lnTo>
                  <a:lnTo>
                    <a:pt x="21" y="892"/>
                  </a:lnTo>
                  <a:lnTo>
                    <a:pt x="25" y="856"/>
                  </a:lnTo>
                  <a:lnTo>
                    <a:pt x="31" y="819"/>
                  </a:lnTo>
                  <a:lnTo>
                    <a:pt x="38" y="781"/>
                  </a:lnTo>
                  <a:lnTo>
                    <a:pt x="46" y="744"/>
                  </a:lnTo>
                  <a:lnTo>
                    <a:pt x="54" y="707"/>
                  </a:lnTo>
                  <a:lnTo>
                    <a:pt x="65" y="669"/>
                  </a:lnTo>
                  <a:lnTo>
                    <a:pt x="75" y="631"/>
                  </a:lnTo>
                  <a:lnTo>
                    <a:pt x="88" y="595"/>
                  </a:lnTo>
                  <a:lnTo>
                    <a:pt x="103" y="558"/>
                  </a:lnTo>
                  <a:lnTo>
                    <a:pt x="118" y="523"/>
                  </a:lnTo>
                  <a:lnTo>
                    <a:pt x="135" y="487"/>
                  </a:lnTo>
                  <a:lnTo>
                    <a:pt x="153" y="452"/>
                  </a:lnTo>
                  <a:lnTo>
                    <a:pt x="172" y="419"/>
                  </a:lnTo>
                  <a:lnTo>
                    <a:pt x="191" y="389"/>
                  </a:lnTo>
                  <a:lnTo>
                    <a:pt x="210" y="358"/>
                  </a:lnTo>
                  <a:lnTo>
                    <a:pt x="229" y="329"/>
                  </a:lnTo>
                  <a:lnTo>
                    <a:pt x="250" y="301"/>
                  </a:lnTo>
                  <a:lnTo>
                    <a:pt x="270" y="273"/>
                  </a:lnTo>
                  <a:lnTo>
                    <a:pt x="292" y="245"/>
                  </a:lnTo>
                  <a:lnTo>
                    <a:pt x="314" y="218"/>
                  </a:lnTo>
                  <a:lnTo>
                    <a:pt x="336" y="191"/>
                  </a:lnTo>
                  <a:lnTo>
                    <a:pt x="349" y="176"/>
                  </a:lnTo>
                  <a:lnTo>
                    <a:pt x="363" y="163"/>
                  </a:lnTo>
                  <a:lnTo>
                    <a:pt x="376" y="150"/>
                  </a:lnTo>
                  <a:lnTo>
                    <a:pt x="390" y="137"/>
                  </a:lnTo>
                  <a:lnTo>
                    <a:pt x="404" y="124"/>
                  </a:lnTo>
                  <a:lnTo>
                    <a:pt x="418" y="112"/>
                  </a:lnTo>
                  <a:lnTo>
                    <a:pt x="435" y="100"/>
                  </a:lnTo>
                  <a:lnTo>
                    <a:pt x="449" y="88"/>
                  </a:lnTo>
                  <a:lnTo>
                    <a:pt x="464" y="77"/>
                  </a:lnTo>
                  <a:lnTo>
                    <a:pt x="480" y="65"/>
                  </a:lnTo>
                  <a:lnTo>
                    <a:pt x="495" y="55"/>
                  </a:lnTo>
                  <a:lnTo>
                    <a:pt x="511" y="43"/>
                  </a:lnTo>
                  <a:lnTo>
                    <a:pt x="527" y="33"/>
                  </a:lnTo>
                  <a:lnTo>
                    <a:pt x="543" y="22"/>
                  </a:lnTo>
                  <a:lnTo>
                    <a:pt x="558" y="11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3" name="Freeform 90"/>
            <p:cNvSpPr>
              <a:spLocks/>
            </p:cNvSpPr>
            <p:nvPr/>
          </p:nvSpPr>
          <p:spPr bwMode="auto">
            <a:xfrm>
              <a:off x="6259" y="2537"/>
              <a:ext cx="220" cy="367"/>
            </a:xfrm>
            <a:custGeom>
              <a:avLst/>
              <a:gdLst>
                <a:gd name="T0" fmla="*/ 219 w 220"/>
                <a:gd name="T1" fmla="*/ 0 h 367"/>
                <a:gd name="T2" fmla="*/ 199 w 220"/>
                <a:gd name="T3" fmla="*/ 21 h 367"/>
                <a:gd name="T4" fmla="*/ 182 w 220"/>
                <a:gd name="T5" fmla="*/ 42 h 367"/>
                <a:gd name="T6" fmla="*/ 164 w 220"/>
                <a:gd name="T7" fmla="*/ 64 h 367"/>
                <a:gd name="T8" fmla="*/ 147 w 220"/>
                <a:gd name="T9" fmla="*/ 86 h 367"/>
                <a:gd name="T10" fmla="*/ 131 w 220"/>
                <a:gd name="T11" fmla="*/ 109 h 367"/>
                <a:gd name="T12" fmla="*/ 114 w 220"/>
                <a:gd name="T13" fmla="*/ 131 h 367"/>
                <a:gd name="T14" fmla="*/ 98 w 220"/>
                <a:gd name="T15" fmla="*/ 154 h 367"/>
                <a:gd name="T16" fmla="*/ 84 w 220"/>
                <a:gd name="T17" fmla="*/ 178 h 367"/>
                <a:gd name="T18" fmla="*/ 69 w 220"/>
                <a:gd name="T19" fmla="*/ 200 h 367"/>
                <a:gd name="T20" fmla="*/ 56 w 220"/>
                <a:gd name="T21" fmla="*/ 222 h 367"/>
                <a:gd name="T22" fmla="*/ 42 w 220"/>
                <a:gd name="T23" fmla="*/ 244 h 367"/>
                <a:gd name="T24" fmla="*/ 31 w 220"/>
                <a:gd name="T25" fmla="*/ 266 h 367"/>
                <a:gd name="T26" fmla="*/ 20 w 220"/>
                <a:gd name="T27" fmla="*/ 289 h 367"/>
                <a:gd name="T28" fmla="*/ 12 w 220"/>
                <a:gd name="T29" fmla="*/ 313 h 367"/>
                <a:gd name="T30" fmla="*/ 6 w 220"/>
                <a:gd name="T31" fmla="*/ 338 h 367"/>
                <a:gd name="T32" fmla="*/ 0 w 220"/>
                <a:gd name="T33" fmla="*/ 364 h 367"/>
                <a:gd name="T34" fmla="*/ 1 w 220"/>
                <a:gd name="T35" fmla="*/ 367 h 367"/>
                <a:gd name="T36" fmla="*/ 4 w 220"/>
                <a:gd name="T37" fmla="*/ 367 h 367"/>
                <a:gd name="T38" fmla="*/ 7 w 220"/>
                <a:gd name="T39" fmla="*/ 364 h 367"/>
                <a:gd name="T40" fmla="*/ 9 w 220"/>
                <a:gd name="T41" fmla="*/ 361 h 367"/>
                <a:gd name="T42" fmla="*/ 16 w 220"/>
                <a:gd name="T43" fmla="*/ 338 h 367"/>
                <a:gd name="T44" fmla="*/ 23 w 220"/>
                <a:gd name="T45" fmla="*/ 314 h 367"/>
                <a:gd name="T46" fmla="*/ 32 w 220"/>
                <a:gd name="T47" fmla="*/ 291 h 367"/>
                <a:gd name="T48" fmla="*/ 42 w 220"/>
                <a:gd name="T49" fmla="*/ 269 h 367"/>
                <a:gd name="T50" fmla="*/ 53 w 220"/>
                <a:gd name="T51" fmla="*/ 247 h 367"/>
                <a:gd name="T52" fmla="*/ 65 w 220"/>
                <a:gd name="T53" fmla="*/ 225 h 367"/>
                <a:gd name="T54" fmla="*/ 76 w 220"/>
                <a:gd name="T55" fmla="*/ 203 h 367"/>
                <a:gd name="T56" fmla="*/ 89 w 220"/>
                <a:gd name="T57" fmla="*/ 182 h 367"/>
                <a:gd name="T58" fmla="*/ 104 w 220"/>
                <a:gd name="T59" fmla="*/ 159 h 367"/>
                <a:gd name="T60" fmla="*/ 119 w 220"/>
                <a:gd name="T61" fmla="*/ 135 h 367"/>
                <a:gd name="T62" fmla="*/ 133 w 220"/>
                <a:gd name="T63" fmla="*/ 112 h 367"/>
                <a:gd name="T64" fmla="*/ 150 w 220"/>
                <a:gd name="T65" fmla="*/ 88 h 367"/>
                <a:gd name="T66" fmla="*/ 166 w 220"/>
                <a:gd name="T67" fmla="*/ 66 h 367"/>
                <a:gd name="T68" fmla="*/ 183 w 220"/>
                <a:gd name="T69" fmla="*/ 44 h 367"/>
                <a:gd name="T70" fmla="*/ 201 w 220"/>
                <a:gd name="T71" fmla="*/ 22 h 367"/>
                <a:gd name="T72" fmla="*/ 220 w 220"/>
                <a:gd name="T73" fmla="*/ 2 h 367"/>
                <a:gd name="T74" fmla="*/ 220 w 220"/>
                <a:gd name="T75" fmla="*/ 2 h 367"/>
                <a:gd name="T76" fmla="*/ 220 w 220"/>
                <a:gd name="T77" fmla="*/ 0 h 367"/>
                <a:gd name="T78" fmla="*/ 220 w 220"/>
                <a:gd name="T79" fmla="*/ 0 h 367"/>
                <a:gd name="T80" fmla="*/ 219 w 220"/>
                <a:gd name="T81" fmla="*/ 0 h 367"/>
                <a:gd name="T82" fmla="*/ 219 w 220"/>
                <a:gd name="T83" fmla="*/ 0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0" h="367">
                  <a:moveTo>
                    <a:pt x="219" y="0"/>
                  </a:moveTo>
                  <a:lnTo>
                    <a:pt x="199" y="21"/>
                  </a:lnTo>
                  <a:lnTo>
                    <a:pt x="182" y="42"/>
                  </a:lnTo>
                  <a:lnTo>
                    <a:pt x="164" y="64"/>
                  </a:lnTo>
                  <a:lnTo>
                    <a:pt x="147" y="86"/>
                  </a:lnTo>
                  <a:lnTo>
                    <a:pt x="131" y="109"/>
                  </a:lnTo>
                  <a:lnTo>
                    <a:pt x="114" y="131"/>
                  </a:lnTo>
                  <a:lnTo>
                    <a:pt x="98" y="154"/>
                  </a:lnTo>
                  <a:lnTo>
                    <a:pt x="84" y="178"/>
                  </a:lnTo>
                  <a:lnTo>
                    <a:pt x="69" y="200"/>
                  </a:lnTo>
                  <a:lnTo>
                    <a:pt x="56" y="222"/>
                  </a:lnTo>
                  <a:lnTo>
                    <a:pt x="42" y="244"/>
                  </a:lnTo>
                  <a:lnTo>
                    <a:pt x="31" y="266"/>
                  </a:lnTo>
                  <a:lnTo>
                    <a:pt x="20" y="289"/>
                  </a:lnTo>
                  <a:lnTo>
                    <a:pt x="12" y="313"/>
                  </a:lnTo>
                  <a:lnTo>
                    <a:pt x="6" y="338"/>
                  </a:lnTo>
                  <a:lnTo>
                    <a:pt x="0" y="364"/>
                  </a:lnTo>
                  <a:lnTo>
                    <a:pt x="1" y="367"/>
                  </a:lnTo>
                  <a:lnTo>
                    <a:pt x="4" y="367"/>
                  </a:lnTo>
                  <a:lnTo>
                    <a:pt x="7" y="364"/>
                  </a:lnTo>
                  <a:lnTo>
                    <a:pt x="9" y="361"/>
                  </a:lnTo>
                  <a:lnTo>
                    <a:pt x="16" y="338"/>
                  </a:lnTo>
                  <a:lnTo>
                    <a:pt x="23" y="314"/>
                  </a:lnTo>
                  <a:lnTo>
                    <a:pt x="32" y="291"/>
                  </a:lnTo>
                  <a:lnTo>
                    <a:pt x="42" y="269"/>
                  </a:lnTo>
                  <a:lnTo>
                    <a:pt x="53" y="247"/>
                  </a:lnTo>
                  <a:lnTo>
                    <a:pt x="65" y="225"/>
                  </a:lnTo>
                  <a:lnTo>
                    <a:pt x="76" y="203"/>
                  </a:lnTo>
                  <a:lnTo>
                    <a:pt x="89" y="182"/>
                  </a:lnTo>
                  <a:lnTo>
                    <a:pt x="104" y="159"/>
                  </a:lnTo>
                  <a:lnTo>
                    <a:pt x="119" y="135"/>
                  </a:lnTo>
                  <a:lnTo>
                    <a:pt x="133" y="112"/>
                  </a:lnTo>
                  <a:lnTo>
                    <a:pt x="150" y="88"/>
                  </a:lnTo>
                  <a:lnTo>
                    <a:pt x="166" y="66"/>
                  </a:lnTo>
                  <a:lnTo>
                    <a:pt x="183" y="44"/>
                  </a:lnTo>
                  <a:lnTo>
                    <a:pt x="201" y="22"/>
                  </a:lnTo>
                  <a:lnTo>
                    <a:pt x="220" y="2"/>
                  </a:lnTo>
                  <a:lnTo>
                    <a:pt x="220" y="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4" name="Freeform 91"/>
            <p:cNvSpPr>
              <a:spLocks/>
            </p:cNvSpPr>
            <p:nvPr/>
          </p:nvSpPr>
          <p:spPr bwMode="auto">
            <a:xfrm>
              <a:off x="6040" y="2884"/>
              <a:ext cx="244" cy="76"/>
            </a:xfrm>
            <a:custGeom>
              <a:avLst/>
              <a:gdLst>
                <a:gd name="T0" fmla="*/ 2 w 244"/>
                <a:gd name="T1" fmla="*/ 76 h 76"/>
                <a:gd name="T2" fmla="*/ 15 w 244"/>
                <a:gd name="T3" fmla="*/ 66 h 76"/>
                <a:gd name="T4" fmla="*/ 28 w 244"/>
                <a:gd name="T5" fmla="*/ 55 h 76"/>
                <a:gd name="T6" fmla="*/ 41 w 244"/>
                <a:gd name="T7" fmla="*/ 48 h 76"/>
                <a:gd name="T8" fmla="*/ 56 w 244"/>
                <a:gd name="T9" fmla="*/ 41 h 76"/>
                <a:gd name="T10" fmla="*/ 71 w 244"/>
                <a:gd name="T11" fmla="*/ 35 h 76"/>
                <a:gd name="T12" fmla="*/ 87 w 244"/>
                <a:gd name="T13" fmla="*/ 30 h 76"/>
                <a:gd name="T14" fmla="*/ 102 w 244"/>
                <a:gd name="T15" fmla="*/ 26 h 76"/>
                <a:gd name="T16" fmla="*/ 118 w 244"/>
                <a:gd name="T17" fmla="*/ 23 h 76"/>
                <a:gd name="T18" fmla="*/ 132 w 244"/>
                <a:gd name="T19" fmla="*/ 22 h 76"/>
                <a:gd name="T20" fmla="*/ 147 w 244"/>
                <a:gd name="T21" fmla="*/ 20 h 76"/>
                <a:gd name="T22" fmla="*/ 163 w 244"/>
                <a:gd name="T23" fmla="*/ 19 h 76"/>
                <a:gd name="T24" fmla="*/ 178 w 244"/>
                <a:gd name="T25" fmla="*/ 19 h 76"/>
                <a:gd name="T26" fmla="*/ 193 w 244"/>
                <a:gd name="T27" fmla="*/ 19 h 76"/>
                <a:gd name="T28" fmla="*/ 207 w 244"/>
                <a:gd name="T29" fmla="*/ 19 h 76"/>
                <a:gd name="T30" fmla="*/ 222 w 244"/>
                <a:gd name="T31" fmla="*/ 17 h 76"/>
                <a:gd name="T32" fmla="*/ 237 w 244"/>
                <a:gd name="T33" fmla="*/ 16 h 76"/>
                <a:gd name="T34" fmla="*/ 239 w 244"/>
                <a:gd name="T35" fmla="*/ 13 h 76"/>
                <a:gd name="T36" fmla="*/ 244 w 244"/>
                <a:gd name="T37" fmla="*/ 8 h 76"/>
                <a:gd name="T38" fmla="*/ 244 w 244"/>
                <a:gd name="T39" fmla="*/ 4 h 76"/>
                <a:gd name="T40" fmla="*/ 241 w 244"/>
                <a:gd name="T41" fmla="*/ 1 h 76"/>
                <a:gd name="T42" fmla="*/ 225 w 244"/>
                <a:gd name="T43" fmla="*/ 0 h 76"/>
                <a:gd name="T44" fmla="*/ 209 w 244"/>
                <a:gd name="T45" fmla="*/ 0 h 76"/>
                <a:gd name="T46" fmla="*/ 193 w 244"/>
                <a:gd name="T47" fmla="*/ 0 h 76"/>
                <a:gd name="T48" fmla="*/ 175 w 244"/>
                <a:gd name="T49" fmla="*/ 3 h 76"/>
                <a:gd name="T50" fmla="*/ 159 w 244"/>
                <a:gd name="T51" fmla="*/ 6 h 76"/>
                <a:gd name="T52" fmla="*/ 141 w 244"/>
                <a:gd name="T53" fmla="*/ 10 h 76"/>
                <a:gd name="T54" fmla="*/ 125 w 244"/>
                <a:gd name="T55" fmla="*/ 13 h 76"/>
                <a:gd name="T56" fmla="*/ 110 w 244"/>
                <a:gd name="T57" fmla="*/ 17 h 76"/>
                <a:gd name="T58" fmla="*/ 96 w 244"/>
                <a:gd name="T59" fmla="*/ 22 h 76"/>
                <a:gd name="T60" fmla="*/ 80 w 244"/>
                <a:gd name="T61" fmla="*/ 26 h 76"/>
                <a:gd name="T62" fmla="*/ 66 w 244"/>
                <a:gd name="T63" fmla="*/ 32 h 76"/>
                <a:gd name="T64" fmla="*/ 52 w 244"/>
                <a:gd name="T65" fmla="*/ 39 h 76"/>
                <a:gd name="T66" fmla="*/ 38 w 244"/>
                <a:gd name="T67" fmla="*/ 47 h 76"/>
                <a:gd name="T68" fmla="*/ 25 w 244"/>
                <a:gd name="T69" fmla="*/ 54 h 76"/>
                <a:gd name="T70" fmla="*/ 12 w 244"/>
                <a:gd name="T71" fmla="*/ 64 h 76"/>
                <a:gd name="T72" fmla="*/ 0 w 244"/>
                <a:gd name="T73" fmla="*/ 74 h 76"/>
                <a:gd name="T74" fmla="*/ 0 w 244"/>
                <a:gd name="T75" fmla="*/ 74 h 76"/>
                <a:gd name="T76" fmla="*/ 0 w 244"/>
                <a:gd name="T77" fmla="*/ 74 h 76"/>
                <a:gd name="T78" fmla="*/ 0 w 244"/>
                <a:gd name="T79" fmla="*/ 76 h 76"/>
                <a:gd name="T80" fmla="*/ 2 w 244"/>
                <a:gd name="T81" fmla="*/ 76 h 76"/>
                <a:gd name="T82" fmla="*/ 2 w 244"/>
                <a:gd name="T83" fmla="*/ 76 h 7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" h="76">
                  <a:moveTo>
                    <a:pt x="2" y="76"/>
                  </a:moveTo>
                  <a:lnTo>
                    <a:pt x="15" y="66"/>
                  </a:lnTo>
                  <a:lnTo>
                    <a:pt x="28" y="55"/>
                  </a:lnTo>
                  <a:lnTo>
                    <a:pt x="41" y="48"/>
                  </a:lnTo>
                  <a:lnTo>
                    <a:pt x="56" y="41"/>
                  </a:lnTo>
                  <a:lnTo>
                    <a:pt x="71" y="35"/>
                  </a:lnTo>
                  <a:lnTo>
                    <a:pt x="87" y="30"/>
                  </a:lnTo>
                  <a:lnTo>
                    <a:pt x="102" y="26"/>
                  </a:lnTo>
                  <a:lnTo>
                    <a:pt x="118" y="23"/>
                  </a:lnTo>
                  <a:lnTo>
                    <a:pt x="132" y="22"/>
                  </a:lnTo>
                  <a:lnTo>
                    <a:pt x="147" y="20"/>
                  </a:lnTo>
                  <a:lnTo>
                    <a:pt x="163" y="19"/>
                  </a:lnTo>
                  <a:lnTo>
                    <a:pt x="178" y="19"/>
                  </a:lnTo>
                  <a:lnTo>
                    <a:pt x="193" y="19"/>
                  </a:lnTo>
                  <a:lnTo>
                    <a:pt x="207" y="19"/>
                  </a:lnTo>
                  <a:lnTo>
                    <a:pt x="222" y="17"/>
                  </a:lnTo>
                  <a:lnTo>
                    <a:pt x="237" y="16"/>
                  </a:lnTo>
                  <a:lnTo>
                    <a:pt x="239" y="13"/>
                  </a:lnTo>
                  <a:lnTo>
                    <a:pt x="244" y="8"/>
                  </a:lnTo>
                  <a:lnTo>
                    <a:pt x="244" y="4"/>
                  </a:lnTo>
                  <a:lnTo>
                    <a:pt x="241" y="1"/>
                  </a:lnTo>
                  <a:lnTo>
                    <a:pt x="225" y="0"/>
                  </a:lnTo>
                  <a:lnTo>
                    <a:pt x="209" y="0"/>
                  </a:lnTo>
                  <a:lnTo>
                    <a:pt x="193" y="0"/>
                  </a:lnTo>
                  <a:lnTo>
                    <a:pt x="175" y="3"/>
                  </a:lnTo>
                  <a:lnTo>
                    <a:pt x="159" y="6"/>
                  </a:lnTo>
                  <a:lnTo>
                    <a:pt x="141" y="10"/>
                  </a:lnTo>
                  <a:lnTo>
                    <a:pt x="125" y="13"/>
                  </a:lnTo>
                  <a:lnTo>
                    <a:pt x="110" y="17"/>
                  </a:lnTo>
                  <a:lnTo>
                    <a:pt x="96" y="22"/>
                  </a:lnTo>
                  <a:lnTo>
                    <a:pt x="80" y="26"/>
                  </a:lnTo>
                  <a:lnTo>
                    <a:pt x="66" y="32"/>
                  </a:lnTo>
                  <a:lnTo>
                    <a:pt x="52" y="39"/>
                  </a:lnTo>
                  <a:lnTo>
                    <a:pt x="38" y="47"/>
                  </a:lnTo>
                  <a:lnTo>
                    <a:pt x="25" y="54"/>
                  </a:lnTo>
                  <a:lnTo>
                    <a:pt x="12" y="6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5" name="Freeform 92"/>
            <p:cNvSpPr>
              <a:spLocks/>
            </p:cNvSpPr>
            <p:nvPr/>
          </p:nvSpPr>
          <p:spPr bwMode="auto">
            <a:xfrm>
              <a:off x="6026" y="2929"/>
              <a:ext cx="146" cy="169"/>
            </a:xfrm>
            <a:custGeom>
              <a:avLst/>
              <a:gdLst>
                <a:gd name="T0" fmla="*/ 0 w 146"/>
                <a:gd name="T1" fmla="*/ 0 h 169"/>
                <a:gd name="T2" fmla="*/ 14 w 146"/>
                <a:gd name="T3" fmla="*/ 22 h 169"/>
                <a:gd name="T4" fmla="*/ 32 w 146"/>
                <a:gd name="T5" fmla="*/ 44 h 169"/>
                <a:gd name="T6" fmla="*/ 50 w 146"/>
                <a:gd name="T7" fmla="*/ 65 h 169"/>
                <a:gd name="T8" fmla="*/ 69 w 146"/>
                <a:gd name="T9" fmla="*/ 84 h 169"/>
                <a:gd name="T10" fmla="*/ 86 w 146"/>
                <a:gd name="T11" fmla="*/ 103 h 169"/>
                <a:gd name="T12" fmla="*/ 105 w 146"/>
                <a:gd name="T13" fmla="*/ 123 h 169"/>
                <a:gd name="T14" fmla="*/ 121 w 146"/>
                <a:gd name="T15" fmla="*/ 145 h 169"/>
                <a:gd name="T16" fmla="*/ 136 w 146"/>
                <a:gd name="T17" fmla="*/ 167 h 169"/>
                <a:gd name="T18" fmla="*/ 139 w 146"/>
                <a:gd name="T19" fmla="*/ 169 h 169"/>
                <a:gd name="T20" fmla="*/ 143 w 146"/>
                <a:gd name="T21" fmla="*/ 167 h 169"/>
                <a:gd name="T22" fmla="*/ 146 w 146"/>
                <a:gd name="T23" fmla="*/ 163 h 169"/>
                <a:gd name="T24" fmla="*/ 146 w 146"/>
                <a:gd name="T25" fmla="*/ 160 h 169"/>
                <a:gd name="T26" fmla="*/ 135 w 146"/>
                <a:gd name="T27" fmla="*/ 135 h 169"/>
                <a:gd name="T28" fmla="*/ 119 w 146"/>
                <a:gd name="T29" fmla="*/ 115 h 169"/>
                <a:gd name="T30" fmla="*/ 99 w 146"/>
                <a:gd name="T31" fmla="*/ 94 h 169"/>
                <a:gd name="T32" fmla="*/ 79 w 146"/>
                <a:gd name="T33" fmla="*/ 76 h 169"/>
                <a:gd name="T34" fmla="*/ 58 w 146"/>
                <a:gd name="T35" fmla="*/ 59 h 169"/>
                <a:gd name="T36" fmla="*/ 38 w 146"/>
                <a:gd name="T37" fmla="*/ 40 h 169"/>
                <a:gd name="T38" fmla="*/ 19 w 146"/>
                <a:gd name="T39" fmla="*/ 21 h 169"/>
                <a:gd name="T40" fmla="*/ 1 w 146"/>
                <a:gd name="T41" fmla="*/ 0 h 169"/>
                <a:gd name="T42" fmla="*/ 1 w 146"/>
                <a:gd name="T43" fmla="*/ 0 h 169"/>
                <a:gd name="T44" fmla="*/ 1 w 146"/>
                <a:gd name="T45" fmla="*/ 0 h 169"/>
                <a:gd name="T46" fmla="*/ 0 w 146"/>
                <a:gd name="T47" fmla="*/ 0 h 169"/>
                <a:gd name="T48" fmla="*/ 0 w 146"/>
                <a:gd name="T49" fmla="*/ 0 h 169"/>
                <a:gd name="T50" fmla="*/ 0 w 146"/>
                <a:gd name="T51" fmla="*/ 0 h 1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46" h="169">
                  <a:moveTo>
                    <a:pt x="0" y="0"/>
                  </a:moveTo>
                  <a:lnTo>
                    <a:pt x="14" y="22"/>
                  </a:lnTo>
                  <a:lnTo>
                    <a:pt x="32" y="44"/>
                  </a:lnTo>
                  <a:lnTo>
                    <a:pt x="50" y="65"/>
                  </a:lnTo>
                  <a:lnTo>
                    <a:pt x="69" y="84"/>
                  </a:lnTo>
                  <a:lnTo>
                    <a:pt x="86" y="103"/>
                  </a:lnTo>
                  <a:lnTo>
                    <a:pt x="105" y="123"/>
                  </a:lnTo>
                  <a:lnTo>
                    <a:pt x="121" y="145"/>
                  </a:lnTo>
                  <a:lnTo>
                    <a:pt x="136" y="167"/>
                  </a:lnTo>
                  <a:lnTo>
                    <a:pt x="139" y="169"/>
                  </a:lnTo>
                  <a:lnTo>
                    <a:pt x="143" y="167"/>
                  </a:lnTo>
                  <a:lnTo>
                    <a:pt x="146" y="163"/>
                  </a:lnTo>
                  <a:lnTo>
                    <a:pt x="146" y="160"/>
                  </a:lnTo>
                  <a:lnTo>
                    <a:pt x="135" y="135"/>
                  </a:lnTo>
                  <a:lnTo>
                    <a:pt x="119" y="115"/>
                  </a:lnTo>
                  <a:lnTo>
                    <a:pt x="99" y="94"/>
                  </a:lnTo>
                  <a:lnTo>
                    <a:pt x="79" y="76"/>
                  </a:lnTo>
                  <a:lnTo>
                    <a:pt x="58" y="59"/>
                  </a:lnTo>
                  <a:lnTo>
                    <a:pt x="38" y="40"/>
                  </a:lnTo>
                  <a:lnTo>
                    <a:pt x="19" y="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6" name="Freeform 93"/>
            <p:cNvSpPr>
              <a:spLocks/>
            </p:cNvSpPr>
            <p:nvPr/>
          </p:nvSpPr>
          <p:spPr bwMode="auto">
            <a:xfrm>
              <a:off x="5945" y="3090"/>
              <a:ext cx="222" cy="351"/>
            </a:xfrm>
            <a:custGeom>
              <a:avLst/>
              <a:gdLst>
                <a:gd name="T0" fmla="*/ 0 w 222"/>
                <a:gd name="T1" fmla="*/ 351 h 351"/>
                <a:gd name="T2" fmla="*/ 4 w 222"/>
                <a:gd name="T3" fmla="*/ 336 h 351"/>
                <a:gd name="T4" fmla="*/ 9 w 222"/>
                <a:gd name="T5" fmla="*/ 323 h 351"/>
                <a:gd name="T6" fmla="*/ 15 w 222"/>
                <a:gd name="T7" fmla="*/ 310 h 351"/>
                <a:gd name="T8" fmla="*/ 20 w 222"/>
                <a:gd name="T9" fmla="*/ 297 h 351"/>
                <a:gd name="T10" fmla="*/ 26 w 222"/>
                <a:gd name="T11" fmla="*/ 285 h 351"/>
                <a:gd name="T12" fmla="*/ 34 w 222"/>
                <a:gd name="T13" fmla="*/ 272 h 351"/>
                <a:gd name="T14" fmla="*/ 41 w 222"/>
                <a:gd name="T15" fmla="*/ 260 h 351"/>
                <a:gd name="T16" fmla="*/ 48 w 222"/>
                <a:gd name="T17" fmla="*/ 247 h 351"/>
                <a:gd name="T18" fmla="*/ 54 w 222"/>
                <a:gd name="T19" fmla="*/ 237 h 351"/>
                <a:gd name="T20" fmla="*/ 62 w 222"/>
                <a:gd name="T21" fmla="*/ 225 h 351"/>
                <a:gd name="T22" fmla="*/ 67 w 222"/>
                <a:gd name="T23" fmla="*/ 215 h 351"/>
                <a:gd name="T24" fmla="*/ 75 w 222"/>
                <a:gd name="T25" fmla="*/ 204 h 351"/>
                <a:gd name="T26" fmla="*/ 81 w 222"/>
                <a:gd name="T27" fmla="*/ 193 h 351"/>
                <a:gd name="T28" fmla="*/ 88 w 222"/>
                <a:gd name="T29" fmla="*/ 182 h 351"/>
                <a:gd name="T30" fmla="*/ 95 w 222"/>
                <a:gd name="T31" fmla="*/ 172 h 351"/>
                <a:gd name="T32" fmla="*/ 103 w 222"/>
                <a:gd name="T33" fmla="*/ 162 h 351"/>
                <a:gd name="T34" fmla="*/ 110 w 222"/>
                <a:gd name="T35" fmla="*/ 152 h 351"/>
                <a:gd name="T36" fmla="*/ 116 w 222"/>
                <a:gd name="T37" fmla="*/ 141 h 351"/>
                <a:gd name="T38" fmla="*/ 123 w 222"/>
                <a:gd name="T39" fmla="*/ 130 h 351"/>
                <a:gd name="T40" fmla="*/ 129 w 222"/>
                <a:gd name="T41" fmla="*/ 119 h 351"/>
                <a:gd name="T42" fmla="*/ 136 w 222"/>
                <a:gd name="T43" fmla="*/ 109 h 351"/>
                <a:gd name="T44" fmla="*/ 144 w 222"/>
                <a:gd name="T45" fmla="*/ 100 h 351"/>
                <a:gd name="T46" fmla="*/ 153 w 222"/>
                <a:gd name="T47" fmla="*/ 90 h 351"/>
                <a:gd name="T48" fmla="*/ 161 w 222"/>
                <a:gd name="T49" fmla="*/ 81 h 351"/>
                <a:gd name="T50" fmla="*/ 169 w 222"/>
                <a:gd name="T51" fmla="*/ 74 h 351"/>
                <a:gd name="T52" fmla="*/ 176 w 222"/>
                <a:gd name="T53" fmla="*/ 68 h 351"/>
                <a:gd name="T54" fmla="*/ 185 w 222"/>
                <a:gd name="T55" fmla="*/ 61 h 351"/>
                <a:gd name="T56" fmla="*/ 192 w 222"/>
                <a:gd name="T57" fmla="*/ 53 h 351"/>
                <a:gd name="T58" fmla="*/ 198 w 222"/>
                <a:gd name="T59" fmla="*/ 47 h 351"/>
                <a:gd name="T60" fmla="*/ 205 w 222"/>
                <a:gd name="T61" fmla="*/ 40 h 351"/>
                <a:gd name="T62" fmla="*/ 211 w 222"/>
                <a:gd name="T63" fmla="*/ 31 h 351"/>
                <a:gd name="T64" fmla="*/ 217 w 222"/>
                <a:gd name="T65" fmla="*/ 24 h 351"/>
                <a:gd name="T66" fmla="*/ 222 w 222"/>
                <a:gd name="T67" fmla="*/ 14 h 351"/>
                <a:gd name="T68" fmla="*/ 219 w 222"/>
                <a:gd name="T69" fmla="*/ 5 h 351"/>
                <a:gd name="T70" fmla="*/ 213 w 222"/>
                <a:gd name="T71" fmla="*/ 0 h 351"/>
                <a:gd name="T72" fmla="*/ 202 w 222"/>
                <a:gd name="T73" fmla="*/ 3 h 351"/>
                <a:gd name="T74" fmla="*/ 180 w 222"/>
                <a:gd name="T75" fmla="*/ 20 h 351"/>
                <a:gd name="T76" fmla="*/ 161 w 222"/>
                <a:gd name="T77" fmla="*/ 40 h 351"/>
                <a:gd name="T78" fmla="*/ 144 w 222"/>
                <a:gd name="T79" fmla="*/ 61 h 351"/>
                <a:gd name="T80" fmla="*/ 129 w 222"/>
                <a:gd name="T81" fmla="*/ 83 h 351"/>
                <a:gd name="T82" fmla="*/ 114 w 222"/>
                <a:gd name="T83" fmla="*/ 108 h 351"/>
                <a:gd name="T84" fmla="*/ 101 w 222"/>
                <a:gd name="T85" fmla="*/ 131 h 351"/>
                <a:gd name="T86" fmla="*/ 89 w 222"/>
                <a:gd name="T87" fmla="*/ 156 h 351"/>
                <a:gd name="T88" fmla="*/ 76 w 222"/>
                <a:gd name="T89" fmla="*/ 179 h 351"/>
                <a:gd name="T90" fmla="*/ 70 w 222"/>
                <a:gd name="T91" fmla="*/ 191 h 351"/>
                <a:gd name="T92" fmla="*/ 63 w 222"/>
                <a:gd name="T93" fmla="*/ 203 h 351"/>
                <a:gd name="T94" fmla="*/ 57 w 222"/>
                <a:gd name="T95" fmla="*/ 215 h 351"/>
                <a:gd name="T96" fmla="*/ 53 w 222"/>
                <a:gd name="T97" fmla="*/ 228 h 351"/>
                <a:gd name="T98" fmla="*/ 47 w 222"/>
                <a:gd name="T99" fmla="*/ 240 h 351"/>
                <a:gd name="T100" fmla="*/ 41 w 222"/>
                <a:gd name="T101" fmla="*/ 251 h 351"/>
                <a:gd name="T102" fmla="*/ 34 w 222"/>
                <a:gd name="T103" fmla="*/ 264 h 351"/>
                <a:gd name="T104" fmla="*/ 28 w 222"/>
                <a:gd name="T105" fmla="*/ 276 h 351"/>
                <a:gd name="T106" fmla="*/ 18 w 222"/>
                <a:gd name="T107" fmla="*/ 294 h 351"/>
                <a:gd name="T108" fmla="*/ 9 w 222"/>
                <a:gd name="T109" fmla="*/ 311 h 351"/>
                <a:gd name="T110" fmla="*/ 3 w 222"/>
                <a:gd name="T111" fmla="*/ 330 h 351"/>
                <a:gd name="T112" fmla="*/ 0 w 222"/>
                <a:gd name="T113" fmla="*/ 351 h 351"/>
                <a:gd name="T114" fmla="*/ 0 w 222"/>
                <a:gd name="T115" fmla="*/ 351 h 351"/>
                <a:gd name="T116" fmla="*/ 0 w 222"/>
                <a:gd name="T117" fmla="*/ 351 h 351"/>
                <a:gd name="T118" fmla="*/ 0 w 222"/>
                <a:gd name="T119" fmla="*/ 351 h 351"/>
                <a:gd name="T120" fmla="*/ 0 w 222"/>
                <a:gd name="T121" fmla="*/ 351 h 351"/>
                <a:gd name="T122" fmla="*/ 0 w 222"/>
                <a:gd name="T123" fmla="*/ 351 h 35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2" h="351">
                  <a:moveTo>
                    <a:pt x="0" y="351"/>
                  </a:moveTo>
                  <a:lnTo>
                    <a:pt x="4" y="336"/>
                  </a:lnTo>
                  <a:lnTo>
                    <a:pt x="9" y="323"/>
                  </a:lnTo>
                  <a:lnTo>
                    <a:pt x="15" y="310"/>
                  </a:lnTo>
                  <a:lnTo>
                    <a:pt x="20" y="297"/>
                  </a:lnTo>
                  <a:lnTo>
                    <a:pt x="26" y="285"/>
                  </a:lnTo>
                  <a:lnTo>
                    <a:pt x="34" y="272"/>
                  </a:lnTo>
                  <a:lnTo>
                    <a:pt x="41" y="260"/>
                  </a:lnTo>
                  <a:lnTo>
                    <a:pt x="48" y="247"/>
                  </a:lnTo>
                  <a:lnTo>
                    <a:pt x="54" y="237"/>
                  </a:lnTo>
                  <a:lnTo>
                    <a:pt x="62" y="225"/>
                  </a:lnTo>
                  <a:lnTo>
                    <a:pt x="67" y="215"/>
                  </a:lnTo>
                  <a:lnTo>
                    <a:pt x="75" y="204"/>
                  </a:lnTo>
                  <a:lnTo>
                    <a:pt x="81" y="193"/>
                  </a:lnTo>
                  <a:lnTo>
                    <a:pt x="88" y="182"/>
                  </a:lnTo>
                  <a:lnTo>
                    <a:pt x="95" y="172"/>
                  </a:lnTo>
                  <a:lnTo>
                    <a:pt x="103" y="162"/>
                  </a:lnTo>
                  <a:lnTo>
                    <a:pt x="110" y="152"/>
                  </a:lnTo>
                  <a:lnTo>
                    <a:pt x="116" y="141"/>
                  </a:lnTo>
                  <a:lnTo>
                    <a:pt x="123" y="130"/>
                  </a:lnTo>
                  <a:lnTo>
                    <a:pt x="129" y="119"/>
                  </a:lnTo>
                  <a:lnTo>
                    <a:pt x="136" y="109"/>
                  </a:lnTo>
                  <a:lnTo>
                    <a:pt x="144" y="100"/>
                  </a:lnTo>
                  <a:lnTo>
                    <a:pt x="153" y="90"/>
                  </a:lnTo>
                  <a:lnTo>
                    <a:pt x="161" y="81"/>
                  </a:lnTo>
                  <a:lnTo>
                    <a:pt x="169" y="74"/>
                  </a:lnTo>
                  <a:lnTo>
                    <a:pt x="176" y="68"/>
                  </a:lnTo>
                  <a:lnTo>
                    <a:pt x="185" y="61"/>
                  </a:lnTo>
                  <a:lnTo>
                    <a:pt x="192" y="53"/>
                  </a:lnTo>
                  <a:lnTo>
                    <a:pt x="198" y="47"/>
                  </a:lnTo>
                  <a:lnTo>
                    <a:pt x="205" y="40"/>
                  </a:lnTo>
                  <a:lnTo>
                    <a:pt x="211" y="31"/>
                  </a:lnTo>
                  <a:lnTo>
                    <a:pt x="217" y="24"/>
                  </a:lnTo>
                  <a:lnTo>
                    <a:pt x="222" y="14"/>
                  </a:lnTo>
                  <a:lnTo>
                    <a:pt x="219" y="5"/>
                  </a:lnTo>
                  <a:lnTo>
                    <a:pt x="213" y="0"/>
                  </a:lnTo>
                  <a:lnTo>
                    <a:pt x="202" y="3"/>
                  </a:lnTo>
                  <a:lnTo>
                    <a:pt x="180" y="20"/>
                  </a:lnTo>
                  <a:lnTo>
                    <a:pt x="161" y="40"/>
                  </a:lnTo>
                  <a:lnTo>
                    <a:pt x="144" y="61"/>
                  </a:lnTo>
                  <a:lnTo>
                    <a:pt x="129" y="83"/>
                  </a:lnTo>
                  <a:lnTo>
                    <a:pt x="114" y="108"/>
                  </a:lnTo>
                  <a:lnTo>
                    <a:pt x="101" y="131"/>
                  </a:lnTo>
                  <a:lnTo>
                    <a:pt x="89" y="156"/>
                  </a:lnTo>
                  <a:lnTo>
                    <a:pt x="76" y="179"/>
                  </a:lnTo>
                  <a:lnTo>
                    <a:pt x="70" y="191"/>
                  </a:lnTo>
                  <a:lnTo>
                    <a:pt x="63" y="203"/>
                  </a:lnTo>
                  <a:lnTo>
                    <a:pt x="57" y="215"/>
                  </a:lnTo>
                  <a:lnTo>
                    <a:pt x="53" y="228"/>
                  </a:lnTo>
                  <a:lnTo>
                    <a:pt x="47" y="240"/>
                  </a:lnTo>
                  <a:lnTo>
                    <a:pt x="41" y="251"/>
                  </a:lnTo>
                  <a:lnTo>
                    <a:pt x="34" y="264"/>
                  </a:lnTo>
                  <a:lnTo>
                    <a:pt x="28" y="276"/>
                  </a:lnTo>
                  <a:lnTo>
                    <a:pt x="18" y="294"/>
                  </a:lnTo>
                  <a:lnTo>
                    <a:pt x="9" y="311"/>
                  </a:lnTo>
                  <a:lnTo>
                    <a:pt x="3" y="330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7" name="Freeform 94"/>
            <p:cNvSpPr>
              <a:spLocks/>
            </p:cNvSpPr>
            <p:nvPr/>
          </p:nvSpPr>
          <p:spPr bwMode="auto">
            <a:xfrm>
              <a:off x="5235" y="2822"/>
              <a:ext cx="152" cy="123"/>
            </a:xfrm>
            <a:custGeom>
              <a:avLst/>
              <a:gdLst>
                <a:gd name="T0" fmla="*/ 0 w 152"/>
                <a:gd name="T1" fmla="*/ 0 h 123"/>
                <a:gd name="T2" fmla="*/ 4 w 152"/>
                <a:gd name="T3" fmla="*/ 28 h 123"/>
                <a:gd name="T4" fmla="*/ 14 w 152"/>
                <a:gd name="T5" fmla="*/ 50 h 123"/>
                <a:gd name="T6" fmla="*/ 32 w 152"/>
                <a:gd name="T7" fmla="*/ 66 h 123"/>
                <a:gd name="T8" fmla="*/ 53 w 152"/>
                <a:gd name="T9" fmla="*/ 81 h 123"/>
                <a:gd name="T10" fmla="*/ 78 w 152"/>
                <a:gd name="T11" fmla="*/ 92 h 123"/>
                <a:gd name="T12" fmla="*/ 103 w 152"/>
                <a:gd name="T13" fmla="*/ 103 h 123"/>
                <a:gd name="T14" fmla="*/ 126 w 152"/>
                <a:gd name="T15" fmla="*/ 113 h 123"/>
                <a:gd name="T16" fmla="*/ 149 w 152"/>
                <a:gd name="T17" fmla="*/ 123 h 123"/>
                <a:gd name="T18" fmla="*/ 151 w 152"/>
                <a:gd name="T19" fmla="*/ 123 h 123"/>
                <a:gd name="T20" fmla="*/ 152 w 152"/>
                <a:gd name="T21" fmla="*/ 122 h 123"/>
                <a:gd name="T22" fmla="*/ 152 w 152"/>
                <a:gd name="T23" fmla="*/ 120 h 123"/>
                <a:gd name="T24" fmla="*/ 152 w 152"/>
                <a:gd name="T25" fmla="*/ 119 h 123"/>
                <a:gd name="T26" fmla="*/ 144 w 152"/>
                <a:gd name="T27" fmla="*/ 112 h 123"/>
                <a:gd name="T28" fmla="*/ 135 w 152"/>
                <a:gd name="T29" fmla="*/ 106 h 123"/>
                <a:gd name="T30" fmla="*/ 126 w 152"/>
                <a:gd name="T31" fmla="*/ 100 h 123"/>
                <a:gd name="T32" fmla="*/ 117 w 152"/>
                <a:gd name="T33" fmla="*/ 94 h 123"/>
                <a:gd name="T34" fmla="*/ 108 w 152"/>
                <a:gd name="T35" fmla="*/ 90 h 123"/>
                <a:gd name="T36" fmla="*/ 98 w 152"/>
                <a:gd name="T37" fmla="*/ 84 h 123"/>
                <a:gd name="T38" fmla="*/ 89 w 152"/>
                <a:gd name="T39" fmla="*/ 79 h 123"/>
                <a:gd name="T40" fmla="*/ 79 w 152"/>
                <a:gd name="T41" fmla="*/ 75 h 123"/>
                <a:gd name="T42" fmla="*/ 66 w 152"/>
                <a:gd name="T43" fmla="*/ 69 h 123"/>
                <a:gd name="T44" fmla="*/ 53 w 152"/>
                <a:gd name="T45" fmla="*/ 62 h 123"/>
                <a:gd name="T46" fmla="*/ 39 w 152"/>
                <a:gd name="T47" fmla="*/ 54 h 123"/>
                <a:gd name="T48" fmla="*/ 28 w 152"/>
                <a:gd name="T49" fmla="*/ 47 h 123"/>
                <a:gd name="T50" fmla="*/ 17 w 152"/>
                <a:gd name="T51" fmla="*/ 38 h 123"/>
                <a:gd name="T52" fmla="*/ 9 w 152"/>
                <a:gd name="T53" fmla="*/ 26 h 123"/>
                <a:gd name="T54" fmla="*/ 3 w 152"/>
                <a:gd name="T55" fmla="*/ 15 h 123"/>
                <a:gd name="T56" fmla="*/ 0 w 152"/>
                <a:gd name="T57" fmla="*/ 0 h 123"/>
                <a:gd name="T58" fmla="*/ 0 w 152"/>
                <a:gd name="T59" fmla="*/ 0 h 123"/>
                <a:gd name="T60" fmla="*/ 0 w 152"/>
                <a:gd name="T61" fmla="*/ 0 h 123"/>
                <a:gd name="T62" fmla="*/ 0 w 152"/>
                <a:gd name="T63" fmla="*/ 0 h 123"/>
                <a:gd name="T64" fmla="*/ 0 w 152"/>
                <a:gd name="T65" fmla="*/ 0 h 123"/>
                <a:gd name="T66" fmla="*/ 0 w 152"/>
                <a:gd name="T67" fmla="*/ 0 h 1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2" h="123">
                  <a:moveTo>
                    <a:pt x="0" y="0"/>
                  </a:moveTo>
                  <a:lnTo>
                    <a:pt x="4" y="28"/>
                  </a:lnTo>
                  <a:lnTo>
                    <a:pt x="14" y="50"/>
                  </a:lnTo>
                  <a:lnTo>
                    <a:pt x="32" y="66"/>
                  </a:lnTo>
                  <a:lnTo>
                    <a:pt x="53" y="81"/>
                  </a:lnTo>
                  <a:lnTo>
                    <a:pt x="78" y="92"/>
                  </a:lnTo>
                  <a:lnTo>
                    <a:pt x="103" y="103"/>
                  </a:lnTo>
                  <a:lnTo>
                    <a:pt x="126" y="113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2" y="119"/>
                  </a:lnTo>
                  <a:lnTo>
                    <a:pt x="144" y="112"/>
                  </a:lnTo>
                  <a:lnTo>
                    <a:pt x="135" y="106"/>
                  </a:lnTo>
                  <a:lnTo>
                    <a:pt x="126" y="100"/>
                  </a:lnTo>
                  <a:lnTo>
                    <a:pt x="117" y="94"/>
                  </a:lnTo>
                  <a:lnTo>
                    <a:pt x="108" y="90"/>
                  </a:lnTo>
                  <a:lnTo>
                    <a:pt x="98" y="84"/>
                  </a:lnTo>
                  <a:lnTo>
                    <a:pt x="89" y="79"/>
                  </a:lnTo>
                  <a:lnTo>
                    <a:pt x="79" y="75"/>
                  </a:lnTo>
                  <a:lnTo>
                    <a:pt x="66" y="69"/>
                  </a:lnTo>
                  <a:lnTo>
                    <a:pt x="53" y="62"/>
                  </a:lnTo>
                  <a:lnTo>
                    <a:pt x="39" y="54"/>
                  </a:lnTo>
                  <a:lnTo>
                    <a:pt x="28" y="47"/>
                  </a:lnTo>
                  <a:lnTo>
                    <a:pt x="17" y="38"/>
                  </a:lnTo>
                  <a:lnTo>
                    <a:pt x="9" y="26"/>
                  </a:lnTo>
                  <a:lnTo>
                    <a:pt x="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8" name="Freeform 95"/>
            <p:cNvSpPr>
              <a:spLocks/>
            </p:cNvSpPr>
            <p:nvPr/>
          </p:nvSpPr>
          <p:spPr bwMode="auto">
            <a:xfrm>
              <a:off x="5360" y="2928"/>
              <a:ext cx="107" cy="86"/>
            </a:xfrm>
            <a:custGeom>
              <a:avLst/>
              <a:gdLst>
                <a:gd name="T0" fmla="*/ 0 w 107"/>
                <a:gd name="T1" fmla="*/ 0 h 86"/>
                <a:gd name="T2" fmla="*/ 5 w 107"/>
                <a:gd name="T3" fmla="*/ 4 h 86"/>
                <a:gd name="T4" fmla="*/ 13 w 107"/>
                <a:gd name="T5" fmla="*/ 10 h 86"/>
                <a:gd name="T6" fmla="*/ 17 w 107"/>
                <a:gd name="T7" fmla="*/ 16 h 86"/>
                <a:gd name="T8" fmla="*/ 23 w 107"/>
                <a:gd name="T9" fmla="*/ 20 h 86"/>
                <a:gd name="T10" fmla="*/ 29 w 107"/>
                <a:gd name="T11" fmla="*/ 26 h 86"/>
                <a:gd name="T12" fmla="*/ 35 w 107"/>
                <a:gd name="T13" fmla="*/ 32 h 86"/>
                <a:gd name="T14" fmla="*/ 39 w 107"/>
                <a:gd name="T15" fmla="*/ 38 h 86"/>
                <a:gd name="T16" fmla="*/ 45 w 107"/>
                <a:gd name="T17" fmla="*/ 44 h 86"/>
                <a:gd name="T18" fmla="*/ 51 w 107"/>
                <a:gd name="T19" fmla="*/ 50 h 86"/>
                <a:gd name="T20" fmla="*/ 58 w 107"/>
                <a:gd name="T21" fmla="*/ 55 h 86"/>
                <a:gd name="T22" fmla="*/ 64 w 107"/>
                <a:gd name="T23" fmla="*/ 61 h 86"/>
                <a:gd name="T24" fmla="*/ 71 w 107"/>
                <a:gd name="T25" fmla="*/ 66 h 86"/>
                <a:gd name="T26" fmla="*/ 77 w 107"/>
                <a:gd name="T27" fmla="*/ 72 h 86"/>
                <a:gd name="T28" fmla="*/ 85 w 107"/>
                <a:gd name="T29" fmla="*/ 76 h 86"/>
                <a:gd name="T30" fmla="*/ 92 w 107"/>
                <a:gd name="T31" fmla="*/ 82 h 86"/>
                <a:gd name="T32" fmla="*/ 99 w 107"/>
                <a:gd name="T33" fmla="*/ 86 h 86"/>
                <a:gd name="T34" fmla="*/ 102 w 107"/>
                <a:gd name="T35" fmla="*/ 86 h 86"/>
                <a:gd name="T36" fmla="*/ 105 w 107"/>
                <a:gd name="T37" fmla="*/ 85 h 86"/>
                <a:gd name="T38" fmla="*/ 107 w 107"/>
                <a:gd name="T39" fmla="*/ 82 h 86"/>
                <a:gd name="T40" fmla="*/ 105 w 107"/>
                <a:gd name="T41" fmla="*/ 79 h 86"/>
                <a:gd name="T42" fmla="*/ 99 w 107"/>
                <a:gd name="T43" fmla="*/ 73 h 86"/>
                <a:gd name="T44" fmla="*/ 93 w 107"/>
                <a:gd name="T45" fmla="*/ 66 h 86"/>
                <a:gd name="T46" fmla="*/ 88 w 107"/>
                <a:gd name="T47" fmla="*/ 60 h 86"/>
                <a:gd name="T48" fmla="*/ 80 w 107"/>
                <a:gd name="T49" fmla="*/ 54 h 86"/>
                <a:gd name="T50" fmla="*/ 74 w 107"/>
                <a:gd name="T51" fmla="*/ 50 h 86"/>
                <a:gd name="T52" fmla="*/ 67 w 107"/>
                <a:gd name="T53" fmla="*/ 44 h 86"/>
                <a:gd name="T54" fmla="*/ 61 w 107"/>
                <a:gd name="T55" fmla="*/ 39 h 86"/>
                <a:gd name="T56" fmla="*/ 54 w 107"/>
                <a:gd name="T57" fmla="*/ 35 h 86"/>
                <a:gd name="T58" fmla="*/ 46 w 107"/>
                <a:gd name="T59" fmla="*/ 30 h 86"/>
                <a:gd name="T60" fmla="*/ 41 w 107"/>
                <a:gd name="T61" fmla="*/ 26 h 86"/>
                <a:gd name="T62" fmla="*/ 33 w 107"/>
                <a:gd name="T63" fmla="*/ 22 h 86"/>
                <a:gd name="T64" fmla="*/ 27 w 107"/>
                <a:gd name="T65" fmla="*/ 17 h 86"/>
                <a:gd name="T66" fmla="*/ 20 w 107"/>
                <a:gd name="T67" fmla="*/ 13 h 86"/>
                <a:gd name="T68" fmla="*/ 14 w 107"/>
                <a:gd name="T69" fmla="*/ 8 h 86"/>
                <a:gd name="T70" fmla="*/ 7 w 107"/>
                <a:gd name="T71" fmla="*/ 4 h 86"/>
                <a:gd name="T72" fmla="*/ 1 w 107"/>
                <a:gd name="T73" fmla="*/ 0 h 86"/>
                <a:gd name="T74" fmla="*/ 0 w 107"/>
                <a:gd name="T75" fmla="*/ 0 h 86"/>
                <a:gd name="T76" fmla="*/ 0 w 107"/>
                <a:gd name="T77" fmla="*/ 0 h 86"/>
                <a:gd name="T78" fmla="*/ 0 w 107"/>
                <a:gd name="T79" fmla="*/ 0 h 86"/>
                <a:gd name="T80" fmla="*/ 0 w 107"/>
                <a:gd name="T81" fmla="*/ 0 h 86"/>
                <a:gd name="T82" fmla="*/ 0 w 107"/>
                <a:gd name="T83" fmla="*/ 0 h 8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7" h="86">
                  <a:moveTo>
                    <a:pt x="0" y="0"/>
                  </a:moveTo>
                  <a:lnTo>
                    <a:pt x="5" y="4"/>
                  </a:lnTo>
                  <a:lnTo>
                    <a:pt x="13" y="10"/>
                  </a:lnTo>
                  <a:lnTo>
                    <a:pt x="17" y="16"/>
                  </a:lnTo>
                  <a:lnTo>
                    <a:pt x="23" y="20"/>
                  </a:lnTo>
                  <a:lnTo>
                    <a:pt x="29" y="26"/>
                  </a:lnTo>
                  <a:lnTo>
                    <a:pt x="35" y="32"/>
                  </a:lnTo>
                  <a:lnTo>
                    <a:pt x="39" y="38"/>
                  </a:lnTo>
                  <a:lnTo>
                    <a:pt x="45" y="44"/>
                  </a:lnTo>
                  <a:lnTo>
                    <a:pt x="51" y="50"/>
                  </a:lnTo>
                  <a:lnTo>
                    <a:pt x="58" y="55"/>
                  </a:lnTo>
                  <a:lnTo>
                    <a:pt x="64" y="61"/>
                  </a:lnTo>
                  <a:lnTo>
                    <a:pt x="71" y="66"/>
                  </a:lnTo>
                  <a:lnTo>
                    <a:pt x="77" y="72"/>
                  </a:lnTo>
                  <a:lnTo>
                    <a:pt x="85" y="76"/>
                  </a:lnTo>
                  <a:lnTo>
                    <a:pt x="92" y="82"/>
                  </a:lnTo>
                  <a:lnTo>
                    <a:pt x="99" y="86"/>
                  </a:lnTo>
                  <a:lnTo>
                    <a:pt x="102" y="86"/>
                  </a:lnTo>
                  <a:lnTo>
                    <a:pt x="105" y="85"/>
                  </a:lnTo>
                  <a:lnTo>
                    <a:pt x="107" y="82"/>
                  </a:lnTo>
                  <a:lnTo>
                    <a:pt x="105" y="79"/>
                  </a:lnTo>
                  <a:lnTo>
                    <a:pt x="99" y="73"/>
                  </a:lnTo>
                  <a:lnTo>
                    <a:pt x="93" y="66"/>
                  </a:lnTo>
                  <a:lnTo>
                    <a:pt x="88" y="60"/>
                  </a:lnTo>
                  <a:lnTo>
                    <a:pt x="80" y="54"/>
                  </a:lnTo>
                  <a:lnTo>
                    <a:pt x="74" y="50"/>
                  </a:lnTo>
                  <a:lnTo>
                    <a:pt x="67" y="44"/>
                  </a:lnTo>
                  <a:lnTo>
                    <a:pt x="61" y="39"/>
                  </a:lnTo>
                  <a:lnTo>
                    <a:pt x="54" y="35"/>
                  </a:lnTo>
                  <a:lnTo>
                    <a:pt x="46" y="30"/>
                  </a:lnTo>
                  <a:lnTo>
                    <a:pt x="41" y="26"/>
                  </a:lnTo>
                  <a:lnTo>
                    <a:pt x="33" y="22"/>
                  </a:lnTo>
                  <a:lnTo>
                    <a:pt x="27" y="17"/>
                  </a:lnTo>
                  <a:lnTo>
                    <a:pt x="20" y="13"/>
                  </a:lnTo>
                  <a:lnTo>
                    <a:pt x="14" y="8"/>
                  </a:lnTo>
                  <a:lnTo>
                    <a:pt x="7" y="4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9" name="Freeform 96"/>
            <p:cNvSpPr>
              <a:spLocks/>
            </p:cNvSpPr>
            <p:nvPr/>
          </p:nvSpPr>
          <p:spPr bwMode="auto">
            <a:xfrm>
              <a:off x="4924" y="2353"/>
              <a:ext cx="436" cy="644"/>
            </a:xfrm>
            <a:custGeom>
              <a:avLst/>
              <a:gdLst>
                <a:gd name="T0" fmla="*/ 26 w 436"/>
                <a:gd name="T1" fmla="*/ 44 h 644"/>
                <a:gd name="T2" fmla="*/ 79 w 436"/>
                <a:gd name="T3" fmla="*/ 130 h 644"/>
                <a:gd name="T4" fmla="*/ 135 w 436"/>
                <a:gd name="T5" fmla="*/ 215 h 644"/>
                <a:gd name="T6" fmla="*/ 188 w 436"/>
                <a:gd name="T7" fmla="*/ 302 h 644"/>
                <a:gd name="T8" fmla="*/ 226 w 436"/>
                <a:gd name="T9" fmla="*/ 366 h 644"/>
                <a:gd name="T10" fmla="*/ 249 w 436"/>
                <a:gd name="T11" fmla="*/ 409 h 644"/>
                <a:gd name="T12" fmla="*/ 273 w 436"/>
                <a:gd name="T13" fmla="*/ 451 h 644"/>
                <a:gd name="T14" fmla="*/ 296 w 436"/>
                <a:gd name="T15" fmla="*/ 494 h 644"/>
                <a:gd name="T16" fmla="*/ 318 w 436"/>
                <a:gd name="T17" fmla="*/ 535 h 644"/>
                <a:gd name="T18" fmla="*/ 340 w 436"/>
                <a:gd name="T19" fmla="*/ 570 h 644"/>
                <a:gd name="T20" fmla="*/ 355 w 436"/>
                <a:gd name="T21" fmla="*/ 597 h 644"/>
                <a:gd name="T22" fmla="*/ 367 w 436"/>
                <a:gd name="T23" fmla="*/ 614 h 644"/>
                <a:gd name="T24" fmla="*/ 378 w 436"/>
                <a:gd name="T25" fmla="*/ 629 h 644"/>
                <a:gd name="T26" fmla="*/ 394 w 436"/>
                <a:gd name="T27" fmla="*/ 641 h 644"/>
                <a:gd name="T28" fmla="*/ 418 w 436"/>
                <a:gd name="T29" fmla="*/ 642 h 644"/>
                <a:gd name="T30" fmla="*/ 436 w 436"/>
                <a:gd name="T31" fmla="*/ 619 h 644"/>
                <a:gd name="T32" fmla="*/ 430 w 436"/>
                <a:gd name="T33" fmla="*/ 597 h 644"/>
                <a:gd name="T34" fmla="*/ 418 w 436"/>
                <a:gd name="T35" fmla="*/ 581 h 644"/>
                <a:gd name="T36" fmla="*/ 405 w 436"/>
                <a:gd name="T37" fmla="*/ 566 h 644"/>
                <a:gd name="T38" fmla="*/ 391 w 436"/>
                <a:gd name="T39" fmla="*/ 551 h 644"/>
                <a:gd name="T40" fmla="*/ 380 w 436"/>
                <a:gd name="T41" fmla="*/ 535 h 644"/>
                <a:gd name="T42" fmla="*/ 367 w 436"/>
                <a:gd name="T43" fmla="*/ 517 h 644"/>
                <a:gd name="T44" fmla="*/ 353 w 436"/>
                <a:gd name="T45" fmla="*/ 501 h 644"/>
                <a:gd name="T46" fmla="*/ 340 w 436"/>
                <a:gd name="T47" fmla="*/ 484 h 644"/>
                <a:gd name="T48" fmla="*/ 320 w 436"/>
                <a:gd name="T49" fmla="*/ 456 h 644"/>
                <a:gd name="T50" fmla="*/ 292 w 436"/>
                <a:gd name="T51" fmla="*/ 416 h 644"/>
                <a:gd name="T52" fmla="*/ 265 w 436"/>
                <a:gd name="T53" fmla="*/ 377 h 644"/>
                <a:gd name="T54" fmla="*/ 237 w 436"/>
                <a:gd name="T55" fmla="*/ 337 h 644"/>
                <a:gd name="T56" fmla="*/ 193 w 436"/>
                <a:gd name="T57" fmla="*/ 280 h 644"/>
                <a:gd name="T58" fmla="*/ 136 w 436"/>
                <a:gd name="T59" fmla="*/ 201 h 644"/>
                <a:gd name="T60" fmla="*/ 80 w 436"/>
                <a:gd name="T61" fmla="*/ 121 h 644"/>
                <a:gd name="T62" fmla="*/ 26 w 436"/>
                <a:gd name="T63" fmla="*/ 41 h 644"/>
                <a:gd name="T64" fmla="*/ 0 w 436"/>
                <a:gd name="T65" fmla="*/ 0 h 644"/>
                <a:gd name="T66" fmla="*/ 0 w 436"/>
                <a:gd name="T67" fmla="*/ 0 h 644"/>
                <a:gd name="T68" fmla="*/ 0 w 436"/>
                <a:gd name="T69" fmla="*/ 0 h 6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6" h="644">
                  <a:moveTo>
                    <a:pt x="0" y="0"/>
                  </a:moveTo>
                  <a:lnTo>
                    <a:pt x="26" y="44"/>
                  </a:lnTo>
                  <a:lnTo>
                    <a:pt x="53" y="86"/>
                  </a:lnTo>
                  <a:lnTo>
                    <a:pt x="79" y="130"/>
                  </a:lnTo>
                  <a:lnTo>
                    <a:pt x="107" y="173"/>
                  </a:lnTo>
                  <a:lnTo>
                    <a:pt x="135" y="215"/>
                  </a:lnTo>
                  <a:lnTo>
                    <a:pt x="161" y="259"/>
                  </a:lnTo>
                  <a:lnTo>
                    <a:pt x="188" y="302"/>
                  </a:lnTo>
                  <a:lnTo>
                    <a:pt x="214" y="346"/>
                  </a:lnTo>
                  <a:lnTo>
                    <a:pt x="226" y="366"/>
                  </a:lnTo>
                  <a:lnTo>
                    <a:pt x="237" y="388"/>
                  </a:lnTo>
                  <a:lnTo>
                    <a:pt x="249" y="409"/>
                  </a:lnTo>
                  <a:lnTo>
                    <a:pt x="261" y="431"/>
                  </a:lnTo>
                  <a:lnTo>
                    <a:pt x="273" y="451"/>
                  </a:lnTo>
                  <a:lnTo>
                    <a:pt x="284" y="473"/>
                  </a:lnTo>
                  <a:lnTo>
                    <a:pt x="296" y="494"/>
                  </a:lnTo>
                  <a:lnTo>
                    <a:pt x="308" y="516"/>
                  </a:lnTo>
                  <a:lnTo>
                    <a:pt x="318" y="535"/>
                  </a:lnTo>
                  <a:lnTo>
                    <a:pt x="328" y="553"/>
                  </a:lnTo>
                  <a:lnTo>
                    <a:pt x="340" y="570"/>
                  </a:lnTo>
                  <a:lnTo>
                    <a:pt x="350" y="589"/>
                  </a:lnTo>
                  <a:lnTo>
                    <a:pt x="355" y="597"/>
                  </a:lnTo>
                  <a:lnTo>
                    <a:pt x="361" y="605"/>
                  </a:lnTo>
                  <a:lnTo>
                    <a:pt x="367" y="614"/>
                  </a:lnTo>
                  <a:lnTo>
                    <a:pt x="372" y="622"/>
                  </a:lnTo>
                  <a:lnTo>
                    <a:pt x="378" y="629"/>
                  </a:lnTo>
                  <a:lnTo>
                    <a:pt x="386" y="635"/>
                  </a:lnTo>
                  <a:lnTo>
                    <a:pt x="394" y="641"/>
                  </a:lnTo>
                  <a:lnTo>
                    <a:pt x="403" y="644"/>
                  </a:lnTo>
                  <a:lnTo>
                    <a:pt x="418" y="642"/>
                  </a:lnTo>
                  <a:lnTo>
                    <a:pt x="430" y="633"/>
                  </a:lnTo>
                  <a:lnTo>
                    <a:pt x="436" y="619"/>
                  </a:lnTo>
                  <a:lnTo>
                    <a:pt x="434" y="604"/>
                  </a:lnTo>
                  <a:lnTo>
                    <a:pt x="430" y="597"/>
                  </a:lnTo>
                  <a:lnTo>
                    <a:pt x="424" y="588"/>
                  </a:lnTo>
                  <a:lnTo>
                    <a:pt x="418" y="581"/>
                  </a:lnTo>
                  <a:lnTo>
                    <a:pt x="412" y="573"/>
                  </a:lnTo>
                  <a:lnTo>
                    <a:pt x="405" y="566"/>
                  </a:lnTo>
                  <a:lnTo>
                    <a:pt x="397" y="559"/>
                  </a:lnTo>
                  <a:lnTo>
                    <a:pt x="391" y="551"/>
                  </a:lnTo>
                  <a:lnTo>
                    <a:pt x="386" y="544"/>
                  </a:lnTo>
                  <a:lnTo>
                    <a:pt x="380" y="535"/>
                  </a:lnTo>
                  <a:lnTo>
                    <a:pt x="372" y="526"/>
                  </a:lnTo>
                  <a:lnTo>
                    <a:pt x="367" y="517"/>
                  </a:lnTo>
                  <a:lnTo>
                    <a:pt x="359" y="509"/>
                  </a:lnTo>
                  <a:lnTo>
                    <a:pt x="353" y="501"/>
                  </a:lnTo>
                  <a:lnTo>
                    <a:pt x="346" y="493"/>
                  </a:lnTo>
                  <a:lnTo>
                    <a:pt x="340" y="484"/>
                  </a:lnTo>
                  <a:lnTo>
                    <a:pt x="334" y="475"/>
                  </a:lnTo>
                  <a:lnTo>
                    <a:pt x="320" y="456"/>
                  </a:lnTo>
                  <a:lnTo>
                    <a:pt x="306" y="435"/>
                  </a:lnTo>
                  <a:lnTo>
                    <a:pt x="292" y="416"/>
                  </a:lnTo>
                  <a:lnTo>
                    <a:pt x="279" y="396"/>
                  </a:lnTo>
                  <a:lnTo>
                    <a:pt x="265" y="377"/>
                  </a:lnTo>
                  <a:lnTo>
                    <a:pt x="251" y="358"/>
                  </a:lnTo>
                  <a:lnTo>
                    <a:pt x="237" y="337"/>
                  </a:lnTo>
                  <a:lnTo>
                    <a:pt x="223" y="318"/>
                  </a:lnTo>
                  <a:lnTo>
                    <a:pt x="193" y="280"/>
                  </a:lnTo>
                  <a:lnTo>
                    <a:pt x="166" y="240"/>
                  </a:lnTo>
                  <a:lnTo>
                    <a:pt x="136" y="201"/>
                  </a:lnTo>
                  <a:lnTo>
                    <a:pt x="108" y="161"/>
                  </a:lnTo>
                  <a:lnTo>
                    <a:pt x="80" y="121"/>
                  </a:lnTo>
                  <a:lnTo>
                    <a:pt x="53" y="82"/>
                  </a:lnTo>
                  <a:lnTo>
                    <a:pt x="2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0" name="Freeform 97"/>
            <p:cNvSpPr>
              <a:spLocks/>
            </p:cNvSpPr>
            <p:nvPr/>
          </p:nvSpPr>
          <p:spPr bwMode="auto">
            <a:xfrm>
              <a:off x="6011" y="2337"/>
              <a:ext cx="87" cy="38"/>
            </a:xfrm>
            <a:custGeom>
              <a:avLst/>
              <a:gdLst>
                <a:gd name="T0" fmla="*/ 0 w 87"/>
                <a:gd name="T1" fmla="*/ 0 h 38"/>
                <a:gd name="T2" fmla="*/ 3 w 87"/>
                <a:gd name="T3" fmla="*/ 2 h 38"/>
                <a:gd name="T4" fmla="*/ 6 w 87"/>
                <a:gd name="T5" fmla="*/ 5 h 38"/>
                <a:gd name="T6" fmla="*/ 7 w 87"/>
                <a:gd name="T7" fmla="*/ 8 h 38"/>
                <a:gd name="T8" fmla="*/ 10 w 87"/>
                <a:gd name="T9" fmla="*/ 10 h 38"/>
                <a:gd name="T10" fmla="*/ 18 w 87"/>
                <a:gd name="T11" fmla="*/ 13 h 38"/>
                <a:gd name="T12" fmla="*/ 23 w 87"/>
                <a:gd name="T13" fmla="*/ 17 h 38"/>
                <a:gd name="T14" fmla="*/ 31 w 87"/>
                <a:gd name="T15" fmla="*/ 20 h 38"/>
                <a:gd name="T16" fmla="*/ 37 w 87"/>
                <a:gd name="T17" fmla="*/ 24 h 38"/>
                <a:gd name="T18" fmla="*/ 41 w 87"/>
                <a:gd name="T19" fmla="*/ 29 h 38"/>
                <a:gd name="T20" fmla="*/ 47 w 87"/>
                <a:gd name="T21" fmla="*/ 32 h 38"/>
                <a:gd name="T22" fmla="*/ 53 w 87"/>
                <a:gd name="T23" fmla="*/ 35 h 38"/>
                <a:gd name="T24" fmla="*/ 57 w 87"/>
                <a:gd name="T25" fmla="*/ 36 h 38"/>
                <a:gd name="T26" fmla="*/ 63 w 87"/>
                <a:gd name="T27" fmla="*/ 38 h 38"/>
                <a:gd name="T28" fmla="*/ 69 w 87"/>
                <a:gd name="T29" fmla="*/ 38 h 38"/>
                <a:gd name="T30" fmla="*/ 76 w 87"/>
                <a:gd name="T31" fmla="*/ 38 h 38"/>
                <a:gd name="T32" fmla="*/ 82 w 87"/>
                <a:gd name="T33" fmla="*/ 38 h 38"/>
                <a:gd name="T34" fmla="*/ 84 w 87"/>
                <a:gd name="T35" fmla="*/ 38 h 38"/>
                <a:gd name="T36" fmla="*/ 85 w 87"/>
                <a:gd name="T37" fmla="*/ 35 h 38"/>
                <a:gd name="T38" fmla="*/ 87 w 87"/>
                <a:gd name="T39" fmla="*/ 33 h 38"/>
                <a:gd name="T40" fmla="*/ 85 w 87"/>
                <a:gd name="T41" fmla="*/ 33 h 38"/>
                <a:gd name="T42" fmla="*/ 79 w 87"/>
                <a:gd name="T43" fmla="*/ 32 h 38"/>
                <a:gd name="T44" fmla="*/ 72 w 87"/>
                <a:gd name="T45" fmla="*/ 30 h 38"/>
                <a:gd name="T46" fmla="*/ 66 w 87"/>
                <a:gd name="T47" fmla="*/ 30 h 38"/>
                <a:gd name="T48" fmla="*/ 59 w 87"/>
                <a:gd name="T49" fmla="*/ 30 h 38"/>
                <a:gd name="T50" fmla="*/ 51 w 87"/>
                <a:gd name="T51" fmla="*/ 29 h 38"/>
                <a:gd name="T52" fmla="*/ 47 w 87"/>
                <a:gd name="T53" fmla="*/ 24 h 38"/>
                <a:gd name="T54" fmla="*/ 41 w 87"/>
                <a:gd name="T55" fmla="*/ 20 h 38"/>
                <a:gd name="T56" fmla="*/ 37 w 87"/>
                <a:gd name="T57" fmla="*/ 16 h 38"/>
                <a:gd name="T58" fmla="*/ 32 w 87"/>
                <a:gd name="T59" fmla="*/ 13 h 38"/>
                <a:gd name="T60" fmla="*/ 26 w 87"/>
                <a:gd name="T61" fmla="*/ 11 h 38"/>
                <a:gd name="T62" fmla="*/ 21 w 87"/>
                <a:gd name="T63" fmla="*/ 10 h 38"/>
                <a:gd name="T64" fmla="*/ 16 w 87"/>
                <a:gd name="T65" fmla="*/ 8 h 38"/>
                <a:gd name="T66" fmla="*/ 12 w 87"/>
                <a:gd name="T67" fmla="*/ 7 h 38"/>
                <a:gd name="T68" fmla="*/ 9 w 87"/>
                <a:gd name="T69" fmla="*/ 4 h 38"/>
                <a:gd name="T70" fmla="*/ 4 w 87"/>
                <a:gd name="T71" fmla="*/ 2 h 38"/>
                <a:gd name="T72" fmla="*/ 0 w 87"/>
                <a:gd name="T73" fmla="*/ 0 h 38"/>
                <a:gd name="T74" fmla="*/ 0 w 87"/>
                <a:gd name="T75" fmla="*/ 0 h 38"/>
                <a:gd name="T76" fmla="*/ 0 w 87"/>
                <a:gd name="T77" fmla="*/ 0 h 38"/>
                <a:gd name="T78" fmla="*/ 0 w 87"/>
                <a:gd name="T79" fmla="*/ 0 h 38"/>
                <a:gd name="T80" fmla="*/ 0 w 87"/>
                <a:gd name="T81" fmla="*/ 0 h 38"/>
                <a:gd name="T82" fmla="*/ 0 w 87"/>
                <a:gd name="T83" fmla="*/ 0 h 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7" h="38">
                  <a:moveTo>
                    <a:pt x="0" y="0"/>
                  </a:moveTo>
                  <a:lnTo>
                    <a:pt x="3" y="2"/>
                  </a:lnTo>
                  <a:lnTo>
                    <a:pt x="6" y="5"/>
                  </a:lnTo>
                  <a:lnTo>
                    <a:pt x="7" y="8"/>
                  </a:lnTo>
                  <a:lnTo>
                    <a:pt x="10" y="10"/>
                  </a:lnTo>
                  <a:lnTo>
                    <a:pt x="18" y="13"/>
                  </a:lnTo>
                  <a:lnTo>
                    <a:pt x="23" y="17"/>
                  </a:lnTo>
                  <a:lnTo>
                    <a:pt x="31" y="20"/>
                  </a:lnTo>
                  <a:lnTo>
                    <a:pt x="37" y="24"/>
                  </a:lnTo>
                  <a:lnTo>
                    <a:pt x="41" y="29"/>
                  </a:lnTo>
                  <a:lnTo>
                    <a:pt x="47" y="32"/>
                  </a:lnTo>
                  <a:lnTo>
                    <a:pt x="53" y="35"/>
                  </a:lnTo>
                  <a:lnTo>
                    <a:pt x="57" y="36"/>
                  </a:lnTo>
                  <a:lnTo>
                    <a:pt x="63" y="38"/>
                  </a:lnTo>
                  <a:lnTo>
                    <a:pt x="69" y="38"/>
                  </a:lnTo>
                  <a:lnTo>
                    <a:pt x="76" y="38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5" y="33"/>
                  </a:lnTo>
                  <a:lnTo>
                    <a:pt x="79" y="32"/>
                  </a:lnTo>
                  <a:lnTo>
                    <a:pt x="72" y="30"/>
                  </a:lnTo>
                  <a:lnTo>
                    <a:pt x="66" y="30"/>
                  </a:lnTo>
                  <a:lnTo>
                    <a:pt x="59" y="30"/>
                  </a:lnTo>
                  <a:lnTo>
                    <a:pt x="51" y="29"/>
                  </a:lnTo>
                  <a:lnTo>
                    <a:pt x="47" y="24"/>
                  </a:lnTo>
                  <a:lnTo>
                    <a:pt x="41" y="20"/>
                  </a:lnTo>
                  <a:lnTo>
                    <a:pt x="37" y="16"/>
                  </a:lnTo>
                  <a:lnTo>
                    <a:pt x="32" y="13"/>
                  </a:lnTo>
                  <a:lnTo>
                    <a:pt x="26" y="11"/>
                  </a:lnTo>
                  <a:lnTo>
                    <a:pt x="21" y="10"/>
                  </a:lnTo>
                  <a:lnTo>
                    <a:pt x="16" y="8"/>
                  </a:lnTo>
                  <a:lnTo>
                    <a:pt x="12" y="7"/>
                  </a:lnTo>
                  <a:lnTo>
                    <a:pt x="9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1" name="Freeform 98"/>
            <p:cNvSpPr>
              <a:spLocks/>
            </p:cNvSpPr>
            <p:nvPr/>
          </p:nvSpPr>
          <p:spPr bwMode="auto">
            <a:xfrm>
              <a:off x="6030" y="2363"/>
              <a:ext cx="62" cy="53"/>
            </a:xfrm>
            <a:custGeom>
              <a:avLst/>
              <a:gdLst>
                <a:gd name="T0" fmla="*/ 0 w 62"/>
                <a:gd name="T1" fmla="*/ 1 h 53"/>
                <a:gd name="T2" fmla="*/ 2 w 62"/>
                <a:gd name="T3" fmla="*/ 7 h 53"/>
                <a:gd name="T4" fmla="*/ 3 w 62"/>
                <a:gd name="T5" fmla="*/ 15 h 53"/>
                <a:gd name="T6" fmla="*/ 3 w 62"/>
                <a:gd name="T7" fmla="*/ 20 h 53"/>
                <a:gd name="T8" fmla="*/ 3 w 62"/>
                <a:gd name="T9" fmla="*/ 28 h 53"/>
                <a:gd name="T10" fmla="*/ 3 w 62"/>
                <a:gd name="T11" fmla="*/ 31 h 53"/>
                <a:gd name="T12" fmla="*/ 2 w 62"/>
                <a:gd name="T13" fmla="*/ 32 h 53"/>
                <a:gd name="T14" fmla="*/ 2 w 62"/>
                <a:gd name="T15" fmla="*/ 35 h 53"/>
                <a:gd name="T16" fmla="*/ 0 w 62"/>
                <a:gd name="T17" fmla="*/ 38 h 53"/>
                <a:gd name="T18" fmla="*/ 0 w 62"/>
                <a:gd name="T19" fmla="*/ 44 h 53"/>
                <a:gd name="T20" fmla="*/ 3 w 62"/>
                <a:gd name="T21" fmla="*/ 48 h 53"/>
                <a:gd name="T22" fmla="*/ 7 w 62"/>
                <a:gd name="T23" fmla="*/ 53 h 53"/>
                <a:gd name="T24" fmla="*/ 12 w 62"/>
                <a:gd name="T25" fmla="*/ 53 h 53"/>
                <a:gd name="T26" fmla="*/ 18 w 62"/>
                <a:gd name="T27" fmla="*/ 51 h 53"/>
                <a:gd name="T28" fmla="*/ 24 w 62"/>
                <a:gd name="T29" fmla="*/ 48 h 53"/>
                <a:gd name="T30" fmla="*/ 28 w 62"/>
                <a:gd name="T31" fmla="*/ 44 h 53"/>
                <a:gd name="T32" fmla="*/ 32 w 62"/>
                <a:gd name="T33" fmla="*/ 40 h 53"/>
                <a:gd name="T34" fmla="*/ 40 w 62"/>
                <a:gd name="T35" fmla="*/ 32 h 53"/>
                <a:gd name="T36" fmla="*/ 46 w 62"/>
                <a:gd name="T37" fmla="*/ 26 h 53"/>
                <a:gd name="T38" fmla="*/ 53 w 62"/>
                <a:gd name="T39" fmla="*/ 19 h 53"/>
                <a:gd name="T40" fmla="*/ 60 w 62"/>
                <a:gd name="T41" fmla="*/ 15 h 53"/>
                <a:gd name="T42" fmla="*/ 60 w 62"/>
                <a:gd name="T43" fmla="*/ 13 h 53"/>
                <a:gd name="T44" fmla="*/ 62 w 62"/>
                <a:gd name="T45" fmla="*/ 10 h 53"/>
                <a:gd name="T46" fmla="*/ 62 w 62"/>
                <a:gd name="T47" fmla="*/ 9 h 53"/>
                <a:gd name="T48" fmla="*/ 60 w 62"/>
                <a:gd name="T49" fmla="*/ 9 h 53"/>
                <a:gd name="T50" fmla="*/ 50 w 62"/>
                <a:gd name="T51" fmla="*/ 12 h 53"/>
                <a:gd name="T52" fmla="*/ 41 w 62"/>
                <a:gd name="T53" fmla="*/ 18 h 53"/>
                <a:gd name="T54" fmla="*/ 32 w 62"/>
                <a:gd name="T55" fmla="*/ 25 h 53"/>
                <a:gd name="T56" fmla="*/ 25 w 62"/>
                <a:gd name="T57" fmla="*/ 32 h 53"/>
                <a:gd name="T58" fmla="*/ 22 w 62"/>
                <a:gd name="T59" fmla="*/ 35 h 53"/>
                <a:gd name="T60" fmla="*/ 19 w 62"/>
                <a:gd name="T61" fmla="*/ 38 h 53"/>
                <a:gd name="T62" fmla="*/ 15 w 62"/>
                <a:gd name="T63" fmla="*/ 40 h 53"/>
                <a:gd name="T64" fmla="*/ 10 w 62"/>
                <a:gd name="T65" fmla="*/ 38 h 53"/>
                <a:gd name="T66" fmla="*/ 9 w 62"/>
                <a:gd name="T67" fmla="*/ 37 h 53"/>
                <a:gd name="T68" fmla="*/ 7 w 62"/>
                <a:gd name="T69" fmla="*/ 34 h 53"/>
                <a:gd name="T70" fmla="*/ 7 w 62"/>
                <a:gd name="T71" fmla="*/ 29 h 53"/>
                <a:gd name="T72" fmla="*/ 7 w 62"/>
                <a:gd name="T73" fmla="*/ 26 h 53"/>
                <a:gd name="T74" fmla="*/ 7 w 62"/>
                <a:gd name="T75" fmla="*/ 19 h 53"/>
                <a:gd name="T76" fmla="*/ 6 w 62"/>
                <a:gd name="T77" fmla="*/ 13 h 53"/>
                <a:gd name="T78" fmla="*/ 3 w 62"/>
                <a:gd name="T79" fmla="*/ 6 h 53"/>
                <a:gd name="T80" fmla="*/ 0 w 62"/>
                <a:gd name="T81" fmla="*/ 0 h 53"/>
                <a:gd name="T82" fmla="*/ 0 w 62"/>
                <a:gd name="T83" fmla="*/ 0 h 53"/>
                <a:gd name="T84" fmla="*/ 0 w 62"/>
                <a:gd name="T85" fmla="*/ 0 h 53"/>
                <a:gd name="T86" fmla="*/ 0 w 62"/>
                <a:gd name="T87" fmla="*/ 0 h 53"/>
                <a:gd name="T88" fmla="*/ 0 w 62"/>
                <a:gd name="T89" fmla="*/ 1 h 53"/>
                <a:gd name="T90" fmla="*/ 0 w 62"/>
                <a:gd name="T91" fmla="*/ 1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2" h="53">
                  <a:moveTo>
                    <a:pt x="0" y="1"/>
                  </a:moveTo>
                  <a:lnTo>
                    <a:pt x="2" y="7"/>
                  </a:lnTo>
                  <a:lnTo>
                    <a:pt x="3" y="15"/>
                  </a:lnTo>
                  <a:lnTo>
                    <a:pt x="3" y="20"/>
                  </a:lnTo>
                  <a:lnTo>
                    <a:pt x="3" y="28"/>
                  </a:lnTo>
                  <a:lnTo>
                    <a:pt x="3" y="31"/>
                  </a:lnTo>
                  <a:lnTo>
                    <a:pt x="2" y="32"/>
                  </a:lnTo>
                  <a:lnTo>
                    <a:pt x="2" y="35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3" y="48"/>
                  </a:lnTo>
                  <a:lnTo>
                    <a:pt x="7" y="53"/>
                  </a:lnTo>
                  <a:lnTo>
                    <a:pt x="12" y="53"/>
                  </a:lnTo>
                  <a:lnTo>
                    <a:pt x="18" y="51"/>
                  </a:lnTo>
                  <a:lnTo>
                    <a:pt x="24" y="48"/>
                  </a:lnTo>
                  <a:lnTo>
                    <a:pt x="28" y="44"/>
                  </a:lnTo>
                  <a:lnTo>
                    <a:pt x="32" y="40"/>
                  </a:lnTo>
                  <a:lnTo>
                    <a:pt x="40" y="32"/>
                  </a:lnTo>
                  <a:lnTo>
                    <a:pt x="46" y="26"/>
                  </a:lnTo>
                  <a:lnTo>
                    <a:pt x="53" y="19"/>
                  </a:lnTo>
                  <a:lnTo>
                    <a:pt x="60" y="15"/>
                  </a:lnTo>
                  <a:lnTo>
                    <a:pt x="60" y="13"/>
                  </a:lnTo>
                  <a:lnTo>
                    <a:pt x="62" y="10"/>
                  </a:lnTo>
                  <a:lnTo>
                    <a:pt x="62" y="9"/>
                  </a:lnTo>
                  <a:lnTo>
                    <a:pt x="60" y="9"/>
                  </a:lnTo>
                  <a:lnTo>
                    <a:pt x="50" y="12"/>
                  </a:lnTo>
                  <a:lnTo>
                    <a:pt x="41" y="18"/>
                  </a:lnTo>
                  <a:lnTo>
                    <a:pt x="32" y="25"/>
                  </a:lnTo>
                  <a:lnTo>
                    <a:pt x="25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9" y="37"/>
                  </a:lnTo>
                  <a:lnTo>
                    <a:pt x="7" y="34"/>
                  </a:lnTo>
                  <a:lnTo>
                    <a:pt x="7" y="29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6" y="13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2" name="Freeform 99"/>
            <p:cNvSpPr>
              <a:spLocks/>
            </p:cNvSpPr>
            <p:nvPr/>
          </p:nvSpPr>
          <p:spPr bwMode="auto">
            <a:xfrm>
              <a:off x="5816" y="2667"/>
              <a:ext cx="268" cy="758"/>
            </a:xfrm>
            <a:custGeom>
              <a:avLst/>
              <a:gdLst>
                <a:gd name="T0" fmla="*/ 251 w 268"/>
                <a:gd name="T1" fmla="*/ 17 h 758"/>
                <a:gd name="T2" fmla="*/ 221 w 268"/>
                <a:gd name="T3" fmla="*/ 55 h 758"/>
                <a:gd name="T4" fmla="*/ 194 w 268"/>
                <a:gd name="T5" fmla="*/ 96 h 758"/>
                <a:gd name="T6" fmla="*/ 166 w 268"/>
                <a:gd name="T7" fmla="*/ 137 h 758"/>
                <a:gd name="T8" fmla="*/ 136 w 268"/>
                <a:gd name="T9" fmla="*/ 181 h 758"/>
                <a:gd name="T10" fmla="*/ 108 w 268"/>
                <a:gd name="T11" fmla="*/ 230 h 758"/>
                <a:gd name="T12" fmla="*/ 83 w 268"/>
                <a:gd name="T13" fmla="*/ 278 h 758"/>
                <a:gd name="T14" fmla="*/ 63 w 268"/>
                <a:gd name="T15" fmla="*/ 330 h 758"/>
                <a:gd name="T16" fmla="*/ 44 w 268"/>
                <a:gd name="T17" fmla="*/ 382 h 758"/>
                <a:gd name="T18" fmla="*/ 29 w 268"/>
                <a:gd name="T19" fmla="*/ 435 h 758"/>
                <a:gd name="T20" fmla="*/ 17 w 268"/>
                <a:gd name="T21" fmla="*/ 489 h 758"/>
                <a:gd name="T22" fmla="*/ 7 w 268"/>
                <a:gd name="T23" fmla="*/ 544 h 758"/>
                <a:gd name="T24" fmla="*/ 0 w 268"/>
                <a:gd name="T25" fmla="*/ 614 h 758"/>
                <a:gd name="T26" fmla="*/ 4 w 268"/>
                <a:gd name="T27" fmla="*/ 705 h 758"/>
                <a:gd name="T28" fmla="*/ 23 w 268"/>
                <a:gd name="T29" fmla="*/ 755 h 758"/>
                <a:gd name="T30" fmla="*/ 42 w 268"/>
                <a:gd name="T31" fmla="*/ 758 h 758"/>
                <a:gd name="T32" fmla="*/ 66 w 268"/>
                <a:gd name="T33" fmla="*/ 739 h 758"/>
                <a:gd name="T34" fmla="*/ 86 w 268"/>
                <a:gd name="T35" fmla="*/ 705 h 758"/>
                <a:gd name="T36" fmla="*/ 95 w 268"/>
                <a:gd name="T37" fmla="*/ 667 h 758"/>
                <a:gd name="T38" fmla="*/ 100 w 268"/>
                <a:gd name="T39" fmla="*/ 627 h 758"/>
                <a:gd name="T40" fmla="*/ 105 w 268"/>
                <a:gd name="T41" fmla="*/ 555 h 758"/>
                <a:gd name="T42" fmla="*/ 122 w 268"/>
                <a:gd name="T43" fmla="*/ 454 h 758"/>
                <a:gd name="T44" fmla="*/ 136 w 268"/>
                <a:gd name="T45" fmla="*/ 378 h 758"/>
                <a:gd name="T46" fmla="*/ 148 w 268"/>
                <a:gd name="T47" fmla="*/ 327 h 758"/>
                <a:gd name="T48" fmla="*/ 160 w 268"/>
                <a:gd name="T49" fmla="*/ 275 h 758"/>
                <a:gd name="T50" fmla="*/ 174 w 268"/>
                <a:gd name="T51" fmla="*/ 224 h 758"/>
                <a:gd name="T52" fmla="*/ 189 w 268"/>
                <a:gd name="T53" fmla="*/ 173 h 758"/>
                <a:gd name="T54" fmla="*/ 205 w 268"/>
                <a:gd name="T55" fmla="*/ 120 h 758"/>
                <a:gd name="T56" fmla="*/ 224 w 268"/>
                <a:gd name="T57" fmla="*/ 70 h 758"/>
                <a:gd name="T58" fmla="*/ 251 w 268"/>
                <a:gd name="T59" fmla="*/ 22 h 758"/>
                <a:gd name="T60" fmla="*/ 268 w 268"/>
                <a:gd name="T61" fmla="*/ 0 h 758"/>
                <a:gd name="T62" fmla="*/ 268 w 268"/>
                <a:gd name="T63" fmla="*/ 0 h 758"/>
                <a:gd name="T64" fmla="*/ 268 w 268"/>
                <a:gd name="T65" fmla="*/ 0 h 7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8" h="758">
                  <a:moveTo>
                    <a:pt x="268" y="0"/>
                  </a:moveTo>
                  <a:lnTo>
                    <a:pt x="251" y="17"/>
                  </a:lnTo>
                  <a:lnTo>
                    <a:pt x="236" y="36"/>
                  </a:lnTo>
                  <a:lnTo>
                    <a:pt x="221" y="55"/>
                  </a:lnTo>
                  <a:lnTo>
                    <a:pt x="207" y="76"/>
                  </a:lnTo>
                  <a:lnTo>
                    <a:pt x="194" y="96"/>
                  </a:lnTo>
                  <a:lnTo>
                    <a:pt x="179" y="117"/>
                  </a:lnTo>
                  <a:lnTo>
                    <a:pt x="166" y="137"/>
                  </a:lnTo>
                  <a:lnTo>
                    <a:pt x="152" y="158"/>
                  </a:lnTo>
                  <a:lnTo>
                    <a:pt x="136" y="181"/>
                  </a:lnTo>
                  <a:lnTo>
                    <a:pt x="123" y="205"/>
                  </a:lnTo>
                  <a:lnTo>
                    <a:pt x="108" y="230"/>
                  </a:lnTo>
                  <a:lnTo>
                    <a:pt x="97" y="253"/>
                  </a:lnTo>
                  <a:lnTo>
                    <a:pt x="83" y="278"/>
                  </a:lnTo>
                  <a:lnTo>
                    <a:pt x="73" y="305"/>
                  </a:lnTo>
                  <a:lnTo>
                    <a:pt x="63" y="330"/>
                  </a:lnTo>
                  <a:lnTo>
                    <a:pt x="53" y="356"/>
                  </a:lnTo>
                  <a:lnTo>
                    <a:pt x="44" y="382"/>
                  </a:lnTo>
                  <a:lnTo>
                    <a:pt x="37" y="409"/>
                  </a:lnTo>
                  <a:lnTo>
                    <a:pt x="29" y="435"/>
                  </a:lnTo>
                  <a:lnTo>
                    <a:pt x="23" y="463"/>
                  </a:lnTo>
                  <a:lnTo>
                    <a:pt x="17" y="489"/>
                  </a:lnTo>
                  <a:lnTo>
                    <a:pt x="12" y="517"/>
                  </a:lnTo>
                  <a:lnTo>
                    <a:pt x="7" y="544"/>
                  </a:lnTo>
                  <a:lnTo>
                    <a:pt x="4" y="572"/>
                  </a:lnTo>
                  <a:lnTo>
                    <a:pt x="0" y="614"/>
                  </a:lnTo>
                  <a:lnTo>
                    <a:pt x="0" y="660"/>
                  </a:lnTo>
                  <a:lnTo>
                    <a:pt x="4" y="705"/>
                  </a:lnTo>
                  <a:lnTo>
                    <a:pt x="17" y="746"/>
                  </a:lnTo>
                  <a:lnTo>
                    <a:pt x="23" y="755"/>
                  </a:lnTo>
                  <a:lnTo>
                    <a:pt x="32" y="758"/>
                  </a:lnTo>
                  <a:lnTo>
                    <a:pt x="42" y="758"/>
                  </a:lnTo>
                  <a:lnTo>
                    <a:pt x="51" y="753"/>
                  </a:lnTo>
                  <a:lnTo>
                    <a:pt x="66" y="739"/>
                  </a:lnTo>
                  <a:lnTo>
                    <a:pt x="78" y="723"/>
                  </a:lnTo>
                  <a:lnTo>
                    <a:pt x="86" y="705"/>
                  </a:lnTo>
                  <a:lnTo>
                    <a:pt x="92" y="686"/>
                  </a:lnTo>
                  <a:lnTo>
                    <a:pt x="95" y="667"/>
                  </a:lnTo>
                  <a:lnTo>
                    <a:pt x="98" y="648"/>
                  </a:lnTo>
                  <a:lnTo>
                    <a:pt x="100" y="627"/>
                  </a:lnTo>
                  <a:lnTo>
                    <a:pt x="101" y="607"/>
                  </a:lnTo>
                  <a:lnTo>
                    <a:pt x="105" y="555"/>
                  </a:lnTo>
                  <a:lnTo>
                    <a:pt x="113" y="506"/>
                  </a:lnTo>
                  <a:lnTo>
                    <a:pt x="122" y="454"/>
                  </a:lnTo>
                  <a:lnTo>
                    <a:pt x="132" y="404"/>
                  </a:lnTo>
                  <a:lnTo>
                    <a:pt x="136" y="378"/>
                  </a:lnTo>
                  <a:lnTo>
                    <a:pt x="142" y="352"/>
                  </a:lnTo>
                  <a:lnTo>
                    <a:pt x="148" y="327"/>
                  </a:lnTo>
                  <a:lnTo>
                    <a:pt x="154" y="300"/>
                  </a:lnTo>
                  <a:lnTo>
                    <a:pt x="160" y="275"/>
                  </a:lnTo>
                  <a:lnTo>
                    <a:pt x="167" y="250"/>
                  </a:lnTo>
                  <a:lnTo>
                    <a:pt x="174" y="224"/>
                  </a:lnTo>
                  <a:lnTo>
                    <a:pt x="182" y="199"/>
                  </a:lnTo>
                  <a:lnTo>
                    <a:pt x="189" y="173"/>
                  </a:lnTo>
                  <a:lnTo>
                    <a:pt x="196" y="146"/>
                  </a:lnTo>
                  <a:lnTo>
                    <a:pt x="205" y="120"/>
                  </a:lnTo>
                  <a:lnTo>
                    <a:pt x="214" y="95"/>
                  </a:lnTo>
                  <a:lnTo>
                    <a:pt x="224" y="70"/>
                  </a:lnTo>
                  <a:lnTo>
                    <a:pt x="236" y="45"/>
                  </a:lnTo>
                  <a:lnTo>
                    <a:pt x="251" y="22"/>
                  </a:lnTo>
                  <a:lnTo>
                    <a:pt x="268" y="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3" name="Freeform 100"/>
            <p:cNvSpPr>
              <a:spLocks/>
            </p:cNvSpPr>
            <p:nvPr/>
          </p:nvSpPr>
          <p:spPr bwMode="auto">
            <a:xfrm>
              <a:off x="6100" y="2479"/>
              <a:ext cx="25" cy="151"/>
            </a:xfrm>
            <a:custGeom>
              <a:avLst/>
              <a:gdLst>
                <a:gd name="T0" fmla="*/ 0 w 25"/>
                <a:gd name="T1" fmla="*/ 0 h 151"/>
                <a:gd name="T2" fmla="*/ 2 w 25"/>
                <a:gd name="T3" fmla="*/ 38 h 151"/>
                <a:gd name="T4" fmla="*/ 6 w 25"/>
                <a:gd name="T5" fmla="*/ 76 h 151"/>
                <a:gd name="T6" fmla="*/ 12 w 25"/>
                <a:gd name="T7" fmla="*/ 113 h 151"/>
                <a:gd name="T8" fmla="*/ 20 w 25"/>
                <a:gd name="T9" fmla="*/ 149 h 151"/>
                <a:gd name="T10" fmla="*/ 21 w 25"/>
                <a:gd name="T11" fmla="*/ 151 h 151"/>
                <a:gd name="T12" fmla="*/ 22 w 25"/>
                <a:gd name="T13" fmla="*/ 149 h 151"/>
                <a:gd name="T14" fmla="*/ 25 w 25"/>
                <a:gd name="T15" fmla="*/ 148 h 151"/>
                <a:gd name="T16" fmla="*/ 25 w 25"/>
                <a:gd name="T17" fmla="*/ 146 h 151"/>
                <a:gd name="T18" fmla="*/ 20 w 25"/>
                <a:gd name="T19" fmla="*/ 110 h 151"/>
                <a:gd name="T20" fmla="*/ 12 w 25"/>
                <a:gd name="T21" fmla="*/ 73 h 151"/>
                <a:gd name="T22" fmla="*/ 5 w 25"/>
                <a:gd name="T23" fmla="*/ 36 h 151"/>
                <a:gd name="T24" fmla="*/ 0 w 25"/>
                <a:gd name="T25" fmla="*/ 0 h 151"/>
                <a:gd name="T26" fmla="*/ 0 w 25"/>
                <a:gd name="T27" fmla="*/ 0 h 151"/>
                <a:gd name="T28" fmla="*/ 0 w 25"/>
                <a:gd name="T29" fmla="*/ 0 h 151"/>
                <a:gd name="T30" fmla="*/ 0 w 25"/>
                <a:gd name="T31" fmla="*/ 0 h 151"/>
                <a:gd name="T32" fmla="*/ 0 w 25"/>
                <a:gd name="T33" fmla="*/ 0 h 151"/>
                <a:gd name="T34" fmla="*/ 0 w 25"/>
                <a:gd name="T35" fmla="*/ 0 h 1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51">
                  <a:moveTo>
                    <a:pt x="0" y="0"/>
                  </a:moveTo>
                  <a:lnTo>
                    <a:pt x="2" y="38"/>
                  </a:lnTo>
                  <a:lnTo>
                    <a:pt x="6" y="76"/>
                  </a:lnTo>
                  <a:lnTo>
                    <a:pt x="12" y="113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2" y="149"/>
                  </a:lnTo>
                  <a:lnTo>
                    <a:pt x="25" y="148"/>
                  </a:lnTo>
                  <a:lnTo>
                    <a:pt x="25" y="146"/>
                  </a:lnTo>
                  <a:lnTo>
                    <a:pt x="20" y="110"/>
                  </a:lnTo>
                  <a:lnTo>
                    <a:pt x="12" y="73"/>
                  </a:lnTo>
                  <a:lnTo>
                    <a:pt x="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4" name="Freeform 101"/>
            <p:cNvSpPr>
              <a:spLocks/>
            </p:cNvSpPr>
            <p:nvPr/>
          </p:nvSpPr>
          <p:spPr bwMode="auto">
            <a:xfrm>
              <a:off x="6045" y="2479"/>
              <a:ext cx="381" cy="173"/>
            </a:xfrm>
            <a:custGeom>
              <a:avLst/>
              <a:gdLst>
                <a:gd name="T0" fmla="*/ 381 w 381"/>
                <a:gd name="T1" fmla="*/ 0 h 173"/>
                <a:gd name="T2" fmla="*/ 372 w 381"/>
                <a:gd name="T3" fmla="*/ 4 h 173"/>
                <a:gd name="T4" fmla="*/ 362 w 381"/>
                <a:gd name="T5" fmla="*/ 9 h 173"/>
                <a:gd name="T6" fmla="*/ 353 w 381"/>
                <a:gd name="T7" fmla="*/ 14 h 173"/>
                <a:gd name="T8" fmla="*/ 345 w 381"/>
                <a:gd name="T9" fmla="*/ 19 h 173"/>
                <a:gd name="T10" fmla="*/ 336 w 381"/>
                <a:gd name="T11" fmla="*/ 26 h 173"/>
                <a:gd name="T12" fmla="*/ 327 w 381"/>
                <a:gd name="T13" fmla="*/ 32 h 173"/>
                <a:gd name="T14" fmla="*/ 320 w 381"/>
                <a:gd name="T15" fmla="*/ 38 h 173"/>
                <a:gd name="T16" fmla="*/ 311 w 381"/>
                <a:gd name="T17" fmla="*/ 44 h 173"/>
                <a:gd name="T18" fmla="*/ 299 w 381"/>
                <a:gd name="T19" fmla="*/ 53 h 173"/>
                <a:gd name="T20" fmla="*/ 287 w 381"/>
                <a:gd name="T21" fmla="*/ 60 h 173"/>
                <a:gd name="T22" fmla="*/ 276 w 381"/>
                <a:gd name="T23" fmla="*/ 67 h 173"/>
                <a:gd name="T24" fmla="*/ 264 w 381"/>
                <a:gd name="T25" fmla="*/ 73 h 173"/>
                <a:gd name="T26" fmla="*/ 252 w 381"/>
                <a:gd name="T27" fmla="*/ 79 h 173"/>
                <a:gd name="T28" fmla="*/ 239 w 381"/>
                <a:gd name="T29" fmla="*/ 85 h 173"/>
                <a:gd name="T30" fmla="*/ 227 w 381"/>
                <a:gd name="T31" fmla="*/ 91 h 173"/>
                <a:gd name="T32" fmla="*/ 214 w 381"/>
                <a:gd name="T33" fmla="*/ 95 h 173"/>
                <a:gd name="T34" fmla="*/ 189 w 381"/>
                <a:gd name="T35" fmla="*/ 104 h 173"/>
                <a:gd name="T36" fmla="*/ 164 w 381"/>
                <a:gd name="T37" fmla="*/ 113 h 173"/>
                <a:gd name="T38" fmla="*/ 138 w 381"/>
                <a:gd name="T39" fmla="*/ 119 h 173"/>
                <a:gd name="T40" fmla="*/ 113 w 381"/>
                <a:gd name="T41" fmla="*/ 126 h 173"/>
                <a:gd name="T42" fmla="*/ 86 w 381"/>
                <a:gd name="T43" fmla="*/ 132 h 173"/>
                <a:gd name="T44" fmla="*/ 60 w 381"/>
                <a:gd name="T45" fmla="*/ 139 h 173"/>
                <a:gd name="T46" fmla="*/ 35 w 381"/>
                <a:gd name="T47" fmla="*/ 145 h 173"/>
                <a:gd name="T48" fmla="*/ 10 w 381"/>
                <a:gd name="T49" fmla="*/ 154 h 173"/>
                <a:gd name="T50" fmla="*/ 4 w 381"/>
                <a:gd name="T51" fmla="*/ 158 h 173"/>
                <a:gd name="T52" fmla="*/ 0 w 381"/>
                <a:gd name="T53" fmla="*/ 166 h 173"/>
                <a:gd name="T54" fmla="*/ 0 w 381"/>
                <a:gd name="T55" fmla="*/ 171 h 173"/>
                <a:gd name="T56" fmla="*/ 7 w 381"/>
                <a:gd name="T57" fmla="*/ 173 h 173"/>
                <a:gd name="T58" fmla="*/ 32 w 381"/>
                <a:gd name="T59" fmla="*/ 170 h 173"/>
                <a:gd name="T60" fmla="*/ 57 w 381"/>
                <a:gd name="T61" fmla="*/ 164 h 173"/>
                <a:gd name="T62" fmla="*/ 82 w 381"/>
                <a:gd name="T63" fmla="*/ 157 h 173"/>
                <a:gd name="T64" fmla="*/ 108 w 381"/>
                <a:gd name="T65" fmla="*/ 148 h 173"/>
                <a:gd name="T66" fmla="*/ 132 w 381"/>
                <a:gd name="T67" fmla="*/ 138 h 173"/>
                <a:gd name="T68" fmla="*/ 157 w 381"/>
                <a:gd name="T69" fmla="*/ 127 h 173"/>
                <a:gd name="T70" fmla="*/ 180 w 381"/>
                <a:gd name="T71" fmla="*/ 119 h 173"/>
                <a:gd name="T72" fmla="*/ 204 w 381"/>
                <a:gd name="T73" fmla="*/ 108 h 173"/>
                <a:gd name="T74" fmla="*/ 214 w 381"/>
                <a:gd name="T75" fmla="*/ 104 h 173"/>
                <a:gd name="T76" fmla="*/ 223 w 381"/>
                <a:gd name="T77" fmla="*/ 100 h 173"/>
                <a:gd name="T78" fmla="*/ 233 w 381"/>
                <a:gd name="T79" fmla="*/ 95 h 173"/>
                <a:gd name="T80" fmla="*/ 243 w 381"/>
                <a:gd name="T81" fmla="*/ 89 h 173"/>
                <a:gd name="T82" fmla="*/ 252 w 381"/>
                <a:gd name="T83" fmla="*/ 85 h 173"/>
                <a:gd name="T84" fmla="*/ 262 w 381"/>
                <a:gd name="T85" fmla="*/ 79 h 173"/>
                <a:gd name="T86" fmla="*/ 271 w 381"/>
                <a:gd name="T87" fmla="*/ 73 h 173"/>
                <a:gd name="T88" fmla="*/ 280 w 381"/>
                <a:gd name="T89" fmla="*/ 67 h 173"/>
                <a:gd name="T90" fmla="*/ 293 w 381"/>
                <a:gd name="T91" fmla="*/ 58 h 173"/>
                <a:gd name="T92" fmla="*/ 305 w 381"/>
                <a:gd name="T93" fmla="*/ 50 h 173"/>
                <a:gd name="T94" fmla="*/ 318 w 381"/>
                <a:gd name="T95" fmla="*/ 41 h 173"/>
                <a:gd name="T96" fmla="*/ 330 w 381"/>
                <a:gd name="T97" fmla="*/ 32 h 173"/>
                <a:gd name="T98" fmla="*/ 343 w 381"/>
                <a:gd name="T99" fmla="*/ 23 h 173"/>
                <a:gd name="T100" fmla="*/ 355 w 381"/>
                <a:gd name="T101" fmla="*/ 14 h 173"/>
                <a:gd name="T102" fmla="*/ 368 w 381"/>
                <a:gd name="T103" fmla="*/ 7 h 173"/>
                <a:gd name="T104" fmla="*/ 381 w 381"/>
                <a:gd name="T105" fmla="*/ 0 h 173"/>
                <a:gd name="T106" fmla="*/ 381 w 381"/>
                <a:gd name="T107" fmla="*/ 0 h 173"/>
                <a:gd name="T108" fmla="*/ 381 w 381"/>
                <a:gd name="T109" fmla="*/ 0 h 173"/>
                <a:gd name="T110" fmla="*/ 381 w 381"/>
                <a:gd name="T111" fmla="*/ 0 h 173"/>
                <a:gd name="T112" fmla="*/ 381 w 381"/>
                <a:gd name="T113" fmla="*/ 0 h 173"/>
                <a:gd name="T114" fmla="*/ 381 w 381"/>
                <a:gd name="T115" fmla="*/ 0 h 1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81" h="173">
                  <a:moveTo>
                    <a:pt x="381" y="0"/>
                  </a:moveTo>
                  <a:lnTo>
                    <a:pt x="372" y="4"/>
                  </a:lnTo>
                  <a:lnTo>
                    <a:pt x="362" y="9"/>
                  </a:lnTo>
                  <a:lnTo>
                    <a:pt x="353" y="14"/>
                  </a:lnTo>
                  <a:lnTo>
                    <a:pt x="345" y="19"/>
                  </a:lnTo>
                  <a:lnTo>
                    <a:pt x="336" y="26"/>
                  </a:lnTo>
                  <a:lnTo>
                    <a:pt x="327" y="32"/>
                  </a:lnTo>
                  <a:lnTo>
                    <a:pt x="320" y="38"/>
                  </a:lnTo>
                  <a:lnTo>
                    <a:pt x="311" y="44"/>
                  </a:lnTo>
                  <a:lnTo>
                    <a:pt x="299" y="53"/>
                  </a:lnTo>
                  <a:lnTo>
                    <a:pt x="287" y="60"/>
                  </a:lnTo>
                  <a:lnTo>
                    <a:pt x="276" y="67"/>
                  </a:lnTo>
                  <a:lnTo>
                    <a:pt x="264" y="73"/>
                  </a:lnTo>
                  <a:lnTo>
                    <a:pt x="252" y="79"/>
                  </a:lnTo>
                  <a:lnTo>
                    <a:pt x="239" y="85"/>
                  </a:lnTo>
                  <a:lnTo>
                    <a:pt x="227" y="91"/>
                  </a:lnTo>
                  <a:lnTo>
                    <a:pt x="214" y="95"/>
                  </a:lnTo>
                  <a:lnTo>
                    <a:pt x="189" y="104"/>
                  </a:lnTo>
                  <a:lnTo>
                    <a:pt x="164" y="113"/>
                  </a:lnTo>
                  <a:lnTo>
                    <a:pt x="138" y="119"/>
                  </a:lnTo>
                  <a:lnTo>
                    <a:pt x="113" y="126"/>
                  </a:lnTo>
                  <a:lnTo>
                    <a:pt x="86" y="132"/>
                  </a:lnTo>
                  <a:lnTo>
                    <a:pt x="60" y="139"/>
                  </a:lnTo>
                  <a:lnTo>
                    <a:pt x="35" y="145"/>
                  </a:lnTo>
                  <a:lnTo>
                    <a:pt x="10" y="154"/>
                  </a:lnTo>
                  <a:lnTo>
                    <a:pt x="4" y="158"/>
                  </a:lnTo>
                  <a:lnTo>
                    <a:pt x="0" y="166"/>
                  </a:lnTo>
                  <a:lnTo>
                    <a:pt x="0" y="171"/>
                  </a:lnTo>
                  <a:lnTo>
                    <a:pt x="7" y="173"/>
                  </a:lnTo>
                  <a:lnTo>
                    <a:pt x="32" y="170"/>
                  </a:lnTo>
                  <a:lnTo>
                    <a:pt x="57" y="164"/>
                  </a:lnTo>
                  <a:lnTo>
                    <a:pt x="82" y="157"/>
                  </a:lnTo>
                  <a:lnTo>
                    <a:pt x="108" y="148"/>
                  </a:lnTo>
                  <a:lnTo>
                    <a:pt x="132" y="138"/>
                  </a:lnTo>
                  <a:lnTo>
                    <a:pt x="157" y="127"/>
                  </a:lnTo>
                  <a:lnTo>
                    <a:pt x="180" y="119"/>
                  </a:lnTo>
                  <a:lnTo>
                    <a:pt x="204" y="108"/>
                  </a:lnTo>
                  <a:lnTo>
                    <a:pt x="214" y="104"/>
                  </a:lnTo>
                  <a:lnTo>
                    <a:pt x="223" y="100"/>
                  </a:lnTo>
                  <a:lnTo>
                    <a:pt x="233" y="95"/>
                  </a:lnTo>
                  <a:lnTo>
                    <a:pt x="243" y="89"/>
                  </a:lnTo>
                  <a:lnTo>
                    <a:pt x="252" y="85"/>
                  </a:lnTo>
                  <a:lnTo>
                    <a:pt x="262" y="79"/>
                  </a:lnTo>
                  <a:lnTo>
                    <a:pt x="271" y="73"/>
                  </a:lnTo>
                  <a:lnTo>
                    <a:pt x="280" y="67"/>
                  </a:lnTo>
                  <a:lnTo>
                    <a:pt x="293" y="58"/>
                  </a:lnTo>
                  <a:lnTo>
                    <a:pt x="305" y="50"/>
                  </a:lnTo>
                  <a:lnTo>
                    <a:pt x="318" y="41"/>
                  </a:lnTo>
                  <a:lnTo>
                    <a:pt x="330" y="32"/>
                  </a:lnTo>
                  <a:lnTo>
                    <a:pt x="343" y="23"/>
                  </a:lnTo>
                  <a:lnTo>
                    <a:pt x="355" y="14"/>
                  </a:lnTo>
                  <a:lnTo>
                    <a:pt x="368" y="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5" name="Freeform 102"/>
            <p:cNvSpPr>
              <a:spLocks/>
            </p:cNvSpPr>
            <p:nvPr/>
          </p:nvSpPr>
          <p:spPr bwMode="auto">
            <a:xfrm>
              <a:off x="6095" y="2620"/>
              <a:ext cx="25" cy="173"/>
            </a:xfrm>
            <a:custGeom>
              <a:avLst/>
              <a:gdLst>
                <a:gd name="T0" fmla="*/ 5 w 25"/>
                <a:gd name="T1" fmla="*/ 0 h 173"/>
                <a:gd name="T2" fmla="*/ 3 w 25"/>
                <a:gd name="T3" fmla="*/ 42 h 173"/>
                <a:gd name="T4" fmla="*/ 0 w 25"/>
                <a:gd name="T5" fmla="*/ 88 h 173"/>
                <a:gd name="T6" fmla="*/ 3 w 25"/>
                <a:gd name="T7" fmla="*/ 133 h 173"/>
                <a:gd name="T8" fmla="*/ 16 w 25"/>
                <a:gd name="T9" fmla="*/ 173 h 173"/>
                <a:gd name="T10" fmla="*/ 19 w 25"/>
                <a:gd name="T11" fmla="*/ 173 h 173"/>
                <a:gd name="T12" fmla="*/ 22 w 25"/>
                <a:gd name="T13" fmla="*/ 171 h 173"/>
                <a:gd name="T14" fmla="*/ 25 w 25"/>
                <a:gd name="T15" fmla="*/ 170 h 173"/>
                <a:gd name="T16" fmla="*/ 25 w 25"/>
                <a:gd name="T17" fmla="*/ 167 h 173"/>
                <a:gd name="T18" fmla="*/ 14 w 25"/>
                <a:gd name="T19" fmla="*/ 126 h 173"/>
                <a:gd name="T20" fmla="*/ 8 w 25"/>
                <a:gd name="T21" fmla="*/ 85 h 173"/>
                <a:gd name="T22" fmla="*/ 7 w 25"/>
                <a:gd name="T23" fmla="*/ 42 h 173"/>
                <a:gd name="T24" fmla="*/ 5 w 25"/>
                <a:gd name="T25" fmla="*/ 0 h 173"/>
                <a:gd name="T26" fmla="*/ 5 w 25"/>
                <a:gd name="T27" fmla="*/ 0 h 173"/>
                <a:gd name="T28" fmla="*/ 5 w 25"/>
                <a:gd name="T29" fmla="*/ 0 h 173"/>
                <a:gd name="T30" fmla="*/ 5 w 25"/>
                <a:gd name="T31" fmla="*/ 0 h 173"/>
                <a:gd name="T32" fmla="*/ 5 w 25"/>
                <a:gd name="T33" fmla="*/ 0 h 173"/>
                <a:gd name="T34" fmla="*/ 5 w 25"/>
                <a:gd name="T35" fmla="*/ 0 h 17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73">
                  <a:moveTo>
                    <a:pt x="5" y="0"/>
                  </a:moveTo>
                  <a:lnTo>
                    <a:pt x="3" y="42"/>
                  </a:lnTo>
                  <a:lnTo>
                    <a:pt x="0" y="88"/>
                  </a:lnTo>
                  <a:lnTo>
                    <a:pt x="3" y="133"/>
                  </a:lnTo>
                  <a:lnTo>
                    <a:pt x="16" y="173"/>
                  </a:lnTo>
                  <a:lnTo>
                    <a:pt x="19" y="173"/>
                  </a:lnTo>
                  <a:lnTo>
                    <a:pt x="22" y="171"/>
                  </a:lnTo>
                  <a:lnTo>
                    <a:pt x="25" y="170"/>
                  </a:lnTo>
                  <a:lnTo>
                    <a:pt x="25" y="167"/>
                  </a:lnTo>
                  <a:lnTo>
                    <a:pt x="14" y="126"/>
                  </a:lnTo>
                  <a:lnTo>
                    <a:pt x="8" y="85"/>
                  </a:lnTo>
                  <a:lnTo>
                    <a:pt x="7" y="4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6" name="Freeform 103"/>
            <p:cNvSpPr>
              <a:spLocks/>
            </p:cNvSpPr>
            <p:nvPr/>
          </p:nvSpPr>
          <p:spPr bwMode="auto">
            <a:xfrm>
              <a:off x="6018" y="2605"/>
              <a:ext cx="122" cy="141"/>
            </a:xfrm>
            <a:custGeom>
              <a:avLst/>
              <a:gdLst>
                <a:gd name="T0" fmla="*/ 0 w 122"/>
                <a:gd name="T1" fmla="*/ 141 h 141"/>
                <a:gd name="T2" fmla="*/ 9 w 122"/>
                <a:gd name="T3" fmla="*/ 138 h 141"/>
                <a:gd name="T4" fmla="*/ 15 w 122"/>
                <a:gd name="T5" fmla="*/ 135 h 141"/>
                <a:gd name="T6" fmla="*/ 22 w 122"/>
                <a:gd name="T7" fmla="*/ 133 h 141"/>
                <a:gd name="T8" fmla="*/ 30 w 122"/>
                <a:gd name="T9" fmla="*/ 132 h 141"/>
                <a:gd name="T10" fmla="*/ 36 w 122"/>
                <a:gd name="T11" fmla="*/ 129 h 141"/>
                <a:gd name="T12" fmla="*/ 41 w 122"/>
                <a:gd name="T13" fmla="*/ 128 h 141"/>
                <a:gd name="T14" fmla="*/ 46 w 122"/>
                <a:gd name="T15" fmla="*/ 125 h 141"/>
                <a:gd name="T16" fmla="*/ 52 w 122"/>
                <a:gd name="T17" fmla="*/ 123 h 141"/>
                <a:gd name="T18" fmla="*/ 58 w 122"/>
                <a:gd name="T19" fmla="*/ 122 h 141"/>
                <a:gd name="T20" fmla="*/ 62 w 122"/>
                <a:gd name="T21" fmla="*/ 119 h 141"/>
                <a:gd name="T22" fmla="*/ 66 w 122"/>
                <a:gd name="T23" fmla="*/ 116 h 141"/>
                <a:gd name="T24" fmla="*/ 71 w 122"/>
                <a:gd name="T25" fmla="*/ 113 h 141"/>
                <a:gd name="T26" fmla="*/ 72 w 122"/>
                <a:gd name="T27" fmla="*/ 111 h 141"/>
                <a:gd name="T28" fmla="*/ 75 w 122"/>
                <a:gd name="T29" fmla="*/ 108 h 141"/>
                <a:gd name="T30" fmla="*/ 77 w 122"/>
                <a:gd name="T31" fmla="*/ 107 h 141"/>
                <a:gd name="T32" fmla="*/ 78 w 122"/>
                <a:gd name="T33" fmla="*/ 106 h 141"/>
                <a:gd name="T34" fmla="*/ 81 w 122"/>
                <a:gd name="T35" fmla="*/ 104 h 141"/>
                <a:gd name="T36" fmla="*/ 84 w 122"/>
                <a:gd name="T37" fmla="*/ 104 h 141"/>
                <a:gd name="T38" fmla="*/ 84 w 122"/>
                <a:gd name="T39" fmla="*/ 104 h 141"/>
                <a:gd name="T40" fmla="*/ 81 w 122"/>
                <a:gd name="T41" fmla="*/ 106 h 141"/>
                <a:gd name="T42" fmla="*/ 93 w 122"/>
                <a:gd name="T43" fmla="*/ 101 h 141"/>
                <a:gd name="T44" fmla="*/ 103 w 122"/>
                <a:gd name="T45" fmla="*/ 94 h 141"/>
                <a:gd name="T46" fmla="*/ 112 w 122"/>
                <a:gd name="T47" fmla="*/ 84 h 141"/>
                <a:gd name="T48" fmla="*/ 118 w 122"/>
                <a:gd name="T49" fmla="*/ 72 h 141"/>
                <a:gd name="T50" fmla="*/ 121 w 122"/>
                <a:gd name="T51" fmla="*/ 60 h 141"/>
                <a:gd name="T52" fmla="*/ 122 w 122"/>
                <a:gd name="T53" fmla="*/ 47 h 141"/>
                <a:gd name="T54" fmla="*/ 121 w 122"/>
                <a:gd name="T55" fmla="*/ 35 h 141"/>
                <a:gd name="T56" fmla="*/ 116 w 122"/>
                <a:gd name="T57" fmla="*/ 23 h 141"/>
                <a:gd name="T58" fmla="*/ 107 w 122"/>
                <a:gd name="T59" fmla="*/ 12 h 141"/>
                <a:gd name="T60" fmla="*/ 96 w 122"/>
                <a:gd name="T61" fmla="*/ 4 h 141"/>
                <a:gd name="T62" fmla="*/ 82 w 122"/>
                <a:gd name="T63" fmla="*/ 0 h 141"/>
                <a:gd name="T64" fmla="*/ 69 w 122"/>
                <a:gd name="T65" fmla="*/ 0 h 141"/>
                <a:gd name="T66" fmla="*/ 55 w 122"/>
                <a:gd name="T67" fmla="*/ 3 h 141"/>
                <a:gd name="T68" fmla="*/ 43 w 122"/>
                <a:gd name="T69" fmla="*/ 10 h 141"/>
                <a:gd name="T70" fmla="*/ 31 w 122"/>
                <a:gd name="T71" fmla="*/ 19 h 141"/>
                <a:gd name="T72" fmla="*/ 22 w 122"/>
                <a:gd name="T73" fmla="*/ 31 h 141"/>
                <a:gd name="T74" fmla="*/ 16 w 122"/>
                <a:gd name="T75" fmla="*/ 44 h 141"/>
                <a:gd name="T76" fmla="*/ 14 w 122"/>
                <a:gd name="T77" fmla="*/ 59 h 141"/>
                <a:gd name="T78" fmla="*/ 11 w 122"/>
                <a:gd name="T79" fmla="*/ 72 h 141"/>
                <a:gd name="T80" fmla="*/ 9 w 122"/>
                <a:gd name="T81" fmla="*/ 86 h 141"/>
                <a:gd name="T82" fmla="*/ 9 w 122"/>
                <a:gd name="T83" fmla="*/ 91 h 141"/>
                <a:gd name="T84" fmla="*/ 6 w 122"/>
                <a:gd name="T85" fmla="*/ 95 h 141"/>
                <a:gd name="T86" fmla="*/ 5 w 122"/>
                <a:gd name="T87" fmla="*/ 101 h 141"/>
                <a:gd name="T88" fmla="*/ 3 w 122"/>
                <a:gd name="T89" fmla="*/ 106 h 141"/>
                <a:gd name="T90" fmla="*/ 2 w 122"/>
                <a:gd name="T91" fmla="*/ 114 h 141"/>
                <a:gd name="T92" fmla="*/ 2 w 122"/>
                <a:gd name="T93" fmla="*/ 123 h 141"/>
                <a:gd name="T94" fmla="*/ 0 w 122"/>
                <a:gd name="T95" fmla="*/ 132 h 141"/>
                <a:gd name="T96" fmla="*/ 0 w 122"/>
                <a:gd name="T97" fmla="*/ 141 h 141"/>
                <a:gd name="T98" fmla="*/ 0 w 122"/>
                <a:gd name="T99" fmla="*/ 141 h 141"/>
                <a:gd name="T100" fmla="*/ 0 w 122"/>
                <a:gd name="T101" fmla="*/ 141 h 141"/>
                <a:gd name="T102" fmla="*/ 0 w 122"/>
                <a:gd name="T103" fmla="*/ 141 h 141"/>
                <a:gd name="T104" fmla="*/ 0 w 122"/>
                <a:gd name="T105" fmla="*/ 141 h 141"/>
                <a:gd name="T106" fmla="*/ 0 w 122"/>
                <a:gd name="T107" fmla="*/ 141 h 14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2" h="141">
                  <a:moveTo>
                    <a:pt x="0" y="141"/>
                  </a:moveTo>
                  <a:lnTo>
                    <a:pt x="9" y="138"/>
                  </a:lnTo>
                  <a:lnTo>
                    <a:pt x="15" y="135"/>
                  </a:lnTo>
                  <a:lnTo>
                    <a:pt x="22" y="133"/>
                  </a:lnTo>
                  <a:lnTo>
                    <a:pt x="30" y="132"/>
                  </a:lnTo>
                  <a:lnTo>
                    <a:pt x="36" y="129"/>
                  </a:lnTo>
                  <a:lnTo>
                    <a:pt x="41" y="128"/>
                  </a:lnTo>
                  <a:lnTo>
                    <a:pt x="46" y="125"/>
                  </a:lnTo>
                  <a:lnTo>
                    <a:pt x="52" y="123"/>
                  </a:lnTo>
                  <a:lnTo>
                    <a:pt x="58" y="122"/>
                  </a:lnTo>
                  <a:lnTo>
                    <a:pt x="62" y="119"/>
                  </a:lnTo>
                  <a:lnTo>
                    <a:pt x="66" y="116"/>
                  </a:lnTo>
                  <a:lnTo>
                    <a:pt x="71" y="113"/>
                  </a:lnTo>
                  <a:lnTo>
                    <a:pt x="72" y="111"/>
                  </a:lnTo>
                  <a:lnTo>
                    <a:pt x="75" y="108"/>
                  </a:lnTo>
                  <a:lnTo>
                    <a:pt x="77" y="107"/>
                  </a:lnTo>
                  <a:lnTo>
                    <a:pt x="78" y="106"/>
                  </a:lnTo>
                  <a:lnTo>
                    <a:pt x="81" y="104"/>
                  </a:lnTo>
                  <a:lnTo>
                    <a:pt x="84" y="104"/>
                  </a:lnTo>
                  <a:lnTo>
                    <a:pt x="81" y="106"/>
                  </a:lnTo>
                  <a:lnTo>
                    <a:pt x="93" y="101"/>
                  </a:lnTo>
                  <a:lnTo>
                    <a:pt x="103" y="94"/>
                  </a:lnTo>
                  <a:lnTo>
                    <a:pt x="112" y="84"/>
                  </a:lnTo>
                  <a:lnTo>
                    <a:pt x="118" y="72"/>
                  </a:lnTo>
                  <a:lnTo>
                    <a:pt x="121" y="60"/>
                  </a:lnTo>
                  <a:lnTo>
                    <a:pt x="122" y="47"/>
                  </a:lnTo>
                  <a:lnTo>
                    <a:pt x="121" y="35"/>
                  </a:lnTo>
                  <a:lnTo>
                    <a:pt x="116" y="23"/>
                  </a:lnTo>
                  <a:lnTo>
                    <a:pt x="107" y="12"/>
                  </a:lnTo>
                  <a:lnTo>
                    <a:pt x="96" y="4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55" y="3"/>
                  </a:lnTo>
                  <a:lnTo>
                    <a:pt x="43" y="10"/>
                  </a:lnTo>
                  <a:lnTo>
                    <a:pt x="31" y="19"/>
                  </a:lnTo>
                  <a:lnTo>
                    <a:pt x="22" y="31"/>
                  </a:lnTo>
                  <a:lnTo>
                    <a:pt x="16" y="44"/>
                  </a:lnTo>
                  <a:lnTo>
                    <a:pt x="14" y="59"/>
                  </a:lnTo>
                  <a:lnTo>
                    <a:pt x="11" y="72"/>
                  </a:lnTo>
                  <a:lnTo>
                    <a:pt x="9" y="86"/>
                  </a:lnTo>
                  <a:lnTo>
                    <a:pt x="9" y="91"/>
                  </a:lnTo>
                  <a:lnTo>
                    <a:pt x="6" y="95"/>
                  </a:lnTo>
                  <a:lnTo>
                    <a:pt x="5" y="101"/>
                  </a:lnTo>
                  <a:lnTo>
                    <a:pt x="3" y="106"/>
                  </a:lnTo>
                  <a:lnTo>
                    <a:pt x="2" y="114"/>
                  </a:lnTo>
                  <a:lnTo>
                    <a:pt x="2" y="123"/>
                  </a:lnTo>
                  <a:lnTo>
                    <a:pt x="0" y="132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7" name="Freeform 104"/>
            <p:cNvSpPr>
              <a:spLocks/>
            </p:cNvSpPr>
            <p:nvPr/>
          </p:nvSpPr>
          <p:spPr bwMode="auto">
            <a:xfrm>
              <a:off x="5952" y="2628"/>
              <a:ext cx="147" cy="74"/>
            </a:xfrm>
            <a:custGeom>
              <a:avLst/>
              <a:gdLst>
                <a:gd name="T0" fmla="*/ 0 w 147"/>
                <a:gd name="T1" fmla="*/ 74 h 74"/>
                <a:gd name="T2" fmla="*/ 6 w 147"/>
                <a:gd name="T3" fmla="*/ 71 h 74"/>
                <a:gd name="T4" fmla="*/ 12 w 147"/>
                <a:gd name="T5" fmla="*/ 69 h 74"/>
                <a:gd name="T6" fmla="*/ 18 w 147"/>
                <a:gd name="T7" fmla="*/ 66 h 74"/>
                <a:gd name="T8" fmla="*/ 24 w 147"/>
                <a:gd name="T9" fmla="*/ 62 h 74"/>
                <a:gd name="T10" fmla="*/ 28 w 147"/>
                <a:gd name="T11" fmla="*/ 59 h 74"/>
                <a:gd name="T12" fmla="*/ 34 w 147"/>
                <a:gd name="T13" fmla="*/ 56 h 74"/>
                <a:gd name="T14" fmla="*/ 40 w 147"/>
                <a:gd name="T15" fmla="*/ 52 h 74"/>
                <a:gd name="T16" fmla="*/ 44 w 147"/>
                <a:gd name="T17" fmla="*/ 47 h 74"/>
                <a:gd name="T18" fmla="*/ 56 w 147"/>
                <a:gd name="T19" fmla="*/ 40 h 74"/>
                <a:gd name="T20" fmla="*/ 66 w 147"/>
                <a:gd name="T21" fmla="*/ 33 h 74"/>
                <a:gd name="T22" fmla="*/ 78 w 147"/>
                <a:gd name="T23" fmla="*/ 27 h 74"/>
                <a:gd name="T24" fmla="*/ 90 w 147"/>
                <a:gd name="T25" fmla="*/ 22 h 74"/>
                <a:gd name="T26" fmla="*/ 102 w 147"/>
                <a:gd name="T27" fmla="*/ 19 h 74"/>
                <a:gd name="T28" fmla="*/ 115 w 147"/>
                <a:gd name="T29" fmla="*/ 17 h 74"/>
                <a:gd name="T30" fmla="*/ 126 w 147"/>
                <a:gd name="T31" fmla="*/ 15 h 74"/>
                <a:gd name="T32" fmla="*/ 140 w 147"/>
                <a:gd name="T33" fmla="*/ 12 h 74"/>
                <a:gd name="T34" fmla="*/ 143 w 147"/>
                <a:gd name="T35" fmla="*/ 9 h 74"/>
                <a:gd name="T36" fmla="*/ 146 w 147"/>
                <a:gd name="T37" fmla="*/ 6 h 74"/>
                <a:gd name="T38" fmla="*/ 147 w 147"/>
                <a:gd name="T39" fmla="*/ 3 h 74"/>
                <a:gd name="T40" fmla="*/ 144 w 147"/>
                <a:gd name="T41" fmla="*/ 2 h 74"/>
                <a:gd name="T42" fmla="*/ 135 w 147"/>
                <a:gd name="T43" fmla="*/ 0 h 74"/>
                <a:gd name="T44" fmla="*/ 125 w 147"/>
                <a:gd name="T45" fmla="*/ 0 h 74"/>
                <a:gd name="T46" fmla="*/ 116 w 147"/>
                <a:gd name="T47" fmla="*/ 0 h 74"/>
                <a:gd name="T48" fmla="*/ 107 w 147"/>
                <a:gd name="T49" fmla="*/ 2 h 74"/>
                <a:gd name="T50" fmla="*/ 99 w 147"/>
                <a:gd name="T51" fmla="*/ 3 h 74"/>
                <a:gd name="T52" fmla="*/ 90 w 147"/>
                <a:gd name="T53" fmla="*/ 6 h 74"/>
                <a:gd name="T54" fmla="*/ 82 w 147"/>
                <a:gd name="T55" fmla="*/ 9 h 74"/>
                <a:gd name="T56" fmla="*/ 74 w 147"/>
                <a:gd name="T57" fmla="*/ 14 h 74"/>
                <a:gd name="T58" fmla="*/ 63 w 147"/>
                <a:gd name="T59" fmla="*/ 21 h 74"/>
                <a:gd name="T60" fmla="*/ 55 w 147"/>
                <a:gd name="T61" fmla="*/ 28 h 74"/>
                <a:gd name="T62" fmla="*/ 46 w 147"/>
                <a:gd name="T63" fmla="*/ 36 h 74"/>
                <a:gd name="T64" fmla="*/ 37 w 147"/>
                <a:gd name="T65" fmla="*/ 44 h 74"/>
                <a:gd name="T66" fmla="*/ 30 w 147"/>
                <a:gd name="T67" fmla="*/ 53 h 74"/>
                <a:gd name="T68" fmla="*/ 21 w 147"/>
                <a:gd name="T69" fmla="*/ 61 h 74"/>
                <a:gd name="T70" fmla="*/ 11 w 147"/>
                <a:gd name="T71" fmla="*/ 68 h 74"/>
                <a:gd name="T72" fmla="*/ 0 w 147"/>
                <a:gd name="T73" fmla="*/ 74 h 74"/>
                <a:gd name="T74" fmla="*/ 0 w 147"/>
                <a:gd name="T75" fmla="*/ 74 h 74"/>
                <a:gd name="T76" fmla="*/ 0 w 147"/>
                <a:gd name="T77" fmla="*/ 74 h 74"/>
                <a:gd name="T78" fmla="*/ 0 w 147"/>
                <a:gd name="T79" fmla="*/ 74 h 74"/>
                <a:gd name="T80" fmla="*/ 0 w 147"/>
                <a:gd name="T81" fmla="*/ 74 h 74"/>
                <a:gd name="T82" fmla="*/ 0 w 147"/>
                <a:gd name="T83" fmla="*/ 74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7" h="74">
                  <a:moveTo>
                    <a:pt x="0" y="74"/>
                  </a:moveTo>
                  <a:lnTo>
                    <a:pt x="6" y="71"/>
                  </a:lnTo>
                  <a:lnTo>
                    <a:pt x="12" y="69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8" y="59"/>
                  </a:lnTo>
                  <a:lnTo>
                    <a:pt x="34" y="56"/>
                  </a:lnTo>
                  <a:lnTo>
                    <a:pt x="40" y="52"/>
                  </a:lnTo>
                  <a:lnTo>
                    <a:pt x="44" y="47"/>
                  </a:lnTo>
                  <a:lnTo>
                    <a:pt x="56" y="40"/>
                  </a:lnTo>
                  <a:lnTo>
                    <a:pt x="66" y="33"/>
                  </a:lnTo>
                  <a:lnTo>
                    <a:pt x="78" y="27"/>
                  </a:lnTo>
                  <a:lnTo>
                    <a:pt x="90" y="22"/>
                  </a:lnTo>
                  <a:lnTo>
                    <a:pt x="102" y="19"/>
                  </a:lnTo>
                  <a:lnTo>
                    <a:pt x="115" y="17"/>
                  </a:lnTo>
                  <a:lnTo>
                    <a:pt x="126" y="15"/>
                  </a:lnTo>
                  <a:lnTo>
                    <a:pt x="140" y="12"/>
                  </a:lnTo>
                  <a:lnTo>
                    <a:pt x="143" y="9"/>
                  </a:lnTo>
                  <a:lnTo>
                    <a:pt x="146" y="6"/>
                  </a:lnTo>
                  <a:lnTo>
                    <a:pt x="147" y="3"/>
                  </a:lnTo>
                  <a:lnTo>
                    <a:pt x="144" y="2"/>
                  </a:lnTo>
                  <a:lnTo>
                    <a:pt x="135" y="0"/>
                  </a:lnTo>
                  <a:lnTo>
                    <a:pt x="125" y="0"/>
                  </a:lnTo>
                  <a:lnTo>
                    <a:pt x="116" y="0"/>
                  </a:lnTo>
                  <a:lnTo>
                    <a:pt x="107" y="2"/>
                  </a:lnTo>
                  <a:lnTo>
                    <a:pt x="99" y="3"/>
                  </a:lnTo>
                  <a:lnTo>
                    <a:pt x="90" y="6"/>
                  </a:lnTo>
                  <a:lnTo>
                    <a:pt x="82" y="9"/>
                  </a:lnTo>
                  <a:lnTo>
                    <a:pt x="74" y="14"/>
                  </a:lnTo>
                  <a:lnTo>
                    <a:pt x="63" y="21"/>
                  </a:lnTo>
                  <a:lnTo>
                    <a:pt x="55" y="28"/>
                  </a:lnTo>
                  <a:lnTo>
                    <a:pt x="46" y="36"/>
                  </a:lnTo>
                  <a:lnTo>
                    <a:pt x="37" y="44"/>
                  </a:lnTo>
                  <a:lnTo>
                    <a:pt x="30" y="53"/>
                  </a:lnTo>
                  <a:lnTo>
                    <a:pt x="21" y="61"/>
                  </a:lnTo>
                  <a:lnTo>
                    <a:pt x="11" y="6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8" name="Freeform 105"/>
            <p:cNvSpPr>
              <a:spLocks/>
            </p:cNvSpPr>
            <p:nvPr/>
          </p:nvSpPr>
          <p:spPr bwMode="auto">
            <a:xfrm>
              <a:off x="5804" y="2540"/>
              <a:ext cx="250" cy="883"/>
            </a:xfrm>
            <a:custGeom>
              <a:avLst/>
              <a:gdLst>
                <a:gd name="T0" fmla="*/ 250 w 250"/>
                <a:gd name="T1" fmla="*/ 0 h 883"/>
                <a:gd name="T2" fmla="*/ 232 w 250"/>
                <a:gd name="T3" fmla="*/ 24 h 883"/>
                <a:gd name="T4" fmla="*/ 216 w 250"/>
                <a:gd name="T5" fmla="*/ 49 h 883"/>
                <a:gd name="T6" fmla="*/ 200 w 250"/>
                <a:gd name="T7" fmla="*/ 72 h 883"/>
                <a:gd name="T8" fmla="*/ 184 w 250"/>
                <a:gd name="T9" fmla="*/ 97 h 883"/>
                <a:gd name="T10" fmla="*/ 167 w 250"/>
                <a:gd name="T11" fmla="*/ 122 h 883"/>
                <a:gd name="T12" fmla="*/ 151 w 250"/>
                <a:gd name="T13" fmla="*/ 149 h 883"/>
                <a:gd name="T14" fmla="*/ 137 w 250"/>
                <a:gd name="T15" fmla="*/ 173 h 883"/>
                <a:gd name="T16" fmla="*/ 122 w 250"/>
                <a:gd name="T17" fmla="*/ 198 h 883"/>
                <a:gd name="T18" fmla="*/ 109 w 250"/>
                <a:gd name="T19" fmla="*/ 222 h 883"/>
                <a:gd name="T20" fmla="*/ 97 w 250"/>
                <a:gd name="T21" fmla="*/ 248 h 883"/>
                <a:gd name="T22" fmla="*/ 88 w 250"/>
                <a:gd name="T23" fmla="*/ 273 h 883"/>
                <a:gd name="T24" fmla="*/ 78 w 250"/>
                <a:gd name="T25" fmla="*/ 300 h 883"/>
                <a:gd name="T26" fmla="*/ 69 w 250"/>
                <a:gd name="T27" fmla="*/ 326 h 883"/>
                <a:gd name="T28" fmla="*/ 62 w 250"/>
                <a:gd name="T29" fmla="*/ 354 h 883"/>
                <a:gd name="T30" fmla="*/ 54 w 250"/>
                <a:gd name="T31" fmla="*/ 380 h 883"/>
                <a:gd name="T32" fmla="*/ 46 w 250"/>
                <a:gd name="T33" fmla="*/ 407 h 883"/>
                <a:gd name="T34" fmla="*/ 29 w 250"/>
                <a:gd name="T35" fmla="*/ 465 h 883"/>
                <a:gd name="T36" fmla="*/ 19 w 250"/>
                <a:gd name="T37" fmla="*/ 524 h 883"/>
                <a:gd name="T38" fmla="*/ 10 w 250"/>
                <a:gd name="T39" fmla="*/ 584 h 883"/>
                <a:gd name="T40" fmla="*/ 4 w 250"/>
                <a:gd name="T41" fmla="*/ 644 h 883"/>
                <a:gd name="T42" fmla="*/ 0 w 250"/>
                <a:gd name="T43" fmla="*/ 703 h 883"/>
                <a:gd name="T44" fmla="*/ 0 w 250"/>
                <a:gd name="T45" fmla="*/ 762 h 883"/>
                <a:gd name="T46" fmla="*/ 3 w 250"/>
                <a:gd name="T47" fmla="*/ 822 h 883"/>
                <a:gd name="T48" fmla="*/ 10 w 250"/>
                <a:gd name="T49" fmla="*/ 880 h 883"/>
                <a:gd name="T50" fmla="*/ 13 w 250"/>
                <a:gd name="T51" fmla="*/ 883 h 883"/>
                <a:gd name="T52" fmla="*/ 18 w 250"/>
                <a:gd name="T53" fmla="*/ 880 h 883"/>
                <a:gd name="T54" fmla="*/ 22 w 250"/>
                <a:gd name="T55" fmla="*/ 878 h 883"/>
                <a:gd name="T56" fmla="*/ 24 w 250"/>
                <a:gd name="T57" fmla="*/ 873 h 883"/>
                <a:gd name="T58" fmla="*/ 29 w 250"/>
                <a:gd name="T59" fmla="*/ 754 h 883"/>
                <a:gd name="T60" fmla="*/ 35 w 250"/>
                <a:gd name="T61" fmla="*/ 637 h 883"/>
                <a:gd name="T62" fmla="*/ 46 w 250"/>
                <a:gd name="T63" fmla="*/ 520 h 883"/>
                <a:gd name="T64" fmla="*/ 66 w 250"/>
                <a:gd name="T65" fmla="*/ 402 h 883"/>
                <a:gd name="T66" fmla="*/ 73 w 250"/>
                <a:gd name="T67" fmla="*/ 374 h 883"/>
                <a:gd name="T68" fmla="*/ 81 w 250"/>
                <a:gd name="T69" fmla="*/ 348 h 883"/>
                <a:gd name="T70" fmla="*/ 88 w 250"/>
                <a:gd name="T71" fmla="*/ 320 h 883"/>
                <a:gd name="T72" fmla="*/ 97 w 250"/>
                <a:gd name="T73" fmla="*/ 294 h 883"/>
                <a:gd name="T74" fmla="*/ 106 w 250"/>
                <a:gd name="T75" fmla="*/ 266 h 883"/>
                <a:gd name="T76" fmla="*/ 116 w 250"/>
                <a:gd name="T77" fmla="*/ 241 h 883"/>
                <a:gd name="T78" fmla="*/ 126 w 250"/>
                <a:gd name="T79" fmla="*/ 215 h 883"/>
                <a:gd name="T80" fmla="*/ 139 w 250"/>
                <a:gd name="T81" fmla="*/ 190 h 883"/>
                <a:gd name="T82" fmla="*/ 153 w 250"/>
                <a:gd name="T83" fmla="*/ 166 h 883"/>
                <a:gd name="T84" fmla="*/ 166 w 250"/>
                <a:gd name="T85" fmla="*/ 141 h 883"/>
                <a:gd name="T86" fmla="*/ 181 w 250"/>
                <a:gd name="T87" fmla="*/ 118 h 883"/>
                <a:gd name="T88" fmla="*/ 195 w 250"/>
                <a:gd name="T89" fmla="*/ 94 h 883"/>
                <a:gd name="T90" fmla="*/ 208 w 250"/>
                <a:gd name="T91" fmla="*/ 72 h 883"/>
                <a:gd name="T92" fmla="*/ 223 w 250"/>
                <a:gd name="T93" fmla="*/ 49 h 883"/>
                <a:gd name="T94" fmla="*/ 236 w 250"/>
                <a:gd name="T95" fmla="*/ 24 h 883"/>
                <a:gd name="T96" fmla="*/ 250 w 250"/>
                <a:gd name="T97" fmla="*/ 0 h 883"/>
                <a:gd name="T98" fmla="*/ 250 w 250"/>
                <a:gd name="T99" fmla="*/ 0 h 883"/>
                <a:gd name="T100" fmla="*/ 250 w 250"/>
                <a:gd name="T101" fmla="*/ 0 h 883"/>
                <a:gd name="T102" fmla="*/ 250 w 250"/>
                <a:gd name="T103" fmla="*/ 0 h 883"/>
                <a:gd name="T104" fmla="*/ 250 w 250"/>
                <a:gd name="T105" fmla="*/ 0 h 883"/>
                <a:gd name="T106" fmla="*/ 250 w 250"/>
                <a:gd name="T107" fmla="*/ 0 h 88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50" h="883">
                  <a:moveTo>
                    <a:pt x="250" y="0"/>
                  </a:moveTo>
                  <a:lnTo>
                    <a:pt x="232" y="24"/>
                  </a:lnTo>
                  <a:lnTo>
                    <a:pt x="216" y="49"/>
                  </a:lnTo>
                  <a:lnTo>
                    <a:pt x="200" y="72"/>
                  </a:lnTo>
                  <a:lnTo>
                    <a:pt x="184" y="97"/>
                  </a:lnTo>
                  <a:lnTo>
                    <a:pt x="167" y="122"/>
                  </a:lnTo>
                  <a:lnTo>
                    <a:pt x="151" y="149"/>
                  </a:lnTo>
                  <a:lnTo>
                    <a:pt x="137" y="173"/>
                  </a:lnTo>
                  <a:lnTo>
                    <a:pt x="122" y="198"/>
                  </a:lnTo>
                  <a:lnTo>
                    <a:pt x="109" y="222"/>
                  </a:lnTo>
                  <a:lnTo>
                    <a:pt x="97" y="248"/>
                  </a:lnTo>
                  <a:lnTo>
                    <a:pt x="88" y="273"/>
                  </a:lnTo>
                  <a:lnTo>
                    <a:pt x="78" y="300"/>
                  </a:lnTo>
                  <a:lnTo>
                    <a:pt x="69" y="326"/>
                  </a:lnTo>
                  <a:lnTo>
                    <a:pt x="62" y="354"/>
                  </a:lnTo>
                  <a:lnTo>
                    <a:pt x="54" y="380"/>
                  </a:lnTo>
                  <a:lnTo>
                    <a:pt x="46" y="407"/>
                  </a:lnTo>
                  <a:lnTo>
                    <a:pt x="29" y="465"/>
                  </a:lnTo>
                  <a:lnTo>
                    <a:pt x="19" y="524"/>
                  </a:lnTo>
                  <a:lnTo>
                    <a:pt x="10" y="584"/>
                  </a:lnTo>
                  <a:lnTo>
                    <a:pt x="4" y="644"/>
                  </a:lnTo>
                  <a:lnTo>
                    <a:pt x="0" y="703"/>
                  </a:lnTo>
                  <a:lnTo>
                    <a:pt x="0" y="762"/>
                  </a:lnTo>
                  <a:lnTo>
                    <a:pt x="3" y="822"/>
                  </a:lnTo>
                  <a:lnTo>
                    <a:pt x="10" y="880"/>
                  </a:lnTo>
                  <a:lnTo>
                    <a:pt x="13" y="883"/>
                  </a:lnTo>
                  <a:lnTo>
                    <a:pt x="18" y="880"/>
                  </a:lnTo>
                  <a:lnTo>
                    <a:pt x="22" y="878"/>
                  </a:lnTo>
                  <a:lnTo>
                    <a:pt x="24" y="873"/>
                  </a:lnTo>
                  <a:lnTo>
                    <a:pt x="29" y="754"/>
                  </a:lnTo>
                  <a:lnTo>
                    <a:pt x="35" y="637"/>
                  </a:lnTo>
                  <a:lnTo>
                    <a:pt x="46" y="520"/>
                  </a:lnTo>
                  <a:lnTo>
                    <a:pt x="66" y="402"/>
                  </a:lnTo>
                  <a:lnTo>
                    <a:pt x="73" y="374"/>
                  </a:lnTo>
                  <a:lnTo>
                    <a:pt x="81" y="348"/>
                  </a:lnTo>
                  <a:lnTo>
                    <a:pt x="88" y="320"/>
                  </a:lnTo>
                  <a:lnTo>
                    <a:pt x="97" y="294"/>
                  </a:lnTo>
                  <a:lnTo>
                    <a:pt x="106" y="266"/>
                  </a:lnTo>
                  <a:lnTo>
                    <a:pt x="116" y="241"/>
                  </a:lnTo>
                  <a:lnTo>
                    <a:pt x="126" y="215"/>
                  </a:lnTo>
                  <a:lnTo>
                    <a:pt x="139" y="190"/>
                  </a:lnTo>
                  <a:lnTo>
                    <a:pt x="153" y="166"/>
                  </a:lnTo>
                  <a:lnTo>
                    <a:pt x="166" y="141"/>
                  </a:lnTo>
                  <a:lnTo>
                    <a:pt x="181" y="118"/>
                  </a:lnTo>
                  <a:lnTo>
                    <a:pt x="195" y="94"/>
                  </a:lnTo>
                  <a:lnTo>
                    <a:pt x="208" y="72"/>
                  </a:lnTo>
                  <a:lnTo>
                    <a:pt x="223" y="49"/>
                  </a:lnTo>
                  <a:lnTo>
                    <a:pt x="236" y="2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9" name="Freeform 106"/>
            <p:cNvSpPr>
              <a:spLocks/>
            </p:cNvSpPr>
            <p:nvPr/>
          </p:nvSpPr>
          <p:spPr bwMode="auto">
            <a:xfrm>
              <a:off x="5822" y="2554"/>
              <a:ext cx="234" cy="239"/>
            </a:xfrm>
            <a:custGeom>
              <a:avLst/>
              <a:gdLst>
                <a:gd name="T0" fmla="*/ 234 w 234"/>
                <a:gd name="T1" fmla="*/ 0 h 239"/>
                <a:gd name="T2" fmla="*/ 227 w 234"/>
                <a:gd name="T3" fmla="*/ 3 h 239"/>
                <a:gd name="T4" fmla="*/ 218 w 234"/>
                <a:gd name="T5" fmla="*/ 5 h 239"/>
                <a:gd name="T6" fmla="*/ 211 w 234"/>
                <a:gd name="T7" fmla="*/ 10 h 239"/>
                <a:gd name="T8" fmla="*/ 204 w 234"/>
                <a:gd name="T9" fmla="*/ 14 h 239"/>
                <a:gd name="T10" fmla="*/ 196 w 234"/>
                <a:gd name="T11" fmla="*/ 19 h 239"/>
                <a:gd name="T12" fmla="*/ 190 w 234"/>
                <a:gd name="T13" fmla="*/ 23 h 239"/>
                <a:gd name="T14" fmla="*/ 183 w 234"/>
                <a:gd name="T15" fmla="*/ 27 h 239"/>
                <a:gd name="T16" fmla="*/ 176 w 234"/>
                <a:gd name="T17" fmla="*/ 33 h 239"/>
                <a:gd name="T18" fmla="*/ 168 w 234"/>
                <a:gd name="T19" fmla="*/ 39 h 239"/>
                <a:gd name="T20" fmla="*/ 160 w 234"/>
                <a:gd name="T21" fmla="*/ 45 h 239"/>
                <a:gd name="T22" fmla="*/ 152 w 234"/>
                <a:gd name="T23" fmla="*/ 51 h 239"/>
                <a:gd name="T24" fmla="*/ 143 w 234"/>
                <a:gd name="T25" fmla="*/ 58 h 239"/>
                <a:gd name="T26" fmla="*/ 135 w 234"/>
                <a:gd name="T27" fmla="*/ 66 h 239"/>
                <a:gd name="T28" fmla="*/ 127 w 234"/>
                <a:gd name="T29" fmla="*/ 71 h 239"/>
                <a:gd name="T30" fmla="*/ 120 w 234"/>
                <a:gd name="T31" fmla="*/ 79 h 239"/>
                <a:gd name="T32" fmla="*/ 114 w 234"/>
                <a:gd name="T33" fmla="*/ 86 h 239"/>
                <a:gd name="T34" fmla="*/ 105 w 234"/>
                <a:gd name="T35" fmla="*/ 96 h 239"/>
                <a:gd name="T36" fmla="*/ 98 w 234"/>
                <a:gd name="T37" fmla="*/ 105 h 239"/>
                <a:gd name="T38" fmla="*/ 89 w 234"/>
                <a:gd name="T39" fmla="*/ 115 h 239"/>
                <a:gd name="T40" fmla="*/ 80 w 234"/>
                <a:gd name="T41" fmla="*/ 124 h 239"/>
                <a:gd name="T42" fmla="*/ 72 w 234"/>
                <a:gd name="T43" fmla="*/ 135 h 239"/>
                <a:gd name="T44" fmla="*/ 63 w 234"/>
                <a:gd name="T45" fmla="*/ 143 h 239"/>
                <a:gd name="T46" fmla="*/ 55 w 234"/>
                <a:gd name="T47" fmla="*/ 154 h 239"/>
                <a:gd name="T48" fmla="*/ 47 w 234"/>
                <a:gd name="T49" fmla="*/ 162 h 239"/>
                <a:gd name="T50" fmla="*/ 39 w 234"/>
                <a:gd name="T51" fmla="*/ 171 h 239"/>
                <a:gd name="T52" fmla="*/ 33 w 234"/>
                <a:gd name="T53" fmla="*/ 180 h 239"/>
                <a:gd name="T54" fmla="*/ 29 w 234"/>
                <a:gd name="T55" fmla="*/ 189 h 239"/>
                <a:gd name="T56" fmla="*/ 23 w 234"/>
                <a:gd name="T57" fmla="*/ 198 h 239"/>
                <a:gd name="T58" fmla="*/ 19 w 234"/>
                <a:gd name="T59" fmla="*/ 206 h 239"/>
                <a:gd name="T60" fmla="*/ 13 w 234"/>
                <a:gd name="T61" fmla="*/ 215 h 239"/>
                <a:gd name="T62" fmla="*/ 7 w 234"/>
                <a:gd name="T63" fmla="*/ 224 h 239"/>
                <a:gd name="T64" fmla="*/ 1 w 234"/>
                <a:gd name="T65" fmla="*/ 233 h 239"/>
                <a:gd name="T66" fmla="*/ 0 w 234"/>
                <a:gd name="T67" fmla="*/ 236 h 239"/>
                <a:gd name="T68" fmla="*/ 1 w 234"/>
                <a:gd name="T69" fmla="*/ 239 h 239"/>
                <a:gd name="T70" fmla="*/ 3 w 234"/>
                <a:gd name="T71" fmla="*/ 239 h 239"/>
                <a:gd name="T72" fmla="*/ 6 w 234"/>
                <a:gd name="T73" fmla="*/ 237 h 239"/>
                <a:gd name="T74" fmla="*/ 16 w 234"/>
                <a:gd name="T75" fmla="*/ 227 h 239"/>
                <a:gd name="T76" fmla="*/ 25 w 234"/>
                <a:gd name="T77" fmla="*/ 215 h 239"/>
                <a:gd name="T78" fmla="*/ 32 w 234"/>
                <a:gd name="T79" fmla="*/ 202 h 239"/>
                <a:gd name="T80" fmla="*/ 39 w 234"/>
                <a:gd name="T81" fmla="*/ 190 h 239"/>
                <a:gd name="T82" fmla="*/ 45 w 234"/>
                <a:gd name="T83" fmla="*/ 180 h 239"/>
                <a:gd name="T84" fmla="*/ 53 w 234"/>
                <a:gd name="T85" fmla="*/ 170 h 239"/>
                <a:gd name="T86" fmla="*/ 60 w 234"/>
                <a:gd name="T87" fmla="*/ 159 h 239"/>
                <a:gd name="T88" fmla="*/ 69 w 234"/>
                <a:gd name="T89" fmla="*/ 149 h 239"/>
                <a:gd name="T90" fmla="*/ 76 w 234"/>
                <a:gd name="T91" fmla="*/ 139 h 239"/>
                <a:gd name="T92" fmla="*/ 85 w 234"/>
                <a:gd name="T93" fmla="*/ 130 h 239"/>
                <a:gd name="T94" fmla="*/ 94 w 234"/>
                <a:gd name="T95" fmla="*/ 120 h 239"/>
                <a:gd name="T96" fmla="*/ 101 w 234"/>
                <a:gd name="T97" fmla="*/ 111 h 239"/>
                <a:gd name="T98" fmla="*/ 114 w 234"/>
                <a:gd name="T99" fmla="*/ 95 h 239"/>
                <a:gd name="T100" fmla="*/ 129 w 234"/>
                <a:gd name="T101" fmla="*/ 79 h 239"/>
                <a:gd name="T102" fmla="*/ 145 w 234"/>
                <a:gd name="T103" fmla="*/ 63 h 239"/>
                <a:gd name="T104" fmla="*/ 161 w 234"/>
                <a:gd name="T105" fmla="*/ 47 h 239"/>
                <a:gd name="T106" fmla="*/ 179 w 234"/>
                <a:gd name="T107" fmla="*/ 33 h 239"/>
                <a:gd name="T108" fmla="*/ 196 w 234"/>
                <a:gd name="T109" fmla="*/ 20 h 239"/>
                <a:gd name="T110" fmla="*/ 215 w 234"/>
                <a:gd name="T111" fmla="*/ 8 h 239"/>
                <a:gd name="T112" fmla="*/ 234 w 234"/>
                <a:gd name="T113" fmla="*/ 0 h 239"/>
                <a:gd name="T114" fmla="*/ 234 w 234"/>
                <a:gd name="T115" fmla="*/ 0 h 239"/>
                <a:gd name="T116" fmla="*/ 234 w 234"/>
                <a:gd name="T117" fmla="*/ 0 h 239"/>
                <a:gd name="T118" fmla="*/ 234 w 234"/>
                <a:gd name="T119" fmla="*/ 0 h 239"/>
                <a:gd name="T120" fmla="*/ 234 w 234"/>
                <a:gd name="T121" fmla="*/ 0 h 239"/>
                <a:gd name="T122" fmla="*/ 234 w 234"/>
                <a:gd name="T123" fmla="*/ 0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4" h="239">
                  <a:moveTo>
                    <a:pt x="234" y="0"/>
                  </a:moveTo>
                  <a:lnTo>
                    <a:pt x="227" y="3"/>
                  </a:lnTo>
                  <a:lnTo>
                    <a:pt x="218" y="5"/>
                  </a:lnTo>
                  <a:lnTo>
                    <a:pt x="211" y="10"/>
                  </a:lnTo>
                  <a:lnTo>
                    <a:pt x="204" y="14"/>
                  </a:lnTo>
                  <a:lnTo>
                    <a:pt x="196" y="19"/>
                  </a:lnTo>
                  <a:lnTo>
                    <a:pt x="190" y="23"/>
                  </a:lnTo>
                  <a:lnTo>
                    <a:pt x="183" y="27"/>
                  </a:lnTo>
                  <a:lnTo>
                    <a:pt x="176" y="33"/>
                  </a:lnTo>
                  <a:lnTo>
                    <a:pt x="168" y="39"/>
                  </a:lnTo>
                  <a:lnTo>
                    <a:pt x="160" y="45"/>
                  </a:lnTo>
                  <a:lnTo>
                    <a:pt x="152" y="51"/>
                  </a:lnTo>
                  <a:lnTo>
                    <a:pt x="143" y="58"/>
                  </a:lnTo>
                  <a:lnTo>
                    <a:pt x="135" y="66"/>
                  </a:lnTo>
                  <a:lnTo>
                    <a:pt x="127" y="71"/>
                  </a:lnTo>
                  <a:lnTo>
                    <a:pt x="120" y="79"/>
                  </a:lnTo>
                  <a:lnTo>
                    <a:pt x="114" y="86"/>
                  </a:lnTo>
                  <a:lnTo>
                    <a:pt x="105" y="96"/>
                  </a:lnTo>
                  <a:lnTo>
                    <a:pt x="98" y="105"/>
                  </a:lnTo>
                  <a:lnTo>
                    <a:pt x="89" y="115"/>
                  </a:lnTo>
                  <a:lnTo>
                    <a:pt x="80" y="124"/>
                  </a:lnTo>
                  <a:lnTo>
                    <a:pt x="72" y="135"/>
                  </a:lnTo>
                  <a:lnTo>
                    <a:pt x="63" y="143"/>
                  </a:lnTo>
                  <a:lnTo>
                    <a:pt x="55" y="154"/>
                  </a:lnTo>
                  <a:lnTo>
                    <a:pt x="47" y="162"/>
                  </a:lnTo>
                  <a:lnTo>
                    <a:pt x="39" y="171"/>
                  </a:lnTo>
                  <a:lnTo>
                    <a:pt x="33" y="180"/>
                  </a:lnTo>
                  <a:lnTo>
                    <a:pt x="29" y="189"/>
                  </a:lnTo>
                  <a:lnTo>
                    <a:pt x="23" y="198"/>
                  </a:lnTo>
                  <a:lnTo>
                    <a:pt x="19" y="206"/>
                  </a:lnTo>
                  <a:lnTo>
                    <a:pt x="13" y="215"/>
                  </a:lnTo>
                  <a:lnTo>
                    <a:pt x="7" y="224"/>
                  </a:lnTo>
                  <a:lnTo>
                    <a:pt x="1" y="233"/>
                  </a:lnTo>
                  <a:lnTo>
                    <a:pt x="0" y="236"/>
                  </a:lnTo>
                  <a:lnTo>
                    <a:pt x="1" y="239"/>
                  </a:lnTo>
                  <a:lnTo>
                    <a:pt x="3" y="239"/>
                  </a:lnTo>
                  <a:lnTo>
                    <a:pt x="6" y="237"/>
                  </a:lnTo>
                  <a:lnTo>
                    <a:pt x="16" y="227"/>
                  </a:lnTo>
                  <a:lnTo>
                    <a:pt x="25" y="215"/>
                  </a:lnTo>
                  <a:lnTo>
                    <a:pt x="32" y="202"/>
                  </a:lnTo>
                  <a:lnTo>
                    <a:pt x="39" y="190"/>
                  </a:lnTo>
                  <a:lnTo>
                    <a:pt x="45" y="180"/>
                  </a:lnTo>
                  <a:lnTo>
                    <a:pt x="53" y="170"/>
                  </a:lnTo>
                  <a:lnTo>
                    <a:pt x="60" y="159"/>
                  </a:lnTo>
                  <a:lnTo>
                    <a:pt x="69" y="149"/>
                  </a:lnTo>
                  <a:lnTo>
                    <a:pt x="76" y="139"/>
                  </a:lnTo>
                  <a:lnTo>
                    <a:pt x="85" y="130"/>
                  </a:lnTo>
                  <a:lnTo>
                    <a:pt x="94" y="120"/>
                  </a:lnTo>
                  <a:lnTo>
                    <a:pt x="101" y="111"/>
                  </a:lnTo>
                  <a:lnTo>
                    <a:pt x="114" y="95"/>
                  </a:lnTo>
                  <a:lnTo>
                    <a:pt x="129" y="79"/>
                  </a:lnTo>
                  <a:lnTo>
                    <a:pt x="145" y="63"/>
                  </a:lnTo>
                  <a:lnTo>
                    <a:pt x="161" y="47"/>
                  </a:lnTo>
                  <a:lnTo>
                    <a:pt x="179" y="33"/>
                  </a:lnTo>
                  <a:lnTo>
                    <a:pt x="196" y="20"/>
                  </a:lnTo>
                  <a:lnTo>
                    <a:pt x="215" y="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0" name="Freeform 107"/>
            <p:cNvSpPr>
              <a:spLocks/>
            </p:cNvSpPr>
            <p:nvPr/>
          </p:nvSpPr>
          <p:spPr bwMode="auto">
            <a:xfrm>
              <a:off x="5811" y="2796"/>
              <a:ext cx="64" cy="117"/>
            </a:xfrm>
            <a:custGeom>
              <a:avLst/>
              <a:gdLst>
                <a:gd name="T0" fmla="*/ 0 w 64"/>
                <a:gd name="T1" fmla="*/ 1 h 117"/>
                <a:gd name="T2" fmla="*/ 9 w 64"/>
                <a:gd name="T3" fmla="*/ 14 h 117"/>
                <a:gd name="T4" fmla="*/ 17 w 64"/>
                <a:gd name="T5" fmla="*/ 28 h 117"/>
                <a:gd name="T6" fmla="*/ 24 w 64"/>
                <a:gd name="T7" fmla="*/ 42 h 117"/>
                <a:gd name="T8" fmla="*/ 31 w 64"/>
                <a:gd name="T9" fmla="*/ 57 h 117"/>
                <a:gd name="T10" fmla="*/ 37 w 64"/>
                <a:gd name="T11" fmla="*/ 72 h 117"/>
                <a:gd name="T12" fmla="*/ 43 w 64"/>
                <a:gd name="T13" fmla="*/ 86 h 117"/>
                <a:gd name="T14" fmla="*/ 49 w 64"/>
                <a:gd name="T15" fmla="*/ 101 h 117"/>
                <a:gd name="T16" fmla="*/ 56 w 64"/>
                <a:gd name="T17" fmla="*/ 116 h 117"/>
                <a:gd name="T18" fmla="*/ 59 w 64"/>
                <a:gd name="T19" fmla="*/ 117 h 117"/>
                <a:gd name="T20" fmla="*/ 61 w 64"/>
                <a:gd name="T21" fmla="*/ 114 h 117"/>
                <a:gd name="T22" fmla="*/ 64 w 64"/>
                <a:gd name="T23" fmla="*/ 111 h 117"/>
                <a:gd name="T24" fmla="*/ 64 w 64"/>
                <a:gd name="T25" fmla="*/ 108 h 117"/>
                <a:gd name="T26" fmla="*/ 59 w 64"/>
                <a:gd name="T27" fmla="*/ 94 h 117"/>
                <a:gd name="T28" fmla="*/ 53 w 64"/>
                <a:gd name="T29" fmla="*/ 77 h 117"/>
                <a:gd name="T30" fmla="*/ 47 w 64"/>
                <a:gd name="T31" fmla="*/ 63 h 117"/>
                <a:gd name="T32" fmla="*/ 40 w 64"/>
                <a:gd name="T33" fmla="*/ 50 h 117"/>
                <a:gd name="T34" fmla="*/ 33 w 64"/>
                <a:gd name="T35" fmla="*/ 35 h 117"/>
                <a:gd name="T36" fmla="*/ 24 w 64"/>
                <a:gd name="T37" fmla="*/ 23 h 117"/>
                <a:gd name="T38" fmla="*/ 12 w 64"/>
                <a:gd name="T39" fmla="*/ 10 h 117"/>
                <a:gd name="T40" fmla="*/ 0 w 64"/>
                <a:gd name="T41" fmla="*/ 0 h 117"/>
                <a:gd name="T42" fmla="*/ 0 w 64"/>
                <a:gd name="T43" fmla="*/ 0 h 117"/>
                <a:gd name="T44" fmla="*/ 0 w 64"/>
                <a:gd name="T45" fmla="*/ 0 h 117"/>
                <a:gd name="T46" fmla="*/ 0 w 64"/>
                <a:gd name="T47" fmla="*/ 0 h 117"/>
                <a:gd name="T48" fmla="*/ 0 w 64"/>
                <a:gd name="T49" fmla="*/ 1 h 117"/>
                <a:gd name="T50" fmla="*/ 0 w 64"/>
                <a:gd name="T51" fmla="*/ 1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4" h="117">
                  <a:moveTo>
                    <a:pt x="0" y="1"/>
                  </a:moveTo>
                  <a:lnTo>
                    <a:pt x="9" y="14"/>
                  </a:lnTo>
                  <a:lnTo>
                    <a:pt x="17" y="28"/>
                  </a:lnTo>
                  <a:lnTo>
                    <a:pt x="24" y="42"/>
                  </a:lnTo>
                  <a:lnTo>
                    <a:pt x="31" y="57"/>
                  </a:lnTo>
                  <a:lnTo>
                    <a:pt x="37" y="72"/>
                  </a:lnTo>
                  <a:lnTo>
                    <a:pt x="43" y="86"/>
                  </a:lnTo>
                  <a:lnTo>
                    <a:pt x="49" y="101"/>
                  </a:lnTo>
                  <a:lnTo>
                    <a:pt x="56" y="116"/>
                  </a:lnTo>
                  <a:lnTo>
                    <a:pt x="59" y="117"/>
                  </a:lnTo>
                  <a:lnTo>
                    <a:pt x="61" y="114"/>
                  </a:lnTo>
                  <a:lnTo>
                    <a:pt x="64" y="111"/>
                  </a:lnTo>
                  <a:lnTo>
                    <a:pt x="64" y="108"/>
                  </a:lnTo>
                  <a:lnTo>
                    <a:pt x="59" y="94"/>
                  </a:lnTo>
                  <a:lnTo>
                    <a:pt x="53" y="77"/>
                  </a:lnTo>
                  <a:lnTo>
                    <a:pt x="47" y="63"/>
                  </a:lnTo>
                  <a:lnTo>
                    <a:pt x="40" y="50"/>
                  </a:lnTo>
                  <a:lnTo>
                    <a:pt x="33" y="35"/>
                  </a:lnTo>
                  <a:lnTo>
                    <a:pt x="24" y="23"/>
                  </a:lnTo>
                  <a:lnTo>
                    <a:pt x="12" y="1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1" name="Freeform 108"/>
            <p:cNvSpPr>
              <a:spLocks/>
            </p:cNvSpPr>
            <p:nvPr/>
          </p:nvSpPr>
          <p:spPr bwMode="auto">
            <a:xfrm>
              <a:off x="5722" y="2916"/>
              <a:ext cx="163" cy="81"/>
            </a:xfrm>
            <a:custGeom>
              <a:avLst/>
              <a:gdLst>
                <a:gd name="T0" fmla="*/ 0 w 163"/>
                <a:gd name="T1" fmla="*/ 81 h 81"/>
                <a:gd name="T2" fmla="*/ 19 w 163"/>
                <a:gd name="T3" fmla="*/ 70 h 81"/>
                <a:gd name="T4" fmla="*/ 38 w 163"/>
                <a:gd name="T5" fmla="*/ 60 h 81"/>
                <a:gd name="T6" fmla="*/ 57 w 163"/>
                <a:gd name="T7" fmla="*/ 50 h 81"/>
                <a:gd name="T8" fmla="*/ 76 w 163"/>
                <a:gd name="T9" fmla="*/ 41 h 81"/>
                <a:gd name="T10" fmla="*/ 95 w 163"/>
                <a:gd name="T11" fmla="*/ 32 h 81"/>
                <a:gd name="T12" fmla="*/ 114 w 163"/>
                <a:gd name="T13" fmla="*/ 25 h 81"/>
                <a:gd name="T14" fmla="*/ 135 w 163"/>
                <a:gd name="T15" fmla="*/ 18 h 81"/>
                <a:gd name="T16" fmla="*/ 155 w 163"/>
                <a:gd name="T17" fmla="*/ 12 h 81"/>
                <a:gd name="T18" fmla="*/ 160 w 163"/>
                <a:gd name="T19" fmla="*/ 9 h 81"/>
                <a:gd name="T20" fmla="*/ 163 w 163"/>
                <a:gd name="T21" fmla="*/ 6 h 81"/>
                <a:gd name="T22" fmla="*/ 163 w 163"/>
                <a:gd name="T23" fmla="*/ 1 h 81"/>
                <a:gd name="T24" fmla="*/ 158 w 163"/>
                <a:gd name="T25" fmla="*/ 0 h 81"/>
                <a:gd name="T26" fmla="*/ 136 w 163"/>
                <a:gd name="T27" fmla="*/ 1 h 81"/>
                <a:gd name="T28" fmla="*/ 114 w 163"/>
                <a:gd name="T29" fmla="*/ 7 h 81"/>
                <a:gd name="T30" fmla="*/ 94 w 163"/>
                <a:gd name="T31" fmla="*/ 16 h 81"/>
                <a:gd name="T32" fmla="*/ 75 w 163"/>
                <a:gd name="T33" fmla="*/ 26 h 81"/>
                <a:gd name="T34" fmla="*/ 54 w 163"/>
                <a:gd name="T35" fmla="*/ 40 h 81"/>
                <a:gd name="T36" fmla="*/ 37 w 163"/>
                <a:gd name="T37" fmla="*/ 53 h 81"/>
                <a:gd name="T38" fmla="*/ 18 w 163"/>
                <a:gd name="T39" fmla="*/ 67 h 81"/>
                <a:gd name="T40" fmla="*/ 0 w 163"/>
                <a:gd name="T41" fmla="*/ 81 h 81"/>
                <a:gd name="T42" fmla="*/ 0 w 163"/>
                <a:gd name="T43" fmla="*/ 81 h 81"/>
                <a:gd name="T44" fmla="*/ 0 w 163"/>
                <a:gd name="T45" fmla="*/ 81 h 81"/>
                <a:gd name="T46" fmla="*/ 0 w 163"/>
                <a:gd name="T47" fmla="*/ 81 h 81"/>
                <a:gd name="T48" fmla="*/ 0 w 163"/>
                <a:gd name="T49" fmla="*/ 81 h 81"/>
                <a:gd name="T50" fmla="*/ 0 w 163"/>
                <a:gd name="T51" fmla="*/ 81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3" h="81">
                  <a:moveTo>
                    <a:pt x="0" y="81"/>
                  </a:moveTo>
                  <a:lnTo>
                    <a:pt x="19" y="70"/>
                  </a:lnTo>
                  <a:lnTo>
                    <a:pt x="38" y="60"/>
                  </a:lnTo>
                  <a:lnTo>
                    <a:pt x="57" y="50"/>
                  </a:lnTo>
                  <a:lnTo>
                    <a:pt x="76" y="41"/>
                  </a:lnTo>
                  <a:lnTo>
                    <a:pt x="95" y="32"/>
                  </a:lnTo>
                  <a:lnTo>
                    <a:pt x="114" y="25"/>
                  </a:lnTo>
                  <a:lnTo>
                    <a:pt x="135" y="18"/>
                  </a:lnTo>
                  <a:lnTo>
                    <a:pt x="155" y="12"/>
                  </a:lnTo>
                  <a:lnTo>
                    <a:pt x="160" y="9"/>
                  </a:lnTo>
                  <a:lnTo>
                    <a:pt x="163" y="6"/>
                  </a:lnTo>
                  <a:lnTo>
                    <a:pt x="163" y="1"/>
                  </a:lnTo>
                  <a:lnTo>
                    <a:pt x="158" y="0"/>
                  </a:lnTo>
                  <a:lnTo>
                    <a:pt x="136" y="1"/>
                  </a:lnTo>
                  <a:lnTo>
                    <a:pt x="114" y="7"/>
                  </a:lnTo>
                  <a:lnTo>
                    <a:pt x="94" y="16"/>
                  </a:lnTo>
                  <a:lnTo>
                    <a:pt x="75" y="26"/>
                  </a:lnTo>
                  <a:lnTo>
                    <a:pt x="54" y="40"/>
                  </a:lnTo>
                  <a:lnTo>
                    <a:pt x="37" y="53"/>
                  </a:lnTo>
                  <a:lnTo>
                    <a:pt x="18" y="6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2" name="Freeform 109"/>
            <p:cNvSpPr>
              <a:spLocks/>
            </p:cNvSpPr>
            <p:nvPr/>
          </p:nvSpPr>
          <p:spPr bwMode="auto">
            <a:xfrm>
              <a:off x="5722" y="2983"/>
              <a:ext cx="75" cy="407"/>
            </a:xfrm>
            <a:custGeom>
              <a:avLst/>
              <a:gdLst>
                <a:gd name="T0" fmla="*/ 12 w 75"/>
                <a:gd name="T1" fmla="*/ 0 h 407"/>
                <a:gd name="T2" fmla="*/ 1 w 75"/>
                <a:gd name="T3" fmla="*/ 53 h 407"/>
                <a:gd name="T4" fmla="*/ 0 w 75"/>
                <a:gd name="T5" fmla="*/ 107 h 407"/>
                <a:gd name="T6" fmla="*/ 4 w 75"/>
                <a:gd name="T7" fmla="*/ 162 h 407"/>
                <a:gd name="T8" fmla="*/ 12 w 75"/>
                <a:gd name="T9" fmla="*/ 215 h 407"/>
                <a:gd name="T10" fmla="*/ 16 w 75"/>
                <a:gd name="T11" fmla="*/ 238 h 407"/>
                <a:gd name="T12" fmla="*/ 20 w 75"/>
                <a:gd name="T13" fmla="*/ 263 h 407"/>
                <a:gd name="T14" fmla="*/ 25 w 75"/>
                <a:gd name="T15" fmla="*/ 288 h 407"/>
                <a:gd name="T16" fmla="*/ 32 w 75"/>
                <a:gd name="T17" fmla="*/ 313 h 407"/>
                <a:gd name="T18" fmla="*/ 38 w 75"/>
                <a:gd name="T19" fmla="*/ 338 h 407"/>
                <a:gd name="T20" fmla="*/ 47 w 75"/>
                <a:gd name="T21" fmla="*/ 361 h 407"/>
                <a:gd name="T22" fmla="*/ 57 w 75"/>
                <a:gd name="T23" fmla="*/ 383 h 407"/>
                <a:gd name="T24" fmla="*/ 69 w 75"/>
                <a:gd name="T25" fmla="*/ 405 h 407"/>
                <a:gd name="T26" fmla="*/ 70 w 75"/>
                <a:gd name="T27" fmla="*/ 407 h 407"/>
                <a:gd name="T28" fmla="*/ 73 w 75"/>
                <a:gd name="T29" fmla="*/ 405 h 407"/>
                <a:gd name="T30" fmla="*/ 75 w 75"/>
                <a:gd name="T31" fmla="*/ 402 h 407"/>
                <a:gd name="T32" fmla="*/ 75 w 75"/>
                <a:gd name="T33" fmla="*/ 401 h 407"/>
                <a:gd name="T34" fmla="*/ 66 w 75"/>
                <a:gd name="T35" fmla="*/ 380 h 407"/>
                <a:gd name="T36" fmla="*/ 57 w 75"/>
                <a:gd name="T37" fmla="*/ 360 h 407"/>
                <a:gd name="T38" fmla="*/ 48 w 75"/>
                <a:gd name="T39" fmla="*/ 339 h 407"/>
                <a:gd name="T40" fmla="*/ 42 w 75"/>
                <a:gd name="T41" fmla="*/ 317 h 407"/>
                <a:gd name="T42" fmla="*/ 35 w 75"/>
                <a:gd name="T43" fmla="*/ 297 h 407"/>
                <a:gd name="T44" fmla="*/ 31 w 75"/>
                <a:gd name="T45" fmla="*/ 275 h 407"/>
                <a:gd name="T46" fmla="*/ 25 w 75"/>
                <a:gd name="T47" fmla="*/ 253 h 407"/>
                <a:gd name="T48" fmla="*/ 20 w 75"/>
                <a:gd name="T49" fmla="*/ 231 h 407"/>
                <a:gd name="T50" fmla="*/ 10 w 75"/>
                <a:gd name="T51" fmla="*/ 175 h 407"/>
                <a:gd name="T52" fmla="*/ 6 w 75"/>
                <a:gd name="T53" fmla="*/ 118 h 407"/>
                <a:gd name="T54" fmla="*/ 6 w 75"/>
                <a:gd name="T55" fmla="*/ 59 h 407"/>
                <a:gd name="T56" fmla="*/ 12 w 75"/>
                <a:gd name="T57" fmla="*/ 0 h 407"/>
                <a:gd name="T58" fmla="*/ 12 w 75"/>
                <a:gd name="T59" fmla="*/ 0 h 407"/>
                <a:gd name="T60" fmla="*/ 12 w 75"/>
                <a:gd name="T61" fmla="*/ 0 h 407"/>
                <a:gd name="T62" fmla="*/ 12 w 75"/>
                <a:gd name="T63" fmla="*/ 0 h 407"/>
                <a:gd name="T64" fmla="*/ 12 w 75"/>
                <a:gd name="T65" fmla="*/ 0 h 407"/>
                <a:gd name="T66" fmla="*/ 12 w 75"/>
                <a:gd name="T67" fmla="*/ 0 h 4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" h="407">
                  <a:moveTo>
                    <a:pt x="12" y="0"/>
                  </a:moveTo>
                  <a:lnTo>
                    <a:pt x="1" y="53"/>
                  </a:lnTo>
                  <a:lnTo>
                    <a:pt x="0" y="107"/>
                  </a:lnTo>
                  <a:lnTo>
                    <a:pt x="4" y="162"/>
                  </a:lnTo>
                  <a:lnTo>
                    <a:pt x="12" y="215"/>
                  </a:lnTo>
                  <a:lnTo>
                    <a:pt x="16" y="238"/>
                  </a:lnTo>
                  <a:lnTo>
                    <a:pt x="20" y="263"/>
                  </a:lnTo>
                  <a:lnTo>
                    <a:pt x="25" y="288"/>
                  </a:lnTo>
                  <a:lnTo>
                    <a:pt x="32" y="313"/>
                  </a:lnTo>
                  <a:lnTo>
                    <a:pt x="38" y="338"/>
                  </a:lnTo>
                  <a:lnTo>
                    <a:pt x="47" y="361"/>
                  </a:lnTo>
                  <a:lnTo>
                    <a:pt x="57" y="383"/>
                  </a:lnTo>
                  <a:lnTo>
                    <a:pt x="69" y="405"/>
                  </a:lnTo>
                  <a:lnTo>
                    <a:pt x="70" y="407"/>
                  </a:lnTo>
                  <a:lnTo>
                    <a:pt x="73" y="405"/>
                  </a:lnTo>
                  <a:lnTo>
                    <a:pt x="75" y="402"/>
                  </a:lnTo>
                  <a:lnTo>
                    <a:pt x="75" y="401"/>
                  </a:lnTo>
                  <a:lnTo>
                    <a:pt x="66" y="380"/>
                  </a:lnTo>
                  <a:lnTo>
                    <a:pt x="57" y="360"/>
                  </a:lnTo>
                  <a:lnTo>
                    <a:pt x="48" y="339"/>
                  </a:lnTo>
                  <a:lnTo>
                    <a:pt x="42" y="317"/>
                  </a:lnTo>
                  <a:lnTo>
                    <a:pt x="35" y="297"/>
                  </a:lnTo>
                  <a:lnTo>
                    <a:pt x="31" y="275"/>
                  </a:lnTo>
                  <a:lnTo>
                    <a:pt x="25" y="253"/>
                  </a:lnTo>
                  <a:lnTo>
                    <a:pt x="20" y="231"/>
                  </a:lnTo>
                  <a:lnTo>
                    <a:pt x="10" y="175"/>
                  </a:lnTo>
                  <a:lnTo>
                    <a:pt x="6" y="118"/>
                  </a:lnTo>
                  <a:lnTo>
                    <a:pt x="6" y="5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3" name="Freeform 110"/>
            <p:cNvSpPr>
              <a:spLocks/>
            </p:cNvSpPr>
            <p:nvPr/>
          </p:nvSpPr>
          <p:spPr bwMode="auto">
            <a:xfrm>
              <a:off x="5665" y="2561"/>
              <a:ext cx="355" cy="154"/>
            </a:xfrm>
            <a:custGeom>
              <a:avLst/>
              <a:gdLst>
                <a:gd name="T0" fmla="*/ 346 w 355"/>
                <a:gd name="T1" fmla="*/ 6 h 154"/>
                <a:gd name="T2" fmla="*/ 331 w 355"/>
                <a:gd name="T3" fmla="*/ 19 h 154"/>
                <a:gd name="T4" fmla="*/ 317 w 355"/>
                <a:gd name="T5" fmla="*/ 31 h 154"/>
                <a:gd name="T6" fmla="*/ 302 w 355"/>
                <a:gd name="T7" fmla="*/ 44 h 154"/>
                <a:gd name="T8" fmla="*/ 283 w 355"/>
                <a:gd name="T9" fmla="*/ 59 h 154"/>
                <a:gd name="T10" fmla="*/ 256 w 355"/>
                <a:gd name="T11" fmla="*/ 70 h 154"/>
                <a:gd name="T12" fmla="*/ 229 w 355"/>
                <a:gd name="T13" fmla="*/ 81 h 154"/>
                <a:gd name="T14" fmla="*/ 201 w 355"/>
                <a:gd name="T15" fmla="*/ 89 h 154"/>
                <a:gd name="T16" fmla="*/ 177 w 355"/>
                <a:gd name="T17" fmla="*/ 97 h 154"/>
                <a:gd name="T18" fmla="*/ 157 w 355"/>
                <a:gd name="T19" fmla="*/ 103 h 154"/>
                <a:gd name="T20" fmla="*/ 135 w 355"/>
                <a:gd name="T21" fmla="*/ 107 h 154"/>
                <a:gd name="T22" fmla="*/ 114 w 355"/>
                <a:gd name="T23" fmla="*/ 111 h 154"/>
                <a:gd name="T24" fmla="*/ 92 w 355"/>
                <a:gd name="T25" fmla="*/ 117 h 154"/>
                <a:gd name="T26" fmla="*/ 69 w 355"/>
                <a:gd name="T27" fmla="*/ 123 h 154"/>
                <a:gd name="T28" fmla="*/ 45 w 355"/>
                <a:gd name="T29" fmla="*/ 128 h 154"/>
                <a:gd name="T30" fmla="*/ 22 w 355"/>
                <a:gd name="T31" fmla="*/ 132 h 154"/>
                <a:gd name="T32" fmla="*/ 6 w 355"/>
                <a:gd name="T33" fmla="*/ 133 h 154"/>
                <a:gd name="T34" fmla="*/ 0 w 355"/>
                <a:gd name="T35" fmla="*/ 142 h 154"/>
                <a:gd name="T36" fmla="*/ 10 w 355"/>
                <a:gd name="T37" fmla="*/ 151 h 154"/>
                <a:gd name="T38" fmla="*/ 26 w 355"/>
                <a:gd name="T39" fmla="*/ 154 h 154"/>
                <a:gd name="T40" fmla="*/ 42 w 355"/>
                <a:gd name="T41" fmla="*/ 150 h 154"/>
                <a:gd name="T42" fmla="*/ 58 w 355"/>
                <a:gd name="T43" fmla="*/ 144 h 154"/>
                <a:gd name="T44" fmla="*/ 82 w 355"/>
                <a:gd name="T45" fmla="*/ 138 h 154"/>
                <a:gd name="T46" fmla="*/ 111 w 355"/>
                <a:gd name="T47" fmla="*/ 129 h 154"/>
                <a:gd name="T48" fmla="*/ 141 w 355"/>
                <a:gd name="T49" fmla="*/ 120 h 154"/>
                <a:gd name="T50" fmla="*/ 170 w 355"/>
                <a:gd name="T51" fmla="*/ 111 h 154"/>
                <a:gd name="T52" fmla="*/ 196 w 355"/>
                <a:gd name="T53" fmla="*/ 101 h 154"/>
                <a:gd name="T54" fmla="*/ 220 w 355"/>
                <a:gd name="T55" fmla="*/ 92 h 154"/>
                <a:gd name="T56" fmla="*/ 243 w 355"/>
                <a:gd name="T57" fmla="*/ 84 h 154"/>
                <a:gd name="T58" fmla="*/ 267 w 355"/>
                <a:gd name="T59" fmla="*/ 75 h 154"/>
                <a:gd name="T60" fmla="*/ 289 w 355"/>
                <a:gd name="T61" fmla="*/ 62 h 154"/>
                <a:gd name="T62" fmla="*/ 308 w 355"/>
                <a:gd name="T63" fmla="*/ 47 h 154"/>
                <a:gd name="T64" fmla="*/ 327 w 355"/>
                <a:gd name="T65" fmla="*/ 29 h 154"/>
                <a:gd name="T66" fmla="*/ 345 w 355"/>
                <a:gd name="T67" fmla="*/ 10 h 154"/>
                <a:gd name="T68" fmla="*/ 355 w 355"/>
                <a:gd name="T69" fmla="*/ 0 h 154"/>
                <a:gd name="T70" fmla="*/ 355 w 355"/>
                <a:gd name="T71" fmla="*/ 0 h 154"/>
                <a:gd name="T72" fmla="*/ 353 w 355"/>
                <a:gd name="T73" fmla="*/ 0 h 15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5" h="154">
                  <a:moveTo>
                    <a:pt x="353" y="0"/>
                  </a:moveTo>
                  <a:lnTo>
                    <a:pt x="346" y="6"/>
                  </a:lnTo>
                  <a:lnTo>
                    <a:pt x="339" y="12"/>
                  </a:lnTo>
                  <a:lnTo>
                    <a:pt x="331" y="19"/>
                  </a:lnTo>
                  <a:lnTo>
                    <a:pt x="324" y="25"/>
                  </a:lnTo>
                  <a:lnTo>
                    <a:pt x="317" y="31"/>
                  </a:lnTo>
                  <a:lnTo>
                    <a:pt x="309" y="38"/>
                  </a:lnTo>
                  <a:lnTo>
                    <a:pt x="302" y="44"/>
                  </a:lnTo>
                  <a:lnTo>
                    <a:pt x="295" y="50"/>
                  </a:lnTo>
                  <a:lnTo>
                    <a:pt x="283" y="59"/>
                  </a:lnTo>
                  <a:lnTo>
                    <a:pt x="270" y="64"/>
                  </a:lnTo>
                  <a:lnTo>
                    <a:pt x="256" y="70"/>
                  </a:lnTo>
                  <a:lnTo>
                    <a:pt x="243" y="76"/>
                  </a:lnTo>
                  <a:lnTo>
                    <a:pt x="229" y="81"/>
                  </a:lnTo>
                  <a:lnTo>
                    <a:pt x="215" y="85"/>
                  </a:lnTo>
                  <a:lnTo>
                    <a:pt x="201" y="89"/>
                  </a:lnTo>
                  <a:lnTo>
                    <a:pt x="188" y="94"/>
                  </a:lnTo>
                  <a:lnTo>
                    <a:pt x="177" y="97"/>
                  </a:lnTo>
                  <a:lnTo>
                    <a:pt x="167" y="100"/>
                  </a:lnTo>
                  <a:lnTo>
                    <a:pt x="157" y="103"/>
                  </a:lnTo>
                  <a:lnTo>
                    <a:pt x="146" y="106"/>
                  </a:lnTo>
                  <a:lnTo>
                    <a:pt x="135" y="107"/>
                  </a:lnTo>
                  <a:lnTo>
                    <a:pt x="124" y="110"/>
                  </a:lnTo>
                  <a:lnTo>
                    <a:pt x="114" y="111"/>
                  </a:lnTo>
                  <a:lnTo>
                    <a:pt x="104" y="114"/>
                  </a:lnTo>
                  <a:lnTo>
                    <a:pt x="92" y="117"/>
                  </a:lnTo>
                  <a:lnTo>
                    <a:pt x="80" y="120"/>
                  </a:lnTo>
                  <a:lnTo>
                    <a:pt x="69" y="123"/>
                  </a:lnTo>
                  <a:lnTo>
                    <a:pt x="57" y="125"/>
                  </a:lnTo>
                  <a:lnTo>
                    <a:pt x="45" y="128"/>
                  </a:lnTo>
                  <a:lnTo>
                    <a:pt x="32" y="130"/>
                  </a:lnTo>
                  <a:lnTo>
                    <a:pt x="22" y="132"/>
                  </a:lnTo>
                  <a:lnTo>
                    <a:pt x="10" y="132"/>
                  </a:lnTo>
                  <a:lnTo>
                    <a:pt x="6" y="133"/>
                  </a:lnTo>
                  <a:lnTo>
                    <a:pt x="1" y="138"/>
                  </a:lnTo>
                  <a:lnTo>
                    <a:pt x="0" y="142"/>
                  </a:lnTo>
                  <a:lnTo>
                    <a:pt x="1" y="147"/>
                  </a:lnTo>
                  <a:lnTo>
                    <a:pt x="10" y="151"/>
                  </a:lnTo>
                  <a:lnTo>
                    <a:pt x="17" y="154"/>
                  </a:lnTo>
                  <a:lnTo>
                    <a:pt x="26" y="154"/>
                  </a:lnTo>
                  <a:lnTo>
                    <a:pt x="33" y="152"/>
                  </a:lnTo>
                  <a:lnTo>
                    <a:pt x="42" y="150"/>
                  </a:lnTo>
                  <a:lnTo>
                    <a:pt x="50" y="147"/>
                  </a:lnTo>
                  <a:lnTo>
                    <a:pt x="58" y="144"/>
                  </a:lnTo>
                  <a:lnTo>
                    <a:pt x="67" y="141"/>
                  </a:lnTo>
                  <a:lnTo>
                    <a:pt x="82" y="138"/>
                  </a:lnTo>
                  <a:lnTo>
                    <a:pt x="97" y="133"/>
                  </a:lnTo>
                  <a:lnTo>
                    <a:pt x="111" y="129"/>
                  </a:lnTo>
                  <a:lnTo>
                    <a:pt x="126" y="125"/>
                  </a:lnTo>
                  <a:lnTo>
                    <a:pt x="141" y="120"/>
                  </a:lnTo>
                  <a:lnTo>
                    <a:pt x="155" y="116"/>
                  </a:lnTo>
                  <a:lnTo>
                    <a:pt x="170" y="111"/>
                  </a:lnTo>
                  <a:lnTo>
                    <a:pt x="185" y="106"/>
                  </a:lnTo>
                  <a:lnTo>
                    <a:pt x="196" y="101"/>
                  </a:lnTo>
                  <a:lnTo>
                    <a:pt x="208" y="97"/>
                  </a:lnTo>
                  <a:lnTo>
                    <a:pt x="220" y="92"/>
                  </a:lnTo>
                  <a:lnTo>
                    <a:pt x="232" y="88"/>
                  </a:lnTo>
                  <a:lnTo>
                    <a:pt x="243" y="84"/>
                  </a:lnTo>
                  <a:lnTo>
                    <a:pt x="255" y="79"/>
                  </a:lnTo>
                  <a:lnTo>
                    <a:pt x="267" y="75"/>
                  </a:lnTo>
                  <a:lnTo>
                    <a:pt x="277" y="69"/>
                  </a:lnTo>
                  <a:lnTo>
                    <a:pt x="289" y="62"/>
                  </a:lnTo>
                  <a:lnTo>
                    <a:pt x="299" y="54"/>
                  </a:lnTo>
                  <a:lnTo>
                    <a:pt x="308" y="47"/>
                  </a:lnTo>
                  <a:lnTo>
                    <a:pt x="318" y="38"/>
                  </a:lnTo>
                  <a:lnTo>
                    <a:pt x="327" y="29"/>
                  </a:lnTo>
                  <a:lnTo>
                    <a:pt x="336" y="19"/>
                  </a:lnTo>
                  <a:lnTo>
                    <a:pt x="345" y="10"/>
                  </a:lnTo>
                  <a:lnTo>
                    <a:pt x="353" y="0"/>
                  </a:lnTo>
                  <a:lnTo>
                    <a:pt x="355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4" name="Freeform 111"/>
            <p:cNvSpPr>
              <a:spLocks/>
            </p:cNvSpPr>
            <p:nvPr/>
          </p:nvSpPr>
          <p:spPr bwMode="auto">
            <a:xfrm>
              <a:off x="5627" y="2810"/>
              <a:ext cx="66" cy="486"/>
            </a:xfrm>
            <a:custGeom>
              <a:avLst/>
              <a:gdLst>
                <a:gd name="T0" fmla="*/ 22 w 66"/>
                <a:gd name="T1" fmla="*/ 0 h 486"/>
                <a:gd name="T2" fmla="*/ 5 w 66"/>
                <a:gd name="T3" fmla="*/ 82 h 486"/>
                <a:gd name="T4" fmla="*/ 0 w 66"/>
                <a:gd name="T5" fmla="*/ 166 h 486"/>
                <a:gd name="T6" fmla="*/ 1 w 66"/>
                <a:gd name="T7" fmla="*/ 250 h 486"/>
                <a:gd name="T8" fmla="*/ 10 w 66"/>
                <a:gd name="T9" fmla="*/ 333 h 486"/>
                <a:gd name="T10" fmla="*/ 14 w 66"/>
                <a:gd name="T11" fmla="*/ 361 h 486"/>
                <a:gd name="T12" fmla="*/ 20 w 66"/>
                <a:gd name="T13" fmla="*/ 389 h 486"/>
                <a:gd name="T14" fmla="*/ 27 w 66"/>
                <a:gd name="T15" fmla="*/ 417 h 486"/>
                <a:gd name="T16" fmla="*/ 35 w 66"/>
                <a:gd name="T17" fmla="*/ 445 h 486"/>
                <a:gd name="T18" fmla="*/ 38 w 66"/>
                <a:gd name="T19" fmla="*/ 456 h 486"/>
                <a:gd name="T20" fmla="*/ 42 w 66"/>
                <a:gd name="T21" fmla="*/ 467 h 486"/>
                <a:gd name="T22" fmla="*/ 49 w 66"/>
                <a:gd name="T23" fmla="*/ 477 h 486"/>
                <a:gd name="T24" fmla="*/ 58 w 66"/>
                <a:gd name="T25" fmla="*/ 486 h 486"/>
                <a:gd name="T26" fmla="*/ 61 w 66"/>
                <a:gd name="T27" fmla="*/ 486 h 486"/>
                <a:gd name="T28" fmla="*/ 64 w 66"/>
                <a:gd name="T29" fmla="*/ 483 h 486"/>
                <a:gd name="T30" fmla="*/ 66 w 66"/>
                <a:gd name="T31" fmla="*/ 478 h 486"/>
                <a:gd name="T32" fmla="*/ 64 w 66"/>
                <a:gd name="T33" fmla="*/ 476 h 486"/>
                <a:gd name="T34" fmla="*/ 58 w 66"/>
                <a:gd name="T35" fmla="*/ 464 h 486"/>
                <a:gd name="T36" fmla="*/ 54 w 66"/>
                <a:gd name="T37" fmla="*/ 451 h 486"/>
                <a:gd name="T38" fmla="*/ 51 w 66"/>
                <a:gd name="T39" fmla="*/ 437 h 486"/>
                <a:gd name="T40" fmla="*/ 47 w 66"/>
                <a:gd name="T41" fmla="*/ 426 h 486"/>
                <a:gd name="T42" fmla="*/ 39 w 66"/>
                <a:gd name="T43" fmla="*/ 401 h 486"/>
                <a:gd name="T44" fmla="*/ 32 w 66"/>
                <a:gd name="T45" fmla="*/ 376 h 486"/>
                <a:gd name="T46" fmla="*/ 26 w 66"/>
                <a:gd name="T47" fmla="*/ 351 h 486"/>
                <a:gd name="T48" fmla="*/ 20 w 66"/>
                <a:gd name="T49" fmla="*/ 326 h 486"/>
                <a:gd name="T50" fmla="*/ 7 w 66"/>
                <a:gd name="T51" fmla="*/ 245 h 486"/>
                <a:gd name="T52" fmla="*/ 4 w 66"/>
                <a:gd name="T53" fmla="*/ 163 h 486"/>
                <a:gd name="T54" fmla="*/ 8 w 66"/>
                <a:gd name="T55" fmla="*/ 81 h 486"/>
                <a:gd name="T56" fmla="*/ 22 w 66"/>
                <a:gd name="T57" fmla="*/ 0 h 486"/>
                <a:gd name="T58" fmla="*/ 22 w 66"/>
                <a:gd name="T59" fmla="*/ 0 h 486"/>
                <a:gd name="T60" fmla="*/ 22 w 66"/>
                <a:gd name="T61" fmla="*/ 0 h 486"/>
                <a:gd name="T62" fmla="*/ 22 w 66"/>
                <a:gd name="T63" fmla="*/ 0 h 486"/>
                <a:gd name="T64" fmla="*/ 22 w 66"/>
                <a:gd name="T65" fmla="*/ 0 h 486"/>
                <a:gd name="T66" fmla="*/ 22 w 66"/>
                <a:gd name="T67" fmla="*/ 0 h 4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6" h="486">
                  <a:moveTo>
                    <a:pt x="22" y="0"/>
                  </a:moveTo>
                  <a:lnTo>
                    <a:pt x="5" y="82"/>
                  </a:lnTo>
                  <a:lnTo>
                    <a:pt x="0" y="166"/>
                  </a:lnTo>
                  <a:lnTo>
                    <a:pt x="1" y="250"/>
                  </a:lnTo>
                  <a:lnTo>
                    <a:pt x="10" y="333"/>
                  </a:lnTo>
                  <a:lnTo>
                    <a:pt x="14" y="361"/>
                  </a:lnTo>
                  <a:lnTo>
                    <a:pt x="20" y="389"/>
                  </a:lnTo>
                  <a:lnTo>
                    <a:pt x="27" y="417"/>
                  </a:lnTo>
                  <a:lnTo>
                    <a:pt x="35" y="445"/>
                  </a:lnTo>
                  <a:lnTo>
                    <a:pt x="38" y="456"/>
                  </a:lnTo>
                  <a:lnTo>
                    <a:pt x="42" y="467"/>
                  </a:lnTo>
                  <a:lnTo>
                    <a:pt x="49" y="477"/>
                  </a:lnTo>
                  <a:lnTo>
                    <a:pt x="58" y="486"/>
                  </a:lnTo>
                  <a:lnTo>
                    <a:pt x="61" y="486"/>
                  </a:lnTo>
                  <a:lnTo>
                    <a:pt x="64" y="483"/>
                  </a:lnTo>
                  <a:lnTo>
                    <a:pt x="66" y="478"/>
                  </a:lnTo>
                  <a:lnTo>
                    <a:pt x="64" y="476"/>
                  </a:lnTo>
                  <a:lnTo>
                    <a:pt x="58" y="464"/>
                  </a:lnTo>
                  <a:lnTo>
                    <a:pt x="54" y="451"/>
                  </a:lnTo>
                  <a:lnTo>
                    <a:pt x="51" y="437"/>
                  </a:lnTo>
                  <a:lnTo>
                    <a:pt x="47" y="426"/>
                  </a:lnTo>
                  <a:lnTo>
                    <a:pt x="39" y="401"/>
                  </a:lnTo>
                  <a:lnTo>
                    <a:pt x="32" y="376"/>
                  </a:lnTo>
                  <a:lnTo>
                    <a:pt x="26" y="351"/>
                  </a:lnTo>
                  <a:lnTo>
                    <a:pt x="20" y="326"/>
                  </a:lnTo>
                  <a:lnTo>
                    <a:pt x="7" y="245"/>
                  </a:lnTo>
                  <a:lnTo>
                    <a:pt x="4" y="163"/>
                  </a:lnTo>
                  <a:lnTo>
                    <a:pt x="8" y="8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5" name="Freeform 112"/>
            <p:cNvSpPr>
              <a:spLocks/>
            </p:cNvSpPr>
            <p:nvPr/>
          </p:nvSpPr>
          <p:spPr bwMode="auto">
            <a:xfrm>
              <a:off x="4642" y="2951"/>
              <a:ext cx="131" cy="217"/>
            </a:xfrm>
            <a:custGeom>
              <a:avLst/>
              <a:gdLst>
                <a:gd name="T0" fmla="*/ 126 w 131"/>
                <a:gd name="T1" fmla="*/ 2 h 217"/>
                <a:gd name="T2" fmla="*/ 126 w 131"/>
                <a:gd name="T3" fmla="*/ 38 h 217"/>
                <a:gd name="T4" fmla="*/ 126 w 131"/>
                <a:gd name="T5" fmla="*/ 76 h 217"/>
                <a:gd name="T6" fmla="*/ 119 w 131"/>
                <a:gd name="T7" fmla="*/ 113 h 217"/>
                <a:gd name="T8" fmla="*/ 103 w 131"/>
                <a:gd name="T9" fmla="*/ 147 h 217"/>
                <a:gd name="T10" fmla="*/ 94 w 131"/>
                <a:gd name="T11" fmla="*/ 157 h 217"/>
                <a:gd name="T12" fmla="*/ 82 w 131"/>
                <a:gd name="T13" fmla="*/ 166 h 217"/>
                <a:gd name="T14" fmla="*/ 70 w 131"/>
                <a:gd name="T15" fmla="*/ 172 h 217"/>
                <a:gd name="T16" fmla="*/ 59 w 131"/>
                <a:gd name="T17" fmla="*/ 178 h 217"/>
                <a:gd name="T18" fmla="*/ 46 w 131"/>
                <a:gd name="T19" fmla="*/ 183 h 217"/>
                <a:gd name="T20" fmla="*/ 32 w 131"/>
                <a:gd name="T21" fmla="*/ 189 h 217"/>
                <a:gd name="T22" fmla="*/ 19 w 131"/>
                <a:gd name="T23" fmla="*/ 194 h 217"/>
                <a:gd name="T24" fmla="*/ 7 w 131"/>
                <a:gd name="T25" fmla="*/ 200 h 217"/>
                <a:gd name="T26" fmla="*/ 3 w 131"/>
                <a:gd name="T27" fmla="*/ 204 h 217"/>
                <a:gd name="T28" fmla="*/ 0 w 131"/>
                <a:gd name="T29" fmla="*/ 210 h 217"/>
                <a:gd name="T30" fmla="*/ 0 w 131"/>
                <a:gd name="T31" fmla="*/ 216 h 217"/>
                <a:gd name="T32" fmla="*/ 6 w 131"/>
                <a:gd name="T33" fmla="*/ 217 h 217"/>
                <a:gd name="T34" fmla="*/ 22 w 131"/>
                <a:gd name="T35" fmla="*/ 213 h 217"/>
                <a:gd name="T36" fmla="*/ 38 w 131"/>
                <a:gd name="T37" fmla="*/ 208 h 217"/>
                <a:gd name="T38" fmla="*/ 54 w 131"/>
                <a:gd name="T39" fmla="*/ 201 h 217"/>
                <a:gd name="T40" fmla="*/ 69 w 131"/>
                <a:gd name="T41" fmla="*/ 192 h 217"/>
                <a:gd name="T42" fmla="*/ 82 w 131"/>
                <a:gd name="T43" fmla="*/ 182 h 217"/>
                <a:gd name="T44" fmla="*/ 94 w 131"/>
                <a:gd name="T45" fmla="*/ 170 h 217"/>
                <a:gd name="T46" fmla="*/ 104 w 131"/>
                <a:gd name="T47" fmla="*/ 157 h 217"/>
                <a:gd name="T48" fmla="*/ 114 w 131"/>
                <a:gd name="T49" fmla="*/ 144 h 217"/>
                <a:gd name="T50" fmla="*/ 128 w 131"/>
                <a:gd name="T51" fmla="*/ 112 h 217"/>
                <a:gd name="T52" fmla="*/ 131 w 131"/>
                <a:gd name="T53" fmla="*/ 73 h 217"/>
                <a:gd name="T54" fmla="*/ 129 w 131"/>
                <a:gd name="T55" fmla="*/ 35 h 217"/>
                <a:gd name="T56" fmla="*/ 126 w 131"/>
                <a:gd name="T57" fmla="*/ 0 h 217"/>
                <a:gd name="T58" fmla="*/ 126 w 131"/>
                <a:gd name="T59" fmla="*/ 0 h 217"/>
                <a:gd name="T60" fmla="*/ 126 w 131"/>
                <a:gd name="T61" fmla="*/ 0 h 217"/>
                <a:gd name="T62" fmla="*/ 126 w 131"/>
                <a:gd name="T63" fmla="*/ 0 h 217"/>
                <a:gd name="T64" fmla="*/ 126 w 131"/>
                <a:gd name="T65" fmla="*/ 2 h 217"/>
                <a:gd name="T66" fmla="*/ 126 w 131"/>
                <a:gd name="T67" fmla="*/ 2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1" h="217">
                  <a:moveTo>
                    <a:pt x="126" y="2"/>
                  </a:moveTo>
                  <a:lnTo>
                    <a:pt x="126" y="38"/>
                  </a:lnTo>
                  <a:lnTo>
                    <a:pt x="126" y="76"/>
                  </a:lnTo>
                  <a:lnTo>
                    <a:pt x="119" y="113"/>
                  </a:lnTo>
                  <a:lnTo>
                    <a:pt x="103" y="147"/>
                  </a:lnTo>
                  <a:lnTo>
                    <a:pt x="94" y="157"/>
                  </a:lnTo>
                  <a:lnTo>
                    <a:pt x="82" y="166"/>
                  </a:lnTo>
                  <a:lnTo>
                    <a:pt x="70" y="172"/>
                  </a:lnTo>
                  <a:lnTo>
                    <a:pt x="59" y="178"/>
                  </a:lnTo>
                  <a:lnTo>
                    <a:pt x="46" y="183"/>
                  </a:lnTo>
                  <a:lnTo>
                    <a:pt x="32" y="189"/>
                  </a:lnTo>
                  <a:lnTo>
                    <a:pt x="19" y="194"/>
                  </a:lnTo>
                  <a:lnTo>
                    <a:pt x="7" y="200"/>
                  </a:lnTo>
                  <a:lnTo>
                    <a:pt x="3" y="204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6" y="217"/>
                  </a:lnTo>
                  <a:lnTo>
                    <a:pt x="22" y="213"/>
                  </a:lnTo>
                  <a:lnTo>
                    <a:pt x="38" y="208"/>
                  </a:lnTo>
                  <a:lnTo>
                    <a:pt x="54" y="201"/>
                  </a:lnTo>
                  <a:lnTo>
                    <a:pt x="69" y="192"/>
                  </a:lnTo>
                  <a:lnTo>
                    <a:pt x="82" y="182"/>
                  </a:lnTo>
                  <a:lnTo>
                    <a:pt x="94" y="170"/>
                  </a:lnTo>
                  <a:lnTo>
                    <a:pt x="104" y="157"/>
                  </a:lnTo>
                  <a:lnTo>
                    <a:pt x="114" y="144"/>
                  </a:lnTo>
                  <a:lnTo>
                    <a:pt x="128" y="112"/>
                  </a:lnTo>
                  <a:lnTo>
                    <a:pt x="131" y="73"/>
                  </a:lnTo>
                  <a:lnTo>
                    <a:pt x="129" y="35"/>
                  </a:lnTo>
                  <a:lnTo>
                    <a:pt x="126" y="0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6" name="Freeform 113"/>
            <p:cNvSpPr>
              <a:spLocks/>
            </p:cNvSpPr>
            <p:nvPr/>
          </p:nvSpPr>
          <p:spPr bwMode="auto">
            <a:xfrm>
              <a:off x="4726" y="3033"/>
              <a:ext cx="121" cy="222"/>
            </a:xfrm>
            <a:custGeom>
              <a:avLst/>
              <a:gdLst>
                <a:gd name="T0" fmla="*/ 101 w 121"/>
                <a:gd name="T1" fmla="*/ 0 h 222"/>
                <a:gd name="T2" fmla="*/ 110 w 121"/>
                <a:gd name="T3" fmla="*/ 24 h 222"/>
                <a:gd name="T4" fmla="*/ 114 w 121"/>
                <a:gd name="T5" fmla="*/ 46 h 222"/>
                <a:gd name="T6" fmla="*/ 116 w 121"/>
                <a:gd name="T7" fmla="*/ 66 h 222"/>
                <a:gd name="T8" fmla="*/ 114 w 121"/>
                <a:gd name="T9" fmla="*/ 88 h 222"/>
                <a:gd name="T10" fmla="*/ 108 w 121"/>
                <a:gd name="T11" fmla="*/ 109 h 222"/>
                <a:gd name="T12" fmla="*/ 98 w 121"/>
                <a:gd name="T13" fmla="*/ 128 h 222"/>
                <a:gd name="T14" fmla="*/ 85 w 121"/>
                <a:gd name="T15" fmla="*/ 147 h 222"/>
                <a:gd name="T16" fmla="*/ 69 w 121"/>
                <a:gd name="T17" fmla="*/ 165 h 222"/>
                <a:gd name="T18" fmla="*/ 61 w 121"/>
                <a:gd name="T19" fmla="*/ 170 h 222"/>
                <a:gd name="T20" fmla="*/ 54 w 121"/>
                <a:gd name="T21" fmla="*/ 176 h 222"/>
                <a:gd name="T22" fmla="*/ 45 w 121"/>
                <a:gd name="T23" fmla="*/ 182 h 222"/>
                <a:gd name="T24" fmla="*/ 38 w 121"/>
                <a:gd name="T25" fmla="*/ 188 h 222"/>
                <a:gd name="T26" fmla="*/ 29 w 121"/>
                <a:gd name="T27" fmla="*/ 192 h 222"/>
                <a:gd name="T28" fmla="*/ 22 w 121"/>
                <a:gd name="T29" fmla="*/ 198 h 222"/>
                <a:gd name="T30" fmla="*/ 13 w 121"/>
                <a:gd name="T31" fmla="*/ 204 h 222"/>
                <a:gd name="T32" fmla="*/ 6 w 121"/>
                <a:gd name="T33" fmla="*/ 209 h 222"/>
                <a:gd name="T34" fmla="*/ 3 w 121"/>
                <a:gd name="T35" fmla="*/ 211 h 222"/>
                <a:gd name="T36" fmla="*/ 0 w 121"/>
                <a:gd name="T37" fmla="*/ 214 h 222"/>
                <a:gd name="T38" fmla="*/ 0 w 121"/>
                <a:gd name="T39" fmla="*/ 219 h 222"/>
                <a:gd name="T40" fmla="*/ 3 w 121"/>
                <a:gd name="T41" fmla="*/ 222 h 222"/>
                <a:gd name="T42" fmla="*/ 13 w 121"/>
                <a:gd name="T43" fmla="*/ 222 h 222"/>
                <a:gd name="T44" fmla="*/ 23 w 121"/>
                <a:gd name="T45" fmla="*/ 217 h 222"/>
                <a:gd name="T46" fmla="*/ 32 w 121"/>
                <a:gd name="T47" fmla="*/ 213 h 222"/>
                <a:gd name="T48" fmla="*/ 39 w 121"/>
                <a:gd name="T49" fmla="*/ 206 h 222"/>
                <a:gd name="T50" fmla="*/ 48 w 121"/>
                <a:gd name="T51" fmla="*/ 198 h 222"/>
                <a:gd name="T52" fmla="*/ 55 w 121"/>
                <a:gd name="T53" fmla="*/ 192 h 222"/>
                <a:gd name="T54" fmla="*/ 64 w 121"/>
                <a:gd name="T55" fmla="*/ 185 h 222"/>
                <a:gd name="T56" fmla="*/ 72 w 121"/>
                <a:gd name="T57" fmla="*/ 178 h 222"/>
                <a:gd name="T58" fmla="*/ 79 w 121"/>
                <a:gd name="T59" fmla="*/ 170 h 222"/>
                <a:gd name="T60" fmla="*/ 86 w 121"/>
                <a:gd name="T61" fmla="*/ 162 h 222"/>
                <a:gd name="T62" fmla="*/ 92 w 121"/>
                <a:gd name="T63" fmla="*/ 154 h 222"/>
                <a:gd name="T64" fmla="*/ 98 w 121"/>
                <a:gd name="T65" fmla="*/ 145 h 222"/>
                <a:gd name="T66" fmla="*/ 116 w 121"/>
                <a:gd name="T67" fmla="*/ 109 h 222"/>
                <a:gd name="T68" fmla="*/ 121 w 121"/>
                <a:gd name="T69" fmla="*/ 74 h 222"/>
                <a:gd name="T70" fmla="*/ 116 w 121"/>
                <a:gd name="T71" fmla="*/ 37 h 222"/>
                <a:gd name="T72" fmla="*/ 101 w 121"/>
                <a:gd name="T73" fmla="*/ 0 h 222"/>
                <a:gd name="T74" fmla="*/ 101 w 121"/>
                <a:gd name="T75" fmla="*/ 0 h 222"/>
                <a:gd name="T76" fmla="*/ 101 w 121"/>
                <a:gd name="T77" fmla="*/ 0 h 222"/>
                <a:gd name="T78" fmla="*/ 101 w 121"/>
                <a:gd name="T79" fmla="*/ 0 h 222"/>
                <a:gd name="T80" fmla="*/ 101 w 121"/>
                <a:gd name="T81" fmla="*/ 0 h 222"/>
                <a:gd name="T82" fmla="*/ 101 w 121"/>
                <a:gd name="T83" fmla="*/ 0 h 22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1" h="222">
                  <a:moveTo>
                    <a:pt x="101" y="0"/>
                  </a:moveTo>
                  <a:lnTo>
                    <a:pt x="110" y="24"/>
                  </a:lnTo>
                  <a:lnTo>
                    <a:pt x="114" y="46"/>
                  </a:lnTo>
                  <a:lnTo>
                    <a:pt x="116" y="66"/>
                  </a:lnTo>
                  <a:lnTo>
                    <a:pt x="114" y="88"/>
                  </a:lnTo>
                  <a:lnTo>
                    <a:pt x="108" y="109"/>
                  </a:lnTo>
                  <a:lnTo>
                    <a:pt x="98" y="128"/>
                  </a:lnTo>
                  <a:lnTo>
                    <a:pt x="85" y="147"/>
                  </a:lnTo>
                  <a:lnTo>
                    <a:pt x="69" y="165"/>
                  </a:lnTo>
                  <a:lnTo>
                    <a:pt x="61" y="170"/>
                  </a:lnTo>
                  <a:lnTo>
                    <a:pt x="54" y="176"/>
                  </a:lnTo>
                  <a:lnTo>
                    <a:pt x="45" y="182"/>
                  </a:lnTo>
                  <a:lnTo>
                    <a:pt x="38" y="188"/>
                  </a:lnTo>
                  <a:lnTo>
                    <a:pt x="29" y="192"/>
                  </a:lnTo>
                  <a:lnTo>
                    <a:pt x="22" y="198"/>
                  </a:lnTo>
                  <a:lnTo>
                    <a:pt x="13" y="204"/>
                  </a:lnTo>
                  <a:lnTo>
                    <a:pt x="6" y="209"/>
                  </a:lnTo>
                  <a:lnTo>
                    <a:pt x="3" y="211"/>
                  </a:lnTo>
                  <a:lnTo>
                    <a:pt x="0" y="214"/>
                  </a:lnTo>
                  <a:lnTo>
                    <a:pt x="0" y="219"/>
                  </a:lnTo>
                  <a:lnTo>
                    <a:pt x="3" y="222"/>
                  </a:lnTo>
                  <a:lnTo>
                    <a:pt x="13" y="222"/>
                  </a:lnTo>
                  <a:lnTo>
                    <a:pt x="23" y="217"/>
                  </a:lnTo>
                  <a:lnTo>
                    <a:pt x="32" y="213"/>
                  </a:lnTo>
                  <a:lnTo>
                    <a:pt x="39" y="206"/>
                  </a:lnTo>
                  <a:lnTo>
                    <a:pt x="48" y="198"/>
                  </a:lnTo>
                  <a:lnTo>
                    <a:pt x="55" y="192"/>
                  </a:lnTo>
                  <a:lnTo>
                    <a:pt x="64" y="185"/>
                  </a:lnTo>
                  <a:lnTo>
                    <a:pt x="72" y="178"/>
                  </a:lnTo>
                  <a:lnTo>
                    <a:pt x="79" y="170"/>
                  </a:lnTo>
                  <a:lnTo>
                    <a:pt x="86" y="162"/>
                  </a:lnTo>
                  <a:lnTo>
                    <a:pt x="92" y="154"/>
                  </a:lnTo>
                  <a:lnTo>
                    <a:pt x="98" y="145"/>
                  </a:lnTo>
                  <a:lnTo>
                    <a:pt x="116" y="109"/>
                  </a:lnTo>
                  <a:lnTo>
                    <a:pt x="121" y="74"/>
                  </a:lnTo>
                  <a:lnTo>
                    <a:pt x="116" y="3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7" name="Freeform 114"/>
            <p:cNvSpPr>
              <a:spLocks/>
            </p:cNvSpPr>
            <p:nvPr/>
          </p:nvSpPr>
          <p:spPr bwMode="auto">
            <a:xfrm>
              <a:off x="4635" y="3099"/>
              <a:ext cx="704" cy="543"/>
            </a:xfrm>
            <a:custGeom>
              <a:avLst/>
              <a:gdLst>
                <a:gd name="T0" fmla="*/ 20 w 704"/>
                <a:gd name="T1" fmla="*/ 35 h 543"/>
                <a:gd name="T2" fmla="*/ 63 w 704"/>
                <a:gd name="T3" fmla="*/ 100 h 543"/>
                <a:gd name="T4" fmla="*/ 110 w 704"/>
                <a:gd name="T5" fmla="*/ 162 h 543"/>
                <a:gd name="T6" fmla="*/ 160 w 704"/>
                <a:gd name="T7" fmla="*/ 222 h 543"/>
                <a:gd name="T8" fmla="*/ 212 w 704"/>
                <a:gd name="T9" fmla="*/ 277 h 543"/>
                <a:gd name="T10" fmla="*/ 270 w 704"/>
                <a:gd name="T11" fmla="*/ 330 h 543"/>
                <a:gd name="T12" fmla="*/ 330 w 704"/>
                <a:gd name="T13" fmla="*/ 380 h 543"/>
                <a:gd name="T14" fmla="*/ 394 w 704"/>
                <a:gd name="T15" fmla="*/ 424 h 543"/>
                <a:gd name="T16" fmla="*/ 449 w 704"/>
                <a:gd name="T17" fmla="*/ 456 h 543"/>
                <a:gd name="T18" fmla="*/ 491 w 704"/>
                <a:gd name="T19" fmla="*/ 477 h 543"/>
                <a:gd name="T20" fmla="*/ 534 w 704"/>
                <a:gd name="T21" fmla="*/ 497 h 543"/>
                <a:gd name="T22" fmla="*/ 578 w 704"/>
                <a:gd name="T23" fmla="*/ 515 h 543"/>
                <a:gd name="T24" fmla="*/ 607 w 704"/>
                <a:gd name="T25" fmla="*/ 524 h 543"/>
                <a:gd name="T26" fmla="*/ 620 w 704"/>
                <a:gd name="T27" fmla="*/ 528 h 543"/>
                <a:gd name="T28" fmla="*/ 634 w 704"/>
                <a:gd name="T29" fmla="*/ 533 h 543"/>
                <a:gd name="T30" fmla="*/ 647 w 704"/>
                <a:gd name="T31" fmla="*/ 537 h 543"/>
                <a:gd name="T32" fmla="*/ 658 w 704"/>
                <a:gd name="T33" fmla="*/ 540 h 543"/>
                <a:gd name="T34" fmla="*/ 669 w 704"/>
                <a:gd name="T35" fmla="*/ 541 h 543"/>
                <a:gd name="T36" fmla="*/ 678 w 704"/>
                <a:gd name="T37" fmla="*/ 541 h 543"/>
                <a:gd name="T38" fmla="*/ 685 w 704"/>
                <a:gd name="T39" fmla="*/ 541 h 543"/>
                <a:gd name="T40" fmla="*/ 691 w 704"/>
                <a:gd name="T41" fmla="*/ 539 h 543"/>
                <a:gd name="T42" fmla="*/ 704 w 704"/>
                <a:gd name="T43" fmla="*/ 521 h 543"/>
                <a:gd name="T44" fmla="*/ 703 w 704"/>
                <a:gd name="T45" fmla="*/ 515 h 543"/>
                <a:gd name="T46" fmla="*/ 698 w 704"/>
                <a:gd name="T47" fmla="*/ 512 h 543"/>
                <a:gd name="T48" fmla="*/ 691 w 704"/>
                <a:gd name="T49" fmla="*/ 508 h 543"/>
                <a:gd name="T50" fmla="*/ 682 w 704"/>
                <a:gd name="T51" fmla="*/ 505 h 543"/>
                <a:gd name="T52" fmla="*/ 672 w 704"/>
                <a:gd name="T53" fmla="*/ 502 h 543"/>
                <a:gd name="T54" fmla="*/ 658 w 704"/>
                <a:gd name="T55" fmla="*/ 497 h 543"/>
                <a:gd name="T56" fmla="*/ 645 w 704"/>
                <a:gd name="T57" fmla="*/ 493 h 543"/>
                <a:gd name="T58" fmla="*/ 632 w 704"/>
                <a:gd name="T59" fmla="*/ 489 h 543"/>
                <a:gd name="T60" fmla="*/ 604 w 704"/>
                <a:gd name="T61" fmla="*/ 480 h 543"/>
                <a:gd name="T62" fmla="*/ 560 w 704"/>
                <a:gd name="T63" fmla="*/ 464 h 543"/>
                <a:gd name="T64" fmla="*/ 518 w 704"/>
                <a:gd name="T65" fmla="*/ 445 h 543"/>
                <a:gd name="T66" fmla="*/ 477 w 704"/>
                <a:gd name="T67" fmla="*/ 426 h 543"/>
                <a:gd name="T68" fmla="*/ 422 w 704"/>
                <a:gd name="T69" fmla="*/ 396 h 543"/>
                <a:gd name="T70" fmla="*/ 355 w 704"/>
                <a:gd name="T71" fmla="*/ 357 h 543"/>
                <a:gd name="T72" fmla="*/ 292 w 704"/>
                <a:gd name="T73" fmla="*/ 311 h 543"/>
                <a:gd name="T74" fmla="*/ 230 w 704"/>
                <a:gd name="T75" fmla="*/ 263 h 543"/>
                <a:gd name="T76" fmla="*/ 173 w 704"/>
                <a:gd name="T77" fmla="*/ 211 h 543"/>
                <a:gd name="T78" fmla="*/ 119 w 704"/>
                <a:gd name="T79" fmla="*/ 156 h 543"/>
                <a:gd name="T80" fmla="*/ 69 w 704"/>
                <a:gd name="T81" fmla="*/ 96 h 543"/>
                <a:gd name="T82" fmla="*/ 22 w 704"/>
                <a:gd name="T83" fmla="*/ 33 h 543"/>
                <a:gd name="T84" fmla="*/ 0 w 704"/>
                <a:gd name="T85" fmla="*/ 0 h 543"/>
                <a:gd name="T86" fmla="*/ 0 w 704"/>
                <a:gd name="T87" fmla="*/ 0 h 543"/>
                <a:gd name="T88" fmla="*/ 0 w 704"/>
                <a:gd name="T89" fmla="*/ 2 h 54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04" h="543">
                  <a:moveTo>
                    <a:pt x="0" y="2"/>
                  </a:moveTo>
                  <a:lnTo>
                    <a:pt x="20" y="35"/>
                  </a:lnTo>
                  <a:lnTo>
                    <a:pt x="41" y="68"/>
                  </a:lnTo>
                  <a:lnTo>
                    <a:pt x="63" y="100"/>
                  </a:lnTo>
                  <a:lnTo>
                    <a:pt x="86" y="131"/>
                  </a:lnTo>
                  <a:lnTo>
                    <a:pt x="110" y="162"/>
                  </a:lnTo>
                  <a:lnTo>
                    <a:pt x="133" y="192"/>
                  </a:lnTo>
                  <a:lnTo>
                    <a:pt x="160" y="222"/>
                  </a:lnTo>
                  <a:lnTo>
                    <a:pt x="186" y="250"/>
                  </a:lnTo>
                  <a:lnTo>
                    <a:pt x="212" y="277"/>
                  </a:lnTo>
                  <a:lnTo>
                    <a:pt x="240" y="305"/>
                  </a:lnTo>
                  <a:lnTo>
                    <a:pt x="270" y="330"/>
                  </a:lnTo>
                  <a:lnTo>
                    <a:pt x="299" y="355"/>
                  </a:lnTo>
                  <a:lnTo>
                    <a:pt x="330" y="380"/>
                  </a:lnTo>
                  <a:lnTo>
                    <a:pt x="362" y="402"/>
                  </a:lnTo>
                  <a:lnTo>
                    <a:pt x="394" y="424"/>
                  </a:lnTo>
                  <a:lnTo>
                    <a:pt x="428" y="445"/>
                  </a:lnTo>
                  <a:lnTo>
                    <a:pt x="449" y="456"/>
                  </a:lnTo>
                  <a:lnTo>
                    <a:pt x="469" y="467"/>
                  </a:lnTo>
                  <a:lnTo>
                    <a:pt x="491" y="477"/>
                  </a:lnTo>
                  <a:lnTo>
                    <a:pt x="512" y="487"/>
                  </a:lnTo>
                  <a:lnTo>
                    <a:pt x="534" y="497"/>
                  </a:lnTo>
                  <a:lnTo>
                    <a:pt x="556" y="506"/>
                  </a:lnTo>
                  <a:lnTo>
                    <a:pt x="578" y="515"/>
                  </a:lnTo>
                  <a:lnTo>
                    <a:pt x="600" y="522"/>
                  </a:lnTo>
                  <a:lnTo>
                    <a:pt x="607" y="524"/>
                  </a:lnTo>
                  <a:lnTo>
                    <a:pt x="613" y="527"/>
                  </a:lnTo>
                  <a:lnTo>
                    <a:pt x="620" y="528"/>
                  </a:lnTo>
                  <a:lnTo>
                    <a:pt x="626" y="531"/>
                  </a:lnTo>
                  <a:lnTo>
                    <a:pt x="634" y="533"/>
                  </a:lnTo>
                  <a:lnTo>
                    <a:pt x="639" y="536"/>
                  </a:lnTo>
                  <a:lnTo>
                    <a:pt x="647" y="537"/>
                  </a:lnTo>
                  <a:lnTo>
                    <a:pt x="654" y="539"/>
                  </a:lnTo>
                  <a:lnTo>
                    <a:pt x="658" y="540"/>
                  </a:lnTo>
                  <a:lnTo>
                    <a:pt x="664" y="540"/>
                  </a:lnTo>
                  <a:lnTo>
                    <a:pt x="669" y="541"/>
                  </a:lnTo>
                  <a:lnTo>
                    <a:pt x="673" y="541"/>
                  </a:lnTo>
                  <a:lnTo>
                    <a:pt x="678" y="541"/>
                  </a:lnTo>
                  <a:lnTo>
                    <a:pt x="683" y="543"/>
                  </a:lnTo>
                  <a:lnTo>
                    <a:pt x="685" y="541"/>
                  </a:lnTo>
                  <a:lnTo>
                    <a:pt x="680" y="540"/>
                  </a:lnTo>
                  <a:lnTo>
                    <a:pt x="691" y="539"/>
                  </a:lnTo>
                  <a:lnTo>
                    <a:pt x="701" y="531"/>
                  </a:lnTo>
                  <a:lnTo>
                    <a:pt x="704" y="521"/>
                  </a:lnTo>
                  <a:lnTo>
                    <a:pt x="698" y="514"/>
                  </a:lnTo>
                  <a:lnTo>
                    <a:pt x="703" y="515"/>
                  </a:lnTo>
                  <a:lnTo>
                    <a:pt x="701" y="514"/>
                  </a:lnTo>
                  <a:lnTo>
                    <a:pt x="698" y="512"/>
                  </a:lnTo>
                  <a:lnTo>
                    <a:pt x="695" y="511"/>
                  </a:lnTo>
                  <a:lnTo>
                    <a:pt x="691" y="508"/>
                  </a:lnTo>
                  <a:lnTo>
                    <a:pt x="686" y="506"/>
                  </a:lnTo>
                  <a:lnTo>
                    <a:pt x="682" y="505"/>
                  </a:lnTo>
                  <a:lnTo>
                    <a:pt x="678" y="503"/>
                  </a:lnTo>
                  <a:lnTo>
                    <a:pt x="672" y="502"/>
                  </a:lnTo>
                  <a:lnTo>
                    <a:pt x="664" y="500"/>
                  </a:lnTo>
                  <a:lnTo>
                    <a:pt x="658" y="497"/>
                  </a:lnTo>
                  <a:lnTo>
                    <a:pt x="653" y="496"/>
                  </a:lnTo>
                  <a:lnTo>
                    <a:pt x="645" y="493"/>
                  </a:lnTo>
                  <a:lnTo>
                    <a:pt x="639" y="492"/>
                  </a:lnTo>
                  <a:lnTo>
                    <a:pt x="632" y="489"/>
                  </a:lnTo>
                  <a:lnTo>
                    <a:pt x="626" y="487"/>
                  </a:lnTo>
                  <a:lnTo>
                    <a:pt x="604" y="480"/>
                  </a:lnTo>
                  <a:lnTo>
                    <a:pt x="582" y="473"/>
                  </a:lnTo>
                  <a:lnTo>
                    <a:pt x="560" y="464"/>
                  </a:lnTo>
                  <a:lnTo>
                    <a:pt x="540" y="455"/>
                  </a:lnTo>
                  <a:lnTo>
                    <a:pt x="518" y="445"/>
                  </a:lnTo>
                  <a:lnTo>
                    <a:pt x="497" y="436"/>
                  </a:lnTo>
                  <a:lnTo>
                    <a:pt x="477" y="426"/>
                  </a:lnTo>
                  <a:lnTo>
                    <a:pt x="456" y="415"/>
                  </a:lnTo>
                  <a:lnTo>
                    <a:pt x="422" y="396"/>
                  </a:lnTo>
                  <a:lnTo>
                    <a:pt x="389" y="377"/>
                  </a:lnTo>
                  <a:lnTo>
                    <a:pt x="355" y="357"/>
                  </a:lnTo>
                  <a:lnTo>
                    <a:pt x="322" y="335"/>
                  </a:lnTo>
                  <a:lnTo>
                    <a:pt x="292" y="311"/>
                  </a:lnTo>
                  <a:lnTo>
                    <a:pt x="261" y="288"/>
                  </a:lnTo>
                  <a:lnTo>
                    <a:pt x="230" y="263"/>
                  </a:lnTo>
                  <a:lnTo>
                    <a:pt x="202" y="238"/>
                  </a:lnTo>
                  <a:lnTo>
                    <a:pt x="173" y="211"/>
                  </a:lnTo>
                  <a:lnTo>
                    <a:pt x="145" y="184"/>
                  </a:lnTo>
                  <a:lnTo>
                    <a:pt x="119" y="156"/>
                  </a:lnTo>
                  <a:lnTo>
                    <a:pt x="94" y="126"/>
                  </a:lnTo>
                  <a:lnTo>
                    <a:pt x="69" y="96"/>
                  </a:lnTo>
                  <a:lnTo>
                    <a:pt x="45" y="65"/>
                  </a:lnTo>
                  <a:lnTo>
                    <a:pt x="22" y="3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8" name="Freeform 115"/>
            <p:cNvSpPr>
              <a:spLocks/>
            </p:cNvSpPr>
            <p:nvPr/>
          </p:nvSpPr>
          <p:spPr bwMode="auto">
            <a:xfrm>
              <a:off x="4746" y="2944"/>
              <a:ext cx="646" cy="476"/>
            </a:xfrm>
            <a:custGeom>
              <a:avLst/>
              <a:gdLst>
                <a:gd name="T0" fmla="*/ 9 w 646"/>
                <a:gd name="T1" fmla="*/ 14 h 476"/>
                <a:gd name="T2" fmla="*/ 27 w 646"/>
                <a:gd name="T3" fmla="*/ 39 h 476"/>
                <a:gd name="T4" fmla="*/ 41 w 646"/>
                <a:gd name="T5" fmla="*/ 58 h 476"/>
                <a:gd name="T6" fmla="*/ 53 w 646"/>
                <a:gd name="T7" fmla="*/ 72 h 476"/>
                <a:gd name="T8" fmla="*/ 65 w 646"/>
                <a:gd name="T9" fmla="*/ 83 h 476"/>
                <a:gd name="T10" fmla="*/ 76 w 646"/>
                <a:gd name="T11" fmla="*/ 94 h 476"/>
                <a:gd name="T12" fmla="*/ 97 w 646"/>
                <a:gd name="T13" fmla="*/ 111 h 476"/>
                <a:gd name="T14" fmla="*/ 128 w 646"/>
                <a:gd name="T15" fmla="*/ 133 h 476"/>
                <a:gd name="T16" fmla="*/ 160 w 646"/>
                <a:gd name="T17" fmla="*/ 152 h 476"/>
                <a:gd name="T18" fmla="*/ 192 w 646"/>
                <a:gd name="T19" fmla="*/ 168 h 476"/>
                <a:gd name="T20" fmla="*/ 226 w 646"/>
                <a:gd name="T21" fmla="*/ 182 h 476"/>
                <a:gd name="T22" fmla="*/ 258 w 646"/>
                <a:gd name="T23" fmla="*/ 190 h 476"/>
                <a:gd name="T24" fmla="*/ 292 w 646"/>
                <a:gd name="T25" fmla="*/ 198 h 476"/>
                <a:gd name="T26" fmla="*/ 326 w 646"/>
                <a:gd name="T27" fmla="*/ 205 h 476"/>
                <a:gd name="T28" fmla="*/ 358 w 646"/>
                <a:gd name="T29" fmla="*/ 215 h 476"/>
                <a:gd name="T30" fmla="*/ 390 w 646"/>
                <a:gd name="T31" fmla="*/ 226 h 476"/>
                <a:gd name="T32" fmla="*/ 421 w 646"/>
                <a:gd name="T33" fmla="*/ 240 h 476"/>
                <a:gd name="T34" fmla="*/ 452 w 646"/>
                <a:gd name="T35" fmla="*/ 255 h 476"/>
                <a:gd name="T36" fmla="*/ 496 w 646"/>
                <a:gd name="T37" fmla="*/ 283 h 476"/>
                <a:gd name="T38" fmla="*/ 549 w 646"/>
                <a:gd name="T39" fmla="*/ 330 h 476"/>
                <a:gd name="T40" fmla="*/ 593 w 646"/>
                <a:gd name="T41" fmla="*/ 383 h 476"/>
                <a:gd name="T42" fmla="*/ 628 w 646"/>
                <a:gd name="T43" fmla="*/ 443 h 476"/>
                <a:gd name="T44" fmla="*/ 644 w 646"/>
                <a:gd name="T45" fmla="*/ 476 h 476"/>
                <a:gd name="T46" fmla="*/ 646 w 646"/>
                <a:gd name="T47" fmla="*/ 475 h 476"/>
                <a:gd name="T48" fmla="*/ 634 w 646"/>
                <a:gd name="T49" fmla="*/ 443 h 476"/>
                <a:gd name="T50" fmla="*/ 605 w 646"/>
                <a:gd name="T51" fmla="*/ 383 h 476"/>
                <a:gd name="T52" fmla="*/ 569 w 646"/>
                <a:gd name="T53" fmla="*/ 330 h 476"/>
                <a:gd name="T54" fmla="*/ 525 w 646"/>
                <a:gd name="T55" fmla="*/ 281 h 476"/>
                <a:gd name="T56" fmla="*/ 473 w 646"/>
                <a:gd name="T57" fmla="*/ 242 h 476"/>
                <a:gd name="T58" fmla="*/ 417 w 646"/>
                <a:gd name="T59" fmla="*/ 212 h 476"/>
                <a:gd name="T60" fmla="*/ 360 w 646"/>
                <a:gd name="T61" fmla="*/ 192 h 476"/>
                <a:gd name="T62" fmla="*/ 298 w 646"/>
                <a:gd name="T63" fmla="*/ 177 h 476"/>
                <a:gd name="T64" fmla="*/ 248 w 646"/>
                <a:gd name="T65" fmla="*/ 166 h 476"/>
                <a:gd name="T66" fmla="*/ 209 w 646"/>
                <a:gd name="T67" fmla="*/ 154 h 476"/>
                <a:gd name="T68" fmla="*/ 172 w 646"/>
                <a:gd name="T69" fmla="*/ 139 h 476"/>
                <a:gd name="T70" fmla="*/ 135 w 646"/>
                <a:gd name="T71" fmla="*/ 123 h 476"/>
                <a:gd name="T72" fmla="*/ 107 w 646"/>
                <a:gd name="T73" fmla="*/ 108 h 476"/>
                <a:gd name="T74" fmla="*/ 90 w 646"/>
                <a:gd name="T75" fmla="*/ 97 h 476"/>
                <a:gd name="T76" fmla="*/ 72 w 646"/>
                <a:gd name="T77" fmla="*/ 82 h 476"/>
                <a:gd name="T78" fmla="*/ 54 w 646"/>
                <a:gd name="T79" fmla="*/ 69 h 476"/>
                <a:gd name="T80" fmla="*/ 40 w 646"/>
                <a:gd name="T81" fmla="*/ 54 h 476"/>
                <a:gd name="T82" fmla="*/ 28 w 646"/>
                <a:gd name="T83" fmla="*/ 39 h 476"/>
                <a:gd name="T84" fmla="*/ 18 w 646"/>
                <a:gd name="T85" fmla="*/ 23 h 476"/>
                <a:gd name="T86" fmla="*/ 6 w 646"/>
                <a:gd name="T87" fmla="*/ 7 h 476"/>
                <a:gd name="T88" fmla="*/ 0 w 646"/>
                <a:gd name="T89" fmla="*/ 0 h 476"/>
                <a:gd name="T90" fmla="*/ 0 w 646"/>
                <a:gd name="T91" fmla="*/ 0 h 476"/>
                <a:gd name="T92" fmla="*/ 0 w 646"/>
                <a:gd name="T93" fmla="*/ 1 h 47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46" h="476">
                  <a:moveTo>
                    <a:pt x="0" y="1"/>
                  </a:moveTo>
                  <a:lnTo>
                    <a:pt x="9" y="14"/>
                  </a:lnTo>
                  <a:lnTo>
                    <a:pt x="18" y="26"/>
                  </a:lnTo>
                  <a:lnTo>
                    <a:pt x="27" y="39"/>
                  </a:lnTo>
                  <a:lnTo>
                    <a:pt x="37" y="53"/>
                  </a:lnTo>
                  <a:lnTo>
                    <a:pt x="41" y="58"/>
                  </a:lnTo>
                  <a:lnTo>
                    <a:pt x="47" y="64"/>
                  </a:lnTo>
                  <a:lnTo>
                    <a:pt x="53" y="72"/>
                  </a:lnTo>
                  <a:lnTo>
                    <a:pt x="59" y="78"/>
                  </a:lnTo>
                  <a:lnTo>
                    <a:pt x="65" y="83"/>
                  </a:lnTo>
                  <a:lnTo>
                    <a:pt x="71" y="89"/>
                  </a:lnTo>
                  <a:lnTo>
                    <a:pt x="76" y="94"/>
                  </a:lnTo>
                  <a:lnTo>
                    <a:pt x="82" y="100"/>
                  </a:lnTo>
                  <a:lnTo>
                    <a:pt x="97" y="111"/>
                  </a:lnTo>
                  <a:lnTo>
                    <a:pt x="112" y="123"/>
                  </a:lnTo>
                  <a:lnTo>
                    <a:pt x="128" y="133"/>
                  </a:lnTo>
                  <a:lnTo>
                    <a:pt x="144" y="144"/>
                  </a:lnTo>
                  <a:lnTo>
                    <a:pt x="160" y="152"/>
                  </a:lnTo>
                  <a:lnTo>
                    <a:pt x="176" y="161"/>
                  </a:lnTo>
                  <a:lnTo>
                    <a:pt x="192" y="168"/>
                  </a:lnTo>
                  <a:lnTo>
                    <a:pt x="210" y="176"/>
                  </a:lnTo>
                  <a:lnTo>
                    <a:pt x="226" y="182"/>
                  </a:lnTo>
                  <a:lnTo>
                    <a:pt x="242" y="188"/>
                  </a:lnTo>
                  <a:lnTo>
                    <a:pt x="258" y="190"/>
                  </a:lnTo>
                  <a:lnTo>
                    <a:pt x="275" y="195"/>
                  </a:lnTo>
                  <a:lnTo>
                    <a:pt x="292" y="198"/>
                  </a:lnTo>
                  <a:lnTo>
                    <a:pt x="308" y="202"/>
                  </a:lnTo>
                  <a:lnTo>
                    <a:pt x="326" y="205"/>
                  </a:lnTo>
                  <a:lnTo>
                    <a:pt x="342" y="210"/>
                  </a:lnTo>
                  <a:lnTo>
                    <a:pt x="358" y="215"/>
                  </a:lnTo>
                  <a:lnTo>
                    <a:pt x="374" y="220"/>
                  </a:lnTo>
                  <a:lnTo>
                    <a:pt x="390" y="226"/>
                  </a:lnTo>
                  <a:lnTo>
                    <a:pt x="407" y="233"/>
                  </a:lnTo>
                  <a:lnTo>
                    <a:pt x="421" y="240"/>
                  </a:lnTo>
                  <a:lnTo>
                    <a:pt x="437" y="248"/>
                  </a:lnTo>
                  <a:lnTo>
                    <a:pt x="452" y="255"/>
                  </a:lnTo>
                  <a:lnTo>
                    <a:pt x="467" y="264"/>
                  </a:lnTo>
                  <a:lnTo>
                    <a:pt x="496" y="283"/>
                  </a:lnTo>
                  <a:lnTo>
                    <a:pt x="524" y="305"/>
                  </a:lnTo>
                  <a:lnTo>
                    <a:pt x="549" y="330"/>
                  </a:lnTo>
                  <a:lnTo>
                    <a:pt x="572" y="355"/>
                  </a:lnTo>
                  <a:lnTo>
                    <a:pt x="593" y="383"/>
                  </a:lnTo>
                  <a:lnTo>
                    <a:pt x="611" y="412"/>
                  </a:lnTo>
                  <a:lnTo>
                    <a:pt x="628" y="443"/>
                  </a:lnTo>
                  <a:lnTo>
                    <a:pt x="643" y="475"/>
                  </a:lnTo>
                  <a:lnTo>
                    <a:pt x="644" y="476"/>
                  </a:lnTo>
                  <a:lnTo>
                    <a:pt x="646" y="475"/>
                  </a:lnTo>
                  <a:lnTo>
                    <a:pt x="646" y="474"/>
                  </a:lnTo>
                  <a:lnTo>
                    <a:pt x="634" y="443"/>
                  </a:lnTo>
                  <a:lnTo>
                    <a:pt x="621" y="412"/>
                  </a:lnTo>
                  <a:lnTo>
                    <a:pt x="605" y="383"/>
                  </a:lnTo>
                  <a:lnTo>
                    <a:pt x="589" y="355"/>
                  </a:lnTo>
                  <a:lnTo>
                    <a:pt x="569" y="330"/>
                  </a:lnTo>
                  <a:lnTo>
                    <a:pt x="549" y="305"/>
                  </a:lnTo>
                  <a:lnTo>
                    <a:pt x="525" y="281"/>
                  </a:lnTo>
                  <a:lnTo>
                    <a:pt x="499" y="259"/>
                  </a:lnTo>
                  <a:lnTo>
                    <a:pt x="473" y="242"/>
                  </a:lnTo>
                  <a:lnTo>
                    <a:pt x="446" y="226"/>
                  </a:lnTo>
                  <a:lnTo>
                    <a:pt x="417" y="212"/>
                  </a:lnTo>
                  <a:lnTo>
                    <a:pt x="389" y="202"/>
                  </a:lnTo>
                  <a:lnTo>
                    <a:pt x="360" y="192"/>
                  </a:lnTo>
                  <a:lnTo>
                    <a:pt x="329" y="185"/>
                  </a:lnTo>
                  <a:lnTo>
                    <a:pt x="298" y="177"/>
                  </a:lnTo>
                  <a:lnTo>
                    <a:pt x="267" y="170"/>
                  </a:lnTo>
                  <a:lnTo>
                    <a:pt x="248" y="166"/>
                  </a:lnTo>
                  <a:lnTo>
                    <a:pt x="228" y="160"/>
                  </a:lnTo>
                  <a:lnTo>
                    <a:pt x="209" y="154"/>
                  </a:lnTo>
                  <a:lnTo>
                    <a:pt x="191" y="146"/>
                  </a:lnTo>
                  <a:lnTo>
                    <a:pt x="172" y="139"/>
                  </a:lnTo>
                  <a:lnTo>
                    <a:pt x="153" y="132"/>
                  </a:lnTo>
                  <a:lnTo>
                    <a:pt x="135" y="123"/>
                  </a:lnTo>
                  <a:lnTo>
                    <a:pt x="118" y="114"/>
                  </a:lnTo>
                  <a:lnTo>
                    <a:pt x="107" y="108"/>
                  </a:lnTo>
                  <a:lnTo>
                    <a:pt x="99" y="102"/>
                  </a:lnTo>
                  <a:lnTo>
                    <a:pt x="90" y="97"/>
                  </a:lnTo>
                  <a:lnTo>
                    <a:pt x="81" y="89"/>
                  </a:lnTo>
                  <a:lnTo>
                    <a:pt x="72" y="82"/>
                  </a:lnTo>
                  <a:lnTo>
                    <a:pt x="63" y="76"/>
                  </a:lnTo>
                  <a:lnTo>
                    <a:pt x="54" y="69"/>
                  </a:lnTo>
                  <a:lnTo>
                    <a:pt x="47" y="61"/>
                  </a:lnTo>
                  <a:lnTo>
                    <a:pt x="40" y="54"/>
                  </a:lnTo>
                  <a:lnTo>
                    <a:pt x="34" y="47"/>
                  </a:lnTo>
                  <a:lnTo>
                    <a:pt x="28" y="39"/>
                  </a:lnTo>
                  <a:lnTo>
                    <a:pt x="24" y="31"/>
                  </a:lnTo>
                  <a:lnTo>
                    <a:pt x="18" y="23"/>
                  </a:lnTo>
                  <a:lnTo>
                    <a:pt x="12" y="16"/>
                  </a:lnTo>
                  <a:lnTo>
                    <a:pt x="6" y="7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9" name="Freeform 116"/>
            <p:cNvSpPr>
              <a:spLocks/>
            </p:cNvSpPr>
            <p:nvPr/>
          </p:nvSpPr>
          <p:spPr bwMode="auto">
            <a:xfrm>
              <a:off x="5493" y="2703"/>
              <a:ext cx="166" cy="242"/>
            </a:xfrm>
            <a:custGeom>
              <a:avLst/>
              <a:gdLst>
                <a:gd name="T0" fmla="*/ 166 w 166"/>
                <a:gd name="T1" fmla="*/ 0 h 242"/>
                <a:gd name="T2" fmla="*/ 157 w 166"/>
                <a:gd name="T3" fmla="*/ 15 h 242"/>
                <a:gd name="T4" fmla="*/ 150 w 166"/>
                <a:gd name="T5" fmla="*/ 30 h 242"/>
                <a:gd name="T6" fmla="*/ 142 w 166"/>
                <a:gd name="T7" fmla="*/ 44 h 242"/>
                <a:gd name="T8" fmla="*/ 135 w 166"/>
                <a:gd name="T9" fmla="*/ 59 h 242"/>
                <a:gd name="T10" fmla="*/ 126 w 166"/>
                <a:gd name="T11" fmla="*/ 74 h 242"/>
                <a:gd name="T12" fmla="*/ 119 w 166"/>
                <a:gd name="T13" fmla="*/ 90 h 242"/>
                <a:gd name="T14" fmla="*/ 112 w 166"/>
                <a:gd name="T15" fmla="*/ 104 h 242"/>
                <a:gd name="T16" fmla="*/ 103 w 166"/>
                <a:gd name="T17" fmla="*/ 119 h 242"/>
                <a:gd name="T18" fmla="*/ 92 w 166"/>
                <a:gd name="T19" fmla="*/ 134 h 242"/>
                <a:gd name="T20" fmla="*/ 82 w 166"/>
                <a:gd name="T21" fmla="*/ 148 h 242"/>
                <a:gd name="T22" fmla="*/ 69 w 166"/>
                <a:gd name="T23" fmla="*/ 162 h 242"/>
                <a:gd name="T24" fmla="*/ 57 w 166"/>
                <a:gd name="T25" fmla="*/ 175 h 242"/>
                <a:gd name="T26" fmla="*/ 44 w 166"/>
                <a:gd name="T27" fmla="*/ 187 h 242"/>
                <a:gd name="T28" fmla="*/ 31 w 166"/>
                <a:gd name="T29" fmla="*/ 198 h 242"/>
                <a:gd name="T30" fmla="*/ 18 w 166"/>
                <a:gd name="T31" fmla="*/ 211 h 242"/>
                <a:gd name="T32" fmla="*/ 4 w 166"/>
                <a:gd name="T33" fmla="*/ 223 h 242"/>
                <a:gd name="T34" fmla="*/ 2 w 166"/>
                <a:gd name="T35" fmla="*/ 229 h 242"/>
                <a:gd name="T36" fmla="*/ 0 w 166"/>
                <a:gd name="T37" fmla="*/ 236 h 242"/>
                <a:gd name="T38" fmla="*/ 3 w 166"/>
                <a:gd name="T39" fmla="*/ 242 h 242"/>
                <a:gd name="T40" fmla="*/ 9 w 166"/>
                <a:gd name="T41" fmla="*/ 242 h 242"/>
                <a:gd name="T42" fmla="*/ 22 w 166"/>
                <a:gd name="T43" fmla="*/ 233 h 242"/>
                <a:gd name="T44" fmla="*/ 35 w 166"/>
                <a:gd name="T45" fmla="*/ 223 h 242"/>
                <a:gd name="T46" fmla="*/ 47 w 166"/>
                <a:gd name="T47" fmla="*/ 211 h 242"/>
                <a:gd name="T48" fmla="*/ 57 w 166"/>
                <a:gd name="T49" fmla="*/ 198 h 242"/>
                <a:gd name="T50" fmla="*/ 69 w 166"/>
                <a:gd name="T51" fmla="*/ 185 h 242"/>
                <a:gd name="T52" fmla="*/ 78 w 166"/>
                <a:gd name="T53" fmla="*/ 172 h 242"/>
                <a:gd name="T54" fmla="*/ 88 w 166"/>
                <a:gd name="T55" fmla="*/ 159 h 242"/>
                <a:gd name="T56" fmla="*/ 97 w 166"/>
                <a:gd name="T57" fmla="*/ 145 h 242"/>
                <a:gd name="T58" fmla="*/ 107 w 166"/>
                <a:gd name="T59" fmla="*/ 128 h 242"/>
                <a:gd name="T60" fmla="*/ 116 w 166"/>
                <a:gd name="T61" fmla="*/ 110 h 242"/>
                <a:gd name="T62" fmla="*/ 125 w 166"/>
                <a:gd name="T63" fmla="*/ 91 h 242"/>
                <a:gd name="T64" fmla="*/ 132 w 166"/>
                <a:gd name="T65" fmla="*/ 74 h 242"/>
                <a:gd name="T66" fmla="*/ 139 w 166"/>
                <a:gd name="T67" fmla="*/ 55 h 242"/>
                <a:gd name="T68" fmla="*/ 148 w 166"/>
                <a:gd name="T69" fmla="*/ 37 h 242"/>
                <a:gd name="T70" fmla="*/ 157 w 166"/>
                <a:gd name="T71" fmla="*/ 18 h 242"/>
                <a:gd name="T72" fmla="*/ 166 w 166"/>
                <a:gd name="T73" fmla="*/ 0 h 242"/>
                <a:gd name="T74" fmla="*/ 166 w 166"/>
                <a:gd name="T75" fmla="*/ 0 h 242"/>
                <a:gd name="T76" fmla="*/ 166 w 166"/>
                <a:gd name="T77" fmla="*/ 0 h 242"/>
                <a:gd name="T78" fmla="*/ 166 w 166"/>
                <a:gd name="T79" fmla="*/ 0 h 242"/>
                <a:gd name="T80" fmla="*/ 166 w 166"/>
                <a:gd name="T81" fmla="*/ 0 h 242"/>
                <a:gd name="T82" fmla="*/ 166 w 166"/>
                <a:gd name="T83" fmla="*/ 0 h 24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6" h="242">
                  <a:moveTo>
                    <a:pt x="166" y="0"/>
                  </a:moveTo>
                  <a:lnTo>
                    <a:pt x="157" y="15"/>
                  </a:lnTo>
                  <a:lnTo>
                    <a:pt x="150" y="30"/>
                  </a:lnTo>
                  <a:lnTo>
                    <a:pt x="142" y="44"/>
                  </a:lnTo>
                  <a:lnTo>
                    <a:pt x="135" y="59"/>
                  </a:lnTo>
                  <a:lnTo>
                    <a:pt x="126" y="74"/>
                  </a:lnTo>
                  <a:lnTo>
                    <a:pt x="119" y="90"/>
                  </a:lnTo>
                  <a:lnTo>
                    <a:pt x="112" y="104"/>
                  </a:lnTo>
                  <a:lnTo>
                    <a:pt x="103" y="119"/>
                  </a:lnTo>
                  <a:lnTo>
                    <a:pt x="92" y="134"/>
                  </a:lnTo>
                  <a:lnTo>
                    <a:pt x="82" y="148"/>
                  </a:lnTo>
                  <a:lnTo>
                    <a:pt x="69" y="162"/>
                  </a:lnTo>
                  <a:lnTo>
                    <a:pt x="57" y="175"/>
                  </a:lnTo>
                  <a:lnTo>
                    <a:pt x="44" y="187"/>
                  </a:lnTo>
                  <a:lnTo>
                    <a:pt x="31" y="198"/>
                  </a:lnTo>
                  <a:lnTo>
                    <a:pt x="18" y="211"/>
                  </a:lnTo>
                  <a:lnTo>
                    <a:pt x="4" y="223"/>
                  </a:lnTo>
                  <a:lnTo>
                    <a:pt x="2" y="229"/>
                  </a:lnTo>
                  <a:lnTo>
                    <a:pt x="0" y="236"/>
                  </a:lnTo>
                  <a:lnTo>
                    <a:pt x="3" y="242"/>
                  </a:lnTo>
                  <a:lnTo>
                    <a:pt x="9" y="242"/>
                  </a:lnTo>
                  <a:lnTo>
                    <a:pt x="22" y="233"/>
                  </a:lnTo>
                  <a:lnTo>
                    <a:pt x="35" y="223"/>
                  </a:lnTo>
                  <a:lnTo>
                    <a:pt x="47" y="211"/>
                  </a:lnTo>
                  <a:lnTo>
                    <a:pt x="57" y="198"/>
                  </a:lnTo>
                  <a:lnTo>
                    <a:pt x="69" y="185"/>
                  </a:lnTo>
                  <a:lnTo>
                    <a:pt x="78" y="172"/>
                  </a:lnTo>
                  <a:lnTo>
                    <a:pt x="88" y="159"/>
                  </a:lnTo>
                  <a:lnTo>
                    <a:pt x="97" y="145"/>
                  </a:lnTo>
                  <a:lnTo>
                    <a:pt x="107" y="128"/>
                  </a:lnTo>
                  <a:lnTo>
                    <a:pt x="116" y="110"/>
                  </a:lnTo>
                  <a:lnTo>
                    <a:pt x="125" y="91"/>
                  </a:lnTo>
                  <a:lnTo>
                    <a:pt x="132" y="74"/>
                  </a:lnTo>
                  <a:lnTo>
                    <a:pt x="139" y="55"/>
                  </a:lnTo>
                  <a:lnTo>
                    <a:pt x="148" y="37"/>
                  </a:lnTo>
                  <a:lnTo>
                    <a:pt x="157" y="1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0" name="Freeform 117"/>
            <p:cNvSpPr>
              <a:spLocks/>
            </p:cNvSpPr>
            <p:nvPr/>
          </p:nvSpPr>
          <p:spPr bwMode="auto">
            <a:xfrm>
              <a:off x="5310" y="3485"/>
              <a:ext cx="265" cy="147"/>
            </a:xfrm>
            <a:custGeom>
              <a:avLst/>
              <a:gdLst>
                <a:gd name="T0" fmla="*/ 265 w 265"/>
                <a:gd name="T1" fmla="*/ 0 h 147"/>
                <a:gd name="T2" fmla="*/ 248 w 265"/>
                <a:gd name="T3" fmla="*/ 12 h 147"/>
                <a:gd name="T4" fmla="*/ 229 w 265"/>
                <a:gd name="T5" fmla="*/ 23 h 147"/>
                <a:gd name="T6" fmla="*/ 211 w 265"/>
                <a:gd name="T7" fmla="*/ 37 h 147"/>
                <a:gd name="T8" fmla="*/ 193 w 265"/>
                <a:gd name="T9" fmla="*/ 48 h 147"/>
                <a:gd name="T10" fmla="*/ 176 w 265"/>
                <a:gd name="T11" fmla="*/ 60 h 147"/>
                <a:gd name="T12" fmla="*/ 158 w 265"/>
                <a:gd name="T13" fmla="*/ 72 h 147"/>
                <a:gd name="T14" fmla="*/ 140 w 265"/>
                <a:gd name="T15" fmla="*/ 82 h 147"/>
                <a:gd name="T16" fmla="*/ 123 w 265"/>
                <a:gd name="T17" fmla="*/ 91 h 147"/>
                <a:gd name="T18" fmla="*/ 107 w 265"/>
                <a:gd name="T19" fmla="*/ 98 h 147"/>
                <a:gd name="T20" fmla="*/ 92 w 265"/>
                <a:gd name="T21" fmla="*/ 104 h 147"/>
                <a:gd name="T22" fmla="*/ 79 w 265"/>
                <a:gd name="T23" fmla="*/ 110 h 147"/>
                <a:gd name="T24" fmla="*/ 64 w 265"/>
                <a:gd name="T25" fmla="*/ 114 h 147"/>
                <a:gd name="T26" fmla="*/ 51 w 265"/>
                <a:gd name="T27" fmla="*/ 120 h 147"/>
                <a:gd name="T28" fmla="*/ 36 w 265"/>
                <a:gd name="T29" fmla="*/ 125 h 147"/>
                <a:gd name="T30" fmla="*/ 22 w 265"/>
                <a:gd name="T31" fmla="*/ 129 h 147"/>
                <a:gd name="T32" fmla="*/ 5 w 265"/>
                <a:gd name="T33" fmla="*/ 135 h 147"/>
                <a:gd name="T34" fmla="*/ 3 w 265"/>
                <a:gd name="T35" fmla="*/ 138 h 147"/>
                <a:gd name="T36" fmla="*/ 0 w 265"/>
                <a:gd name="T37" fmla="*/ 141 h 147"/>
                <a:gd name="T38" fmla="*/ 0 w 265"/>
                <a:gd name="T39" fmla="*/ 145 h 147"/>
                <a:gd name="T40" fmla="*/ 4 w 265"/>
                <a:gd name="T41" fmla="*/ 147 h 147"/>
                <a:gd name="T42" fmla="*/ 22 w 265"/>
                <a:gd name="T43" fmla="*/ 147 h 147"/>
                <a:gd name="T44" fmla="*/ 41 w 265"/>
                <a:gd name="T45" fmla="*/ 142 h 147"/>
                <a:gd name="T46" fmla="*/ 60 w 265"/>
                <a:gd name="T47" fmla="*/ 136 h 147"/>
                <a:gd name="T48" fmla="*/ 79 w 265"/>
                <a:gd name="T49" fmla="*/ 129 h 147"/>
                <a:gd name="T50" fmla="*/ 96 w 265"/>
                <a:gd name="T51" fmla="*/ 120 h 147"/>
                <a:gd name="T52" fmla="*/ 114 w 265"/>
                <a:gd name="T53" fmla="*/ 110 h 147"/>
                <a:gd name="T54" fmla="*/ 132 w 265"/>
                <a:gd name="T55" fmla="*/ 101 h 147"/>
                <a:gd name="T56" fmla="*/ 148 w 265"/>
                <a:gd name="T57" fmla="*/ 92 h 147"/>
                <a:gd name="T58" fmla="*/ 164 w 265"/>
                <a:gd name="T59" fmla="*/ 84 h 147"/>
                <a:gd name="T60" fmla="*/ 180 w 265"/>
                <a:gd name="T61" fmla="*/ 73 h 147"/>
                <a:gd name="T62" fmla="*/ 195 w 265"/>
                <a:gd name="T63" fmla="*/ 62 h 147"/>
                <a:gd name="T64" fmla="*/ 209 w 265"/>
                <a:gd name="T65" fmla="*/ 50 h 147"/>
                <a:gd name="T66" fmla="*/ 224 w 265"/>
                <a:gd name="T67" fmla="*/ 38 h 147"/>
                <a:gd name="T68" fmla="*/ 239 w 265"/>
                <a:gd name="T69" fmla="*/ 25 h 147"/>
                <a:gd name="T70" fmla="*/ 252 w 265"/>
                <a:gd name="T71" fmla="*/ 13 h 147"/>
                <a:gd name="T72" fmla="*/ 265 w 265"/>
                <a:gd name="T73" fmla="*/ 0 h 147"/>
                <a:gd name="T74" fmla="*/ 265 w 265"/>
                <a:gd name="T75" fmla="*/ 0 h 147"/>
                <a:gd name="T76" fmla="*/ 265 w 265"/>
                <a:gd name="T77" fmla="*/ 0 h 147"/>
                <a:gd name="T78" fmla="*/ 265 w 265"/>
                <a:gd name="T79" fmla="*/ 0 h 147"/>
                <a:gd name="T80" fmla="*/ 265 w 265"/>
                <a:gd name="T81" fmla="*/ 0 h 147"/>
                <a:gd name="T82" fmla="*/ 265 w 265"/>
                <a:gd name="T83" fmla="*/ 0 h 14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65" h="147">
                  <a:moveTo>
                    <a:pt x="265" y="0"/>
                  </a:moveTo>
                  <a:lnTo>
                    <a:pt x="248" y="12"/>
                  </a:lnTo>
                  <a:lnTo>
                    <a:pt x="229" y="23"/>
                  </a:lnTo>
                  <a:lnTo>
                    <a:pt x="211" y="37"/>
                  </a:lnTo>
                  <a:lnTo>
                    <a:pt x="193" y="48"/>
                  </a:lnTo>
                  <a:lnTo>
                    <a:pt x="176" y="60"/>
                  </a:lnTo>
                  <a:lnTo>
                    <a:pt x="158" y="72"/>
                  </a:lnTo>
                  <a:lnTo>
                    <a:pt x="140" y="82"/>
                  </a:lnTo>
                  <a:lnTo>
                    <a:pt x="123" y="91"/>
                  </a:lnTo>
                  <a:lnTo>
                    <a:pt x="107" y="98"/>
                  </a:lnTo>
                  <a:lnTo>
                    <a:pt x="92" y="104"/>
                  </a:lnTo>
                  <a:lnTo>
                    <a:pt x="79" y="110"/>
                  </a:lnTo>
                  <a:lnTo>
                    <a:pt x="64" y="114"/>
                  </a:lnTo>
                  <a:lnTo>
                    <a:pt x="51" y="120"/>
                  </a:lnTo>
                  <a:lnTo>
                    <a:pt x="36" y="125"/>
                  </a:lnTo>
                  <a:lnTo>
                    <a:pt x="22" y="129"/>
                  </a:lnTo>
                  <a:lnTo>
                    <a:pt x="5" y="135"/>
                  </a:lnTo>
                  <a:lnTo>
                    <a:pt x="3" y="138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4" y="147"/>
                  </a:lnTo>
                  <a:lnTo>
                    <a:pt x="22" y="147"/>
                  </a:lnTo>
                  <a:lnTo>
                    <a:pt x="41" y="142"/>
                  </a:lnTo>
                  <a:lnTo>
                    <a:pt x="60" y="136"/>
                  </a:lnTo>
                  <a:lnTo>
                    <a:pt x="79" y="129"/>
                  </a:lnTo>
                  <a:lnTo>
                    <a:pt x="96" y="120"/>
                  </a:lnTo>
                  <a:lnTo>
                    <a:pt x="114" y="110"/>
                  </a:lnTo>
                  <a:lnTo>
                    <a:pt x="132" y="101"/>
                  </a:lnTo>
                  <a:lnTo>
                    <a:pt x="148" y="92"/>
                  </a:lnTo>
                  <a:lnTo>
                    <a:pt x="164" y="84"/>
                  </a:lnTo>
                  <a:lnTo>
                    <a:pt x="180" y="73"/>
                  </a:lnTo>
                  <a:lnTo>
                    <a:pt x="195" y="62"/>
                  </a:lnTo>
                  <a:lnTo>
                    <a:pt x="209" y="50"/>
                  </a:lnTo>
                  <a:lnTo>
                    <a:pt x="224" y="38"/>
                  </a:lnTo>
                  <a:lnTo>
                    <a:pt x="239" y="25"/>
                  </a:lnTo>
                  <a:lnTo>
                    <a:pt x="252" y="1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1" name="Freeform 118"/>
            <p:cNvSpPr>
              <a:spLocks/>
            </p:cNvSpPr>
            <p:nvPr/>
          </p:nvSpPr>
          <p:spPr bwMode="auto">
            <a:xfrm>
              <a:off x="4384" y="2564"/>
              <a:ext cx="393" cy="444"/>
            </a:xfrm>
            <a:custGeom>
              <a:avLst/>
              <a:gdLst>
                <a:gd name="T0" fmla="*/ 381 w 393"/>
                <a:gd name="T1" fmla="*/ 424 h 444"/>
                <a:gd name="T2" fmla="*/ 361 w 393"/>
                <a:gd name="T3" fmla="*/ 384 h 444"/>
                <a:gd name="T4" fmla="*/ 343 w 393"/>
                <a:gd name="T5" fmla="*/ 345 h 444"/>
                <a:gd name="T6" fmla="*/ 327 w 393"/>
                <a:gd name="T7" fmla="*/ 302 h 444"/>
                <a:gd name="T8" fmla="*/ 315 w 393"/>
                <a:gd name="T9" fmla="*/ 265 h 444"/>
                <a:gd name="T10" fmla="*/ 306 w 393"/>
                <a:gd name="T11" fmla="*/ 235 h 444"/>
                <a:gd name="T12" fmla="*/ 295 w 393"/>
                <a:gd name="T13" fmla="*/ 204 h 444"/>
                <a:gd name="T14" fmla="*/ 276 w 393"/>
                <a:gd name="T15" fmla="*/ 179 h 444"/>
                <a:gd name="T16" fmla="*/ 257 w 393"/>
                <a:gd name="T17" fmla="*/ 163 h 444"/>
                <a:gd name="T18" fmla="*/ 242 w 393"/>
                <a:gd name="T19" fmla="*/ 152 h 444"/>
                <a:gd name="T20" fmla="*/ 227 w 393"/>
                <a:gd name="T21" fmla="*/ 142 h 444"/>
                <a:gd name="T22" fmla="*/ 211 w 393"/>
                <a:gd name="T23" fmla="*/ 132 h 444"/>
                <a:gd name="T24" fmla="*/ 198 w 393"/>
                <a:gd name="T25" fmla="*/ 122 h 444"/>
                <a:gd name="T26" fmla="*/ 188 w 393"/>
                <a:gd name="T27" fmla="*/ 110 h 444"/>
                <a:gd name="T28" fmla="*/ 176 w 393"/>
                <a:gd name="T29" fmla="*/ 100 h 444"/>
                <a:gd name="T30" fmla="*/ 164 w 393"/>
                <a:gd name="T31" fmla="*/ 91 h 444"/>
                <a:gd name="T32" fmla="*/ 147 w 393"/>
                <a:gd name="T33" fmla="*/ 82 h 444"/>
                <a:gd name="T34" fmla="*/ 126 w 393"/>
                <a:gd name="T35" fmla="*/ 73 h 444"/>
                <a:gd name="T36" fmla="*/ 105 w 393"/>
                <a:gd name="T37" fmla="*/ 64 h 444"/>
                <a:gd name="T38" fmla="*/ 86 w 393"/>
                <a:gd name="T39" fmla="*/ 54 h 444"/>
                <a:gd name="T40" fmla="*/ 67 w 393"/>
                <a:gd name="T41" fmla="*/ 42 h 444"/>
                <a:gd name="T42" fmla="*/ 51 w 393"/>
                <a:gd name="T43" fmla="*/ 29 h 444"/>
                <a:gd name="T44" fmla="*/ 35 w 393"/>
                <a:gd name="T45" fmla="*/ 16 h 444"/>
                <a:gd name="T46" fmla="*/ 17 w 393"/>
                <a:gd name="T47" fmla="*/ 4 h 444"/>
                <a:gd name="T48" fmla="*/ 4 w 393"/>
                <a:gd name="T49" fmla="*/ 1 h 444"/>
                <a:gd name="T50" fmla="*/ 0 w 393"/>
                <a:gd name="T51" fmla="*/ 9 h 444"/>
                <a:gd name="T52" fmla="*/ 13 w 393"/>
                <a:gd name="T53" fmla="*/ 23 h 444"/>
                <a:gd name="T54" fmla="*/ 41 w 393"/>
                <a:gd name="T55" fmla="*/ 45 h 444"/>
                <a:gd name="T56" fmla="*/ 70 w 393"/>
                <a:gd name="T57" fmla="*/ 66 h 444"/>
                <a:gd name="T58" fmla="*/ 102 w 393"/>
                <a:gd name="T59" fmla="*/ 82 h 444"/>
                <a:gd name="T60" fmla="*/ 127 w 393"/>
                <a:gd name="T61" fmla="*/ 91 h 444"/>
                <a:gd name="T62" fmla="*/ 147 w 393"/>
                <a:gd name="T63" fmla="*/ 101 h 444"/>
                <a:gd name="T64" fmla="*/ 163 w 393"/>
                <a:gd name="T65" fmla="*/ 111 h 444"/>
                <a:gd name="T66" fmla="*/ 180 w 393"/>
                <a:gd name="T67" fmla="*/ 125 h 444"/>
                <a:gd name="T68" fmla="*/ 195 w 393"/>
                <a:gd name="T69" fmla="*/ 136 h 444"/>
                <a:gd name="T70" fmla="*/ 210 w 393"/>
                <a:gd name="T71" fmla="*/ 147 h 444"/>
                <a:gd name="T72" fmla="*/ 226 w 393"/>
                <a:gd name="T73" fmla="*/ 157 h 444"/>
                <a:gd name="T74" fmla="*/ 242 w 393"/>
                <a:gd name="T75" fmla="*/ 166 h 444"/>
                <a:gd name="T76" fmla="*/ 264 w 393"/>
                <a:gd name="T77" fmla="*/ 183 h 444"/>
                <a:gd name="T78" fmla="*/ 286 w 393"/>
                <a:gd name="T79" fmla="*/ 211 h 444"/>
                <a:gd name="T80" fmla="*/ 301 w 393"/>
                <a:gd name="T81" fmla="*/ 245 h 444"/>
                <a:gd name="T82" fmla="*/ 311 w 393"/>
                <a:gd name="T83" fmla="*/ 280 h 444"/>
                <a:gd name="T84" fmla="*/ 323 w 393"/>
                <a:gd name="T85" fmla="*/ 318 h 444"/>
                <a:gd name="T86" fmla="*/ 339 w 393"/>
                <a:gd name="T87" fmla="*/ 356 h 444"/>
                <a:gd name="T88" fmla="*/ 359 w 393"/>
                <a:gd name="T89" fmla="*/ 393 h 444"/>
                <a:gd name="T90" fmla="*/ 381 w 393"/>
                <a:gd name="T91" fmla="*/ 428 h 444"/>
                <a:gd name="T92" fmla="*/ 393 w 393"/>
                <a:gd name="T93" fmla="*/ 444 h 444"/>
                <a:gd name="T94" fmla="*/ 393 w 393"/>
                <a:gd name="T95" fmla="*/ 444 h 444"/>
                <a:gd name="T96" fmla="*/ 393 w 393"/>
                <a:gd name="T97" fmla="*/ 444 h 4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93" h="444">
                  <a:moveTo>
                    <a:pt x="393" y="444"/>
                  </a:moveTo>
                  <a:lnTo>
                    <a:pt x="381" y="424"/>
                  </a:lnTo>
                  <a:lnTo>
                    <a:pt x="370" y="405"/>
                  </a:lnTo>
                  <a:lnTo>
                    <a:pt x="361" y="384"/>
                  </a:lnTo>
                  <a:lnTo>
                    <a:pt x="352" y="364"/>
                  </a:lnTo>
                  <a:lnTo>
                    <a:pt x="343" y="345"/>
                  </a:lnTo>
                  <a:lnTo>
                    <a:pt x="334" y="323"/>
                  </a:lnTo>
                  <a:lnTo>
                    <a:pt x="327" y="302"/>
                  </a:lnTo>
                  <a:lnTo>
                    <a:pt x="320" y="280"/>
                  </a:lnTo>
                  <a:lnTo>
                    <a:pt x="315" y="265"/>
                  </a:lnTo>
                  <a:lnTo>
                    <a:pt x="311" y="249"/>
                  </a:lnTo>
                  <a:lnTo>
                    <a:pt x="306" y="235"/>
                  </a:lnTo>
                  <a:lnTo>
                    <a:pt x="301" y="218"/>
                  </a:lnTo>
                  <a:lnTo>
                    <a:pt x="295" y="204"/>
                  </a:lnTo>
                  <a:lnTo>
                    <a:pt x="286" y="191"/>
                  </a:lnTo>
                  <a:lnTo>
                    <a:pt x="276" y="179"/>
                  </a:lnTo>
                  <a:lnTo>
                    <a:pt x="264" y="169"/>
                  </a:lnTo>
                  <a:lnTo>
                    <a:pt x="257" y="163"/>
                  </a:lnTo>
                  <a:lnTo>
                    <a:pt x="249" y="158"/>
                  </a:lnTo>
                  <a:lnTo>
                    <a:pt x="242" y="152"/>
                  </a:lnTo>
                  <a:lnTo>
                    <a:pt x="235" y="147"/>
                  </a:lnTo>
                  <a:lnTo>
                    <a:pt x="227" y="142"/>
                  </a:lnTo>
                  <a:lnTo>
                    <a:pt x="218" y="136"/>
                  </a:lnTo>
                  <a:lnTo>
                    <a:pt x="211" y="132"/>
                  </a:lnTo>
                  <a:lnTo>
                    <a:pt x="204" y="126"/>
                  </a:lnTo>
                  <a:lnTo>
                    <a:pt x="198" y="122"/>
                  </a:lnTo>
                  <a:lnTo>
                    <a:pt x="192" y="116"/>
                  </a:lnTo>
                  <a:lnTo>
                    <a:pt x="188" y="110"/>
                  </a:lnTo>
                  <a:lnTo>
                    <a:pt x="182" y="104"/>
                  </a:lnTo>
                  <a:lnTo>
                    <a:pt x="176" y="100"/>
                  </a:lnTo>
                  <a:lnTo>
                    <a:pt x="170" y="94"/>
                  </a:lnTo>
                  <a:lnTo>
                    <a:pt x="164" y="91"/>
                  </a:lnTo>
                  <a:lnTo>
                    <a:pt x="157" y="86"/>
                  </a:lnTo>
                  <a:lnTo>
                    <a:pt x="147" y="82"/>
                  </a:lnTo>
                  <a:lnTo>
                    <a:pt x="136" y="78"/>
                  </a:lnTo>
                  <a:lnTo>
                    <a:pt x="126" y="73"/>
                  </a:lnTo>
                  <a:lnTo>
                    <a:pt x="116" y="69"/>
                  </a:lnTo>
                  <a:lnTo>
                    <a:pt x="105" y="64"/>
                  </a:lnTo>
                  <a:lnTo>
                    <a:pt x="95" y="59"/>
                  </a:lnTo>
                  <a:lnTo>
                    <a:pt x="86" y="54"/>
                  </a:lnTo>
                  <a:lnTo>
                    <a:pt x="76" y="48"/>
                  </a:lnTo>
                  <a:lnTo>
                    <a:pt x="67" y="42"/>
                  </a:lnTo>
                  <a:lnTo>
                    <a:pt x="58" y="37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5" y="16"/>
                  </a:lnTo>
                  <a:lnTo>
                    <a:pt x="26" y="10"/>
                  </a:lnTo>
                  <a:lnTo>
                    <a:pt x="17" y="4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3" y="23"/>
                  </a:lnTo>
                  <a:lnTo>
                    <a:pt x="28" y="35"/>
                  </a:lnTo>
                  <a:lnTo>
                    <a:pt x="41" y="45"/>
                  </a:lnTo>
                  <a:lnTo>
                    <a:pt x="56" y="56"/>
                  </a:lnTo>
                  <a:lnTo>
                    <a:pt x="70" y="66"/>
                  </a:lnTo>
                  <a:lnTo>
                    <a:pt x="86" y="73"/>
                  </a:lnTo>
                  <a:lnTo>
                    <a:pt x="102" y="82"/>
                  </a:lnTo>
                  <a:lnTo>
                    <a:pt x="119" y="88"/>
                  </a:lnTo>
                  <a:lnTo>
                    <a:pt x="127" y="91"/>
                  </a:lnTo>
                  <a:lnTo>
                    <a:pt x="138" y="95"/>
                  </a:lnTo>
                  <a:lnTo>
                    <a:pt x="147" y="101"/>
                  </a:lnTo>
                  <a:lnTo>
                    <a:pt x="155" y="105"/>
                  </a:lnTo>
                  <a:lnTo>
                    <a:pt x="163" y="111"/>
                  </a:lnTo>
                  <a:lnTo>
                    <a:pt x="171" y="117"/>
                  </a:lnTo>
                  <a:lnTo>
                    <a:pt x="180" y="125"/>
                  </a:lnTo>
                  <a:lnTo>
                    <a:pt x="188" y="130"/>
                  </a:lnTo>
                  <a:lnTo>
                    <a:pt x="195" y="136"/>
                  </a:lnTo>
                  <a:lnTo>
                    <a:pt x="202" y="142"/>
                  </a:lnTo>
                  <a:lnTo>
                    <a:pt x="210" y="147"/>
                  </a:lnTo>
                  <a:lnTo>
                    <a:pt x="217" y="152"/>
                  </a:lnTo>
                  <a:lnTo>
                    <a:pt x="226" y="157"/>
                  </a:lnTo>
                  <a:lnTo>
                    <a:pt x="233" y="161"/>
                  </a:lnTo>
                  <a:lnTo>
                    <a:pt x="242" y="166"/>
                  </a:lnTo>
                  <a:lnTo>
                    <a:pt x="249" y="172"/>
                  </a:lnTo>
                  <a:lnTo>
                    <a:pt x="264" y="183"/>
                  </a:lnTo>
                  <a:lnTo>
                    <a:pt x="276" y="196"/>
                  </a:lnTo>
                  <a:lnTo>
                    <a:pt x="286" y="211"/>
                  </a:lnTo>
                  <a:lnTo>
                    <a:pt x="293" y="227"/>
                  </a:lnTo>
                  <a:lnTo>
                    <a:pt x="301" y="245"/>
                  </a:lnTo>
                  <a:lnTo>
                    <a:pt x="306" y="262"/>
                  </a:lnTo>
                  <a:lnTo>
                    <a:pt x="311" y="280"/>
                  </a:lnTo>
                  <a:lnTo>
                    <a:pt x="317" y="298"/>
                  </a:lnTo>
                  <a:lnTo>
                    <a:pt x="323" y="318"/>
                  </a:lnTo>
                  <a:lnTo>
                    <a:pt x="330" y="337"/>
                  </a:lnTo>
                  <a:lnTo>
                    <a:pt x="339" y="356"/>
                  </a:lnTo>
                  <a:lnTo>
                    <a:pt x="349" y="375"/>
                  </a:lnTo>
                  <a:lnTo>
                    <a:pt x="359" y="393"/>
                  </a:lnTo>
                  <a:lnTo>
                    <a:pt x="370" y="411"/>
                  </a:lnTo>
                  <a:lnTo>
                    <a:pt x="381" y="428"/>
                  </a:lnTo>
                  <a:lnTo>
                    <a:pt x="393" y="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2" name="Freeform 119"/>
            <p:cNvSpPr>
              <a:spLocks/>
            </p:cNvSpPr>
            <p:nvPr/>
          </p:nvSpPr>
          <p:spPr bwMode="auto">
            <a:xfrm>
              <a:off x="4381" y="2584"/>
              <a:ext cx="205" cy="169"/>
            </a:xfrm>
            <a:custGeom>
              <a:avLst/>
              <a:gdLst>
                <a:gd name="T0" fmla="*/ 0 w 205"/>
                <a:gd name="T1" fmla="*/ 0 h 169"/>
                <a:gd name="T2" fmla="*/ 6 w 205"/>
                <a:gd name="T3" fmla="*/ 15 h 169"/>
                <a:gd name="T4" fmla="*/ 12 w 205"/>
                <a:gd name="T5" fmla="*/ 28 h 169"/>
                <a:gd name="T6" fmla="*/ 17 w 205"/>
                <a:gd name="T7" fmla="*/ 39 h 169"/>
                <a:gd name="T8" fmla="*/ 26 w 205"/>
                <a:gd name="T9" fmla="*/ 47 h 169"/>
                <a:gd name="T10" fmla="*/ 38 w 205"/>
                <a:gd name="T11" fmla="*/ 56 h 169"/>
                <a:gd name="T12" fmla="*/ 50 w 205"/>
                <a:gd name="T13" fmla="*/ 65 h 169"/>
                <a:gd name="T14" fmla="*/ 66 w 205"/>
                <a:gd name="T15" fmla="*/ 74 h 169"/>
                <a:gd name="T16" fmla="*/ 83 w 205"/>
                <a:gd name="T17" fmla="*/ 83 h 169"/>
                <a:gd name="T18" fmla="*/ 92 w 205"/>
                <a:gd name="T19" fmla="*/ 87 h 169"/>
                <a:gd name="T20" fmla="*/ 100 w 205"/>
                <a:gd name="T21" fmla="*/ 91 h 169"/>
                <a:gd name="T22" fmla="*/ 107 w 205"/>
                <a:gd name="T23" fmla="*/ 97 h 169"/>
                <a:gd name="T24" fmla="*/ 114 w 205"/>
                <a:gd name="T25" fmla="*/ 103 h 169"/>
                <a:gd name="T26" fmla="*/ 122 w 205"/>
                <a:gd name="T27" fmla="*/ 109 h 169"/>
                <a:gd name="T28" fmla="*/ 129 w 205"/>
                <a:gd name="T29" fmla="*/ 115 h 169"/>
                <a:gd name="T30" fmla="*/ 136 w 205"/>
                <a:gd name="T31" fmla="*/ 122 h 169"/>
                <a:gd name="T32" fmla="*/ 144 w 205"/>
                <a:gd name="T33" fmla="*/ 128 h 169"/>
                <a:gd name="T34" fmla="*/ 151 w 205"/>
                <a:gd name="T35" fmla="*/ 134 h 169"/>
                <a:gd name="T36" fmla="*/ 157 w 205"/>
                <a:gd name="T37" fmla="*/ 140 h 169"/>
                <a:gd name="T38" fmla="*/ 164 w 205"/>
                <a:gd name="T39" fmla="*/ 144 h 169"/>
                <a:gd name="T40" fmla="*/ 172 w 205"/>
                <a:gd name="T41" fmla="*/ 149 h 169"/>
                <a:gd name="T42" fmla="*/ 177 w 205"/>
                <a:gd name="T43" fmla="*/ 154 h 169"/>
                <a:gd name="T44" fmla="*/ 185 w 205"/>
                <a:gd name="T45" fmla="*/ 159 h 169"/>
                <a:gd name="T46" fmla="*/ 192 w 205"/>
                <a:gd name="T47" fmla="*/ 163 h 169"/>
                <a:gd name="T48" fmla="*/ 199 w 205"/>
                <a:gd name="T49" fmla="*/ 169 h 169"/>
                <a:gd name="T50" fmla="*/ 201 w 205"/>
                <a:gd name="T51" fmla="*/ 169 h 169"/>
                <a:gd name="T52" fmla="*/ 204 w 205"/>
                <a:gd name="T53" fmla="*/ 169 h 169"/>
                <a:gd name="T54" fmla="*/ 205 w 205"/>
                <a:gd name="T55" fmla="*/ 166 h 169"/>
                <a:gd name="T56" fmla="*/ 204 w 205"/>
                <a:gd name="T57" fmla="*/ 165 h 169"/>
                <a:gd name="T58" fmla="*/ 192 w 205"/>
                <a:gd name="T59" fmla="*/ 154 h 169"/>
                <a:gd name="T60" fmla="*/ 180 w 205"/>
                <a:gd name="T61" fmla="*/ 146 h 169"/>
                <a:gd name="T62" fmla="*/ 167 w 205"/>
                <a:gd name="T63" fmla="*/ 137 h 169"/>
                <a:gd name="T64" fmla="*/ 155 w 205"/>
                <a:gd name="T65" fmla="*/ 128 h 169"/>
                <a:gd name="T66" fmla="*/ 144 w 205"/>
                <a:gd name="T67" fmla="*/ 119 h 169"/>
                <a:gd name="T68" fmla="*/ 130 w 205"/>
                <a:gd name="T69" fmla="*/ 109 h 169"/>
                <a:gd name="T70" fmla="*/ 119 w 205"/>
                <a:gd name="T71" fmla="*/ 100 h 169"/>
                <a:gd name="T72" fmla="*/ 107 w 205"/>
                <a:gd name="T73" fmla="*/ 90 h 169"/>
                <a:gd name="T74" fmla="*/ 101 w 205"/>
                <a:gd name="T75" fmla="*/ 85 h 169"/>
                <a:gd name="T76" fmla="*/ 95 w 205"/>
                <a:gd name="T77" fmla="*/ 83 h 169"/>
                <a:gd name="T78" fmla="*/ 89 w 205"/>
                <a:gd name="T79" fmla="*/ 78 h 169"/>
                <a:gd name="T80" fmla="*/ 83 w 205"/>
                <a:gd name="T81" fmla="*/ 75 h 169"/>
                <a:gd name="T82" fmla="*/ 76 w 205"/>
                <a:gd name="T83" fmla="*/ 72 h 169"/>
                <a:gd name="T84" fmla="*/ 70 w 205"/>
                <a:gd name="T85" fmla="*/ 71 h 169"/>
                <a:gd name="T86" fmla="*/ 63 w 205"/>
                <a:gd name="T87" fmla="*/ 68 h 169"/>
                <a:gd name="T88" fmla="*/ 57 w 205"/>
                <a:gd name="T89" fmla="*/ 65 h 169"/>
                <a:gd name="T90" fmla="*/ 48 w 205"/>
                <a:gd name="T91" fmla="*/ 59 h 169"/>
                <a:gd name="T92" fmla="*/ 39 w 205"/>
                <a:gd name="T93" fmla="*/ 53 h 169"/>
                <a:gd name="T94" fmla="*/ 32 w 205"/>
                <a:gd name="T95" fmla="*/ 46 h 169"/>
                <a:gd name="T96" fmla="*/ 25 w 205"/>
                <a:gd name="T97" fmla="*/ 37 h 169"/>
                <a:gd name="T98" fmla="*/ 17 w 205"/>
                <a:gd name="T99" fmla="*/ 28 h 169"/>
                <a:gd name="T100" fmla="*/ 10 w 205"/>
                <a:gd name="T101" fmla="*/ 18 h 169"/>
                <a:gd name="T102" fmla="*/ 4 w 205"/>
                <a:gd name="T103" fmla="*/ 9 h 169"/>
                <a:gd name="T104" fmla="*/ 0 w 205"/>
                <a:gd name="T105" fmla="*/ 0 h 169"/>
                <a:gd name="T106" fmla="*/ 0 w 205"/>
                <a:gd name="T107" fmla="*/ 0 h 169"/>
                <a:gd name="T108" fmla="*/ 0 w 205"/>
                <a:gd name="T109" fmla="*/ 0 h 169"/>
                <a:gd name="T110" fmla="*/ 0 w 205"/>
                <a:gd name="T111" fmla="*/ 0 h 169"/>
                <a:gd name="T112" fmla="*/ 0 w 205"/>
                <a:gd name="T113" fmla="*/ 0 h 169"/>
                <a:gd name="T114" fmla="*/ 0 w 205"/>
                <a:gd name="T115" fmla="*/ 0 h 16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169">
                  <a:moveTo>
                    <a:pt x="0" y="0"/>
                  </a:moveTo>
                  <a:lnTo>
                    <a:pt x="6" y="15"/>
                  </a:lnTo>
                  <a:lnTo>
                    <a:pt x="12" y="28"/>
                  </a:lnTo>
                  <a:lnTo>
                    <a:pt x="17" y="39"/>
                  </a:lnTo>
                  <a:lnTo>
                    <a:pt x="26" y="47"/>
                  </a:lnTo>
                  <a:lnTo>
                    <a:pt x="38" y="56"/>
                  </a:lnTo>
                  <a:lnTo>
                    <a:pt x="50" y="65"/>
                  </a:lnTo>
                  <a:lnTo>
                    <a:pt x="66" y="74"/>
                  </a:lnTo>
                  <a:lnTo>
                    <a:pt x="83" y="83"/>
                  </a:lnTo>
                  <a:lnTo>
                    <a:pt x="92" y="87"/>
                  </a:lnTo>
                  <a:lnTo>
                    <a:pt x="100" y="91"/>
                  </a:lnTo>
                  <a:lnTo>
                    <a:pt x="107" y="97"/>
                  </a:lnTo>
                  <a:lnTo>
                    <a:pt x="114" y="103"/>
                  </a:lnTo>
                  <a:lnTo>
                    <a:pt x="122" y="109"/>
                  </a:lnTo>
                  <a:lnTo>
                    <a:pt x="129" y="115"/>
                  </a:lnTo>
                  <a:lnTo>
                    <a:pt x="136" y="122"/>
                  </a:lnTo>
                  <a:lnTo>
                    <a:pt x="144" y="128"/>
                  </a:lnTo>
                  <a:lnTo>
                    <a:pt x="151" y="134"/>
                  </a:lnTo>
                  <a:lnTo>
                    <a:pt x="157" y="140"/>
                  </a:lnTo>
                  <a:lnTo>
                    <a:pt x="164" y="144"/>
                  </a:lnTo>
                  <a:lnTo>
                    <a:pt x="172" y="149"/>
                  </a:lnTo>
                  <a:lnTo>
                    <a:pt x="177" y="154"/>
                  </a:lnTo>
                  <a:lnTo>
                    <a:pt x="185" y="159"/>
                  </a:lnTo>
                  <a:lnTo>
                    <a:pt x="192" y="163"/>
                  </a:lnTo>
                  <a:lnTo>
                    <a:pt x="199" y="169"/>
                  </a:lnTo>
                  <a:lnTo>
                    <a:pt x="201" y="169"/>
                  </a:lnTo>
                  <a:lnTo>
                    <a:pt x="204" y="169"/>
                  </a:lnTo>
                  <a:lnTo>
                    <a:pt x="205" y="166"/>
                  </a:lnTo>
                  <a:lnTo>
                    <a:pt x="204" y="165"/>
                  </a:lnTo>
                  <a:lnTo>
                    <a:pt x="192" y="154"/>
                  </a:lnTo>
                  <a:lnTo>
                    <a:pt x="180" y="146"/>
                  </a:lnTo>
                  <a:lnTo>
                    <a:pt x="167" y="137"/>
                  </a:lnTo>
                  <a:lnTo>
                    <a:pt x="155" y="128"/>
                  </a:lnTo>
                  <a:lnTo>
                    <a:pt x="144" y="119"/>
                  </a:lnTo>
                  <a:lnTo>
                    <a:pt x="130" y="109"/>
                  </a:lnTo>
                  <a:lnTo>
                    <a:pt x="119" y="100"/>
                  </a:lnTo>
                  <a:lnTo>
                    <a:pt x="107" y="90"/>
                  </a:lnTo>
                  <a:lnTo>
                    <a:pt x="101" y="85"/>
                  </a:lnTo>
                  <a:lnTo>
                    <a:pt x="95" y="83"/>
                  </a:lnTo>
                  <a:lnTo>
                    <a:pt x="89" y="78"/>
                  </a:lnTo>
                  <a:lnTo>
                    <a:pt x="83" y="75"/>
                  </a:lnTo>
                  <a:lnTo>
                    <a:pt x="76" y="72"/>
                  </a:lnTo>
                  <a:lnTo>
                    <a:pt x="70" y="71"/>
                  </a:lnTo>
                  <a:lnTo>
                    <a:pt x="63" y="68"/>
                  </a:lnTo>
                  <a:lnTo>
                    <a:pt x="57" y="65"/>
                  </a:lnTo>
                  <a:lnTo>
                    <a:pt x="48" y="59"/>
                  </a:lnTo>
                  <a:lnTo>
                    <a:pt x="39" y="53"/>
                  </a:lnTo>
                  <a:lnTo>
                    <a:pt x="32" y="46"/>
                  </a:lnTo>
                  <a:lnTo>
                    <a:pt x="25" y="37"/>
                  </a:lnTo>
                  <a:lnTo>
                    <a:pt x="17" y="28"/>
                  </a:lnTo>
                  <a:lnTo>
                    <a:pt x="10" y="18"/>
                  </a:lnTo>
                  <a:lnTo>
                    <a:pt x="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3" name="Freeform 120"/>
            <p:cNvSpPr>
              <a:spLocks/>
            </p:cNvSpPr>
            <p:nvPr/>
          </p:nvSpPr>
          <p:spPr bwMode="auto">
            <a:xfrm>
              <a:off x="4441" y="2706"/>
              <a:ext cx="219" cy="191"/>
            </a:xfrm>
            <a:custGeom>
              <a:avLst/>
              <a:gdLst>
                <a:gd name="T0" fmla="*/ 219 w 219"/>
                <a:gd name="T1" fmla="*/ 191 h 191"/>
                <a:gd name="T2" fmla="*/ 214 w 219"/>
                <a:gd name="T3" fmla="*/ 176 h 191"/>
                <a:gd name="T4" fmla="*/ 208 w 219"/>
                <a:gd name="T5" fmla="*/ 162 h 191"/>
                <a:gd name="T6" fmla="*/ 202 w 219"/>
                <a:gd name="T7" fmla="*/ 145 h 191"/>
                <a:gd name="T8" fmla="*/ 195 w 219"/>
                <a:gd name="T9" fmla="*/ 131 h 191"/>
                <a:gd name="T10" fmla="*/ 186 w 219"/>
                <a:gd name="T11" fmla="*/ 116 h 191"/>
                <a:gd name="T12" fmla="*/ 176 w 219"/>
                <a:gd name="T13" fmla="*/ 103 h 191"/>
                <a:gd name="T14" fmla="*/ 164 w 219"/>
                <a:gd name="T15" fmla="*/ 91 h 191"/>
                <a:gd name="T16" fmla="*/ 153 w 219"/>
                <a:gd name="T17" fmla="*/ 81 h 191"/>
                <a:gd name="T18" fmla="*/ 135 w 219"/>
                <a:gd name="T19" fmla="*/ 71 h 191"/>
                <a:gd name="T20" fmla="*/ 116 w 219"/>
                <a:gd name="T21" fmla="*/ 60 h 191"/>
                <a:gd name="T22" fmla="*/ 97 w 219"/>
                <a:gd name="T23" fmla="*/ 50 h 191"/>
                <a:gd name="T24" fmla="*/ 79 w 219"/>
                <a:gd name="T25" fmla="*/ 40 h 191"/>
                <a:gd name="T26" fmla="*/ 60 w 219"/>
                <a:gd name="T27" fmla="*/ 31 h 191"/>
                <a:gd name="T28" fmla="*/ 41 w 219"/>
                <a:gd name="T29" fmla="*/ 21 h 191"/>
                <a:gd name="T30" fmla="*/ 22 w 219"/>
                <a:gd name="T31" fmla="*/ 10 h 191"/>
                <a:gd name="T32" fmla="*/ 4 w 219"/>
                <a:gd name="T33" fmla="*/ 0 h 191"/>
                <a:gd name="T34" fmla="*/ 3 w 219"/>
                <a:gd name="T35" fmla="*/ 0 h 191"/>
                <a:gd name="T36" fmla="*/ 0 w 219"/>
                <a:gd name="T37" fmla="*/ 2 h 191"/>
                <a:gd name="T38" fmla="*/ 0 w 219"/>
                <a:gd name="T39" fmla="*/ 6 h 191"/>
                <a:gd name="T40" fmla="*/ 0 w 219"/>
                <a:gd name="T41" fmla="*/ 7 h 191"/>
                <a:gd name="T42" fmla="*/ 13 w 219"/>
                <a:gd name="T43" fmla="*/ 19 h 191"/>
                <a:gd name="T44" fmla="*/ 28 w 219"/>
                <a:gd name="T45" fmla="*/ 30 h 191"/>
                <a:gd name="T46" fmla="*/ 43 w 219"/>
                <a:gd name="T47" fmla="*/ 40 h 191"/>
                <a:gd name="T48" fmla="*/ 57 w 219"/>
                <a:gd name="T49" fmla="*/ 49 h 191"/>
                <a:gd name="T50" fmla="*/ 73 w 219"/>
                <a:gd name="T51" fmla="*/ 56 h 191"/>
                <a:gd name="T52" fmla="*/ 90 w 219"/>
                <a:gd name="T53" fmla="*/ 65 h 191"/>
                <a:gd name="T54" fmla="*/ 104 w 219"/>
                <a:gd name="T55" fmla="*/ 72 h 191"/>
                <a:gd name="T56" fmla="*/ 120 w 219"/>
                <a:gd name="T57" fmla="*/ 79 h 191"/>
                <a:gd name="T58" fmla="*/ 138 w 219"/>
                <a:gd name="T59" fmla="*/ 90 h 191"/>
                <a:gd name="T60" fmla="*/ 154 w 219"/>
                <a:gd name="T61" fmla="*/ 100 h 191"/>
                <a:gd name="T62" fmla="*/ 169 w 219"/>
                <a:gd name="T63" fmla="*/ 112 h 191"/>
                <a:gd name="T64" fmla="*/ 180 w 219"/>
                <a:gd name="T65" fmla="*/ 125 h 191"/>
                <a:gd name="T66" fmla="*/ 192 w 219"/>
                <a:gd name="T67" fmla="*/ 140 h 191"/>
                <a:gd name="T68" fmla="*/ 201 w 219"/>
                <a:gd name="T69" fmla="*/ 154 h 191"/>
                <a:gd name="T70" fmla="*/ 210 w 219"/>
                <a:gd name="T71" fmla="*/ 172 h 191"/>
                <a:gd name="T72" fmla="*/ 217 w 219"/>
                <a:gd name="T73" fmla="*/ 191 h 191"/>
                <a:gd name="T74" fmla="*/ 217 w 219"/>
                <a:gd name="T75" fmla="*/ 191 h 191"/>
                <a:gd name="T76" fmla="*/ 219 w 219"/>
                <a:gd name="T77" fmla="*/ 191 h 191"/>
                <a:gd name="T78" fmla="*/ 219 w 219"/>
                <a:gd name="T79" fmla="*/ 191 h 191"/>
                <a:gd name="T80" fmla="*/ 219 w 219"/>
                <a:gd name="T81" fmla="*/ 191 h 191"/>
                <a:gd name="T82" fmla="*/ 219 w 219"/>
                <a:gd name="T83" fmla="*/ 191 h 19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9" h="191">
                  <a:moveTo>
                    <a:pt x="219" y="191"/>
                  </a:moveTo>
                  <a:lnTo>
                    <a:pt x="214" y="176"/>
                  </a:lnTo>
                  <a:lnTo>
                    <a:pt x="208" y="162"/>
                  </a:lnTo>
                  <a:lnTo>
                    <a:pt x="202" y="145"/>
                  </a:lnTo>
                  <a:lnTo>
                    <a:pt x="195" y="131"/>
                  </a:lnTo>
                  <a:lnTo>
                    <a:pt x="186" y="116"/>
                  </a:lnTo>
                  <a:lnTo>
                    <a:pt x="176" y="103"/>
                  </a:lnTo>
                  <a:lnTo>
                    <a:pt x="164" y="91"/>
                  </a:lnTo>
                  <a:lnTo>
                    <a:pt x="153" y="81"/>
                  </a:lnTo>
                  <a:lnTo>
                    <a:pt x="135" y="71"/>
                  </a:lnTo>
                  <a:lnTo>
                    <a:pt x="116" y="60"/>
                  </a:lnTo>
                  <a:lnTo>
                    <a:pt x="97" y="50"/>
                  </a:lnTo>
                  <a:lnTo>
                    <a:pt x="79" y="40"/>
                  </a:lnTo>
                  <a:lnTo>
                    <a:pt x="60" y="31"/>
                  </a:lnTo>
                  <a:lnTo>
                    <a:pt x="41" y="21"/>
                  </a:lnTo>
                  <a:lnTo>
                    <a:pt x="22" y="1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7"/>
                  </a:lnTo>
                  <a:lnTo>
                    <a:pt x="13" y="19"/>
                  </a:lnTo>
                  <a:lnTo>
                    <a:pt x="28" y="30"/>
                  </a:lnTo>
                  <a:lnTo>
                    <a:pt x="43" y="40"/>
                  </a:lnTo>
                  <a:lnTo>
                    <a:pt x="57" y="49"/>
                  </a:lnTo>
                  <a:lnTo>
                    <a:pt x="73" y="56"/>
                  </a:lnTo>
                  <a:lnTo>
                    <a:pt x="90" y="65"/>
                  </a:lnTo>
                  <a:lnTo>
                    <a:pt x="104" y="72"/>
                  </a:lnTo>
                  <a:lnTo>
                    <a:pt x="120" y="79"/>
                  </a:lnTo>
                  <a:lnTo>
                    <a:pt x="138" y="90"/>
                  </a:lnTo>
                  <a:lnTo>
                    <a:pt x="154" y="100"/>
                  </a:lnTo>
                  <a:lnTo>
                    <a:pt x="169" y="112"/>
                  </a:lnTo>
                  <a:lnTo>
                    <a:pt x="180" y="125"/>
                  </a:lnTo>
                  <a:lnTo>
                    <a:pt x="192" y="140"/>
                  </a:lnTo>
                  <a:lnTo>
                    <a:pt x="201" y="154"/>
                  </a:lnTo>
                  <a:lnTo>
                    <a:pt x="210" y="172"/>
                  </a:lnTo>
                  <a:lnTo>
                    <a:pt x="217" y="191"/>
                  </a:lnTo>
                  <a:lnTo>
                    <a:pt x="219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4" name="Freeform 121"/>
            <p:cNvSpPr>
              <a:spLocks/>
            </p:cNvSpPr>
            <p:nvPr/>
          </p:nvSpPr>
          <p:spPr bwMode="auto">
            <a:xfrm>
              <a:off x="4437" y="2731"/>
              <a:ext cx="256" cy="314"/>
            </a:xfrm>
            <a:custGeom>
              <a:avLst/>
              <a:gdLst>
                <a:gd name="T0" fmla="*/ 0 w 256"/>
                <a:gd name="T1" fmla="*/ 0 h 314"/>
                <a:gd name="T2" fmla="*/ 7 w 256"/>
                <a:gd name="T3" fmla="*/ 10 h 314"/>
                <a:gd name="T4" fmla="*/ 16 w 256"/>
                <a:gd name="T5" fmla="*/ 21 h 314"/>
                <a:gd name="T6" fmla="*/ 23 w 256"/>
                <a:gd name="T7" fmla="*/ 29 h 314"/>
                <a:gd name="T8" fmla="*/ 32 w 256"/>
                <a:gd name="T9" fmla="*/ 40 h 314"/>
                <a:gd name="T10" fmla="*/ 39 w 256"/>
                <a:gd name="T11" fmla="*/ 50 h 314"/>
                <a:gd name="T12" fmla="*/ 49 w 256"/>
                <a:gd name="T13" fmla="*/ 59 h 314"/>
                <a:gd name="T14" fmla="*/ 58 w 256"/>
                <a:gd name="T15" fmla="*/ 68 h 314"/>
                <a:gd name="T16" fmla="*/ 69 w 256"/>
                <a:gd name="T17" fmla="*/ 76 h 314"/>
                <a:gd name="T18" fmla="*/ 79 w 256"/>
                <a:gd name="T19" fmla="*/ 87 h 314"/>
                <a:gd name="T20" fmla="*/ 89 w 256"/>
                <a:gd name="T21" fmla="*/ 98 h 314"/>
                <a:gd name="T22" fmla="*/ 96 w 256"/>
                <a:gd name="T23" fmla="*/ 110 h 314"/>
                <a:gd name="T24" fmla="*/ 104 w 256"/>
                <a:gd name="T25" fmla="*/ 122 h 314"/>
                <a:gd name="T26" fmla="*/ 110 w 256"/>
                <a:gd name="T27" fmla="*/ 135 h 314"/>
                <a:gd name="T28" fmla="*/ 116 w 256"/>
                <a:gd name="T29" fmla="*/ 148 h 314"/>
                <a:gd name="T30" fmla="*/ 120 w 256"/>
                <a:gd name="T31" fmla="*/ 163 h 314"/>
                <a:gd name="T32" fmla="*/ 124 w 256"/>
                <a:gd name="T33" fmla="*/ 178 h 314"/>
                <a:gd name="T34" fmla="*/ 132 w 256"/>
                <a:gd name="T35" fmla="*/ 201 h 314"/>
                <a:gd name="T36" fmla="*/ 142 w 256"/>
                <a:gd name="T37" fmla="*/ 222 h 314"/>
                <a:gd name="T38" fmla="*/ 154 w 256"/>
                <a:gd name="T39" fmla="*/ 242 h 314"/>
                <a:gd name="T40" fmla="*/ 167 w 256"/>
                <a:gd name="T41" fmla="*/ 261 h 314"/>
                <a:gd name="T42" fmla="*/ 183 w 256"/>
                <a:gd name="T43" fmla="*/ 279 h 314"/>
                <a:gd name="T44" fmla="*/ 202 w 256"/>
                <a:gd name="T45" fmla="*/ 293 h 314"/>
                <a:gd name="T46" fmla="*/ 223 w 256"/>
                <a:gd name="T47" fmla="*/ 305 h 314"/>
                <a:gd name="T48" fmla="*/ 246 w 256"/>
                <a:gd name="T49" fmla="*/ 314 h 314"/>
                <a:gd name="T50" fmla="*/ 251 w 256"/>
                <a:gd name="T51" fmla="*/ 313 h 314"/>
                <a:gd name="T52" fmla="*/ 255 w 256"/>
                <a:gd name="T53" fmla="*/ 308 h 314"/>
                <a:gd name="T54" fmla="*/ 256 w 256"/>
                <a:gd name="T55" fmla="*/ 302 h 314"/>
                <a:gd name="T56" fmla="*/ 255 w 256"/>
                <a:gd name="T57" fmla="*/ 298 h 314"/>
                <a:gd name="T58" fmla="*/ 245 w 256"/>
                <a:gd name="T59" fmla="*/ 289 h 314"/>
                <a:gd name="T60" fmla="*/ 234 w 256"/>
                <a:gd name="T61" fmla="*/ 282 h 314"/>
                <a:gd name="T62" fmla="*/ 224 w 256"/>
                <a:gd name="T63" fmla="*/ 274 h 314"/>
                <a:gd name="T64" fmla="*/ 214 w 256"/>
                <a:gd name="T65" fmla="*/ 269 h 314"/>
                <a:gd name="T66" fmla="*/ 204 w 256"/>
                <a:gd name="T67" fmla="*/ 261 h 314"/>
                <a:gd name="T68" fmla="*/ 193 w 256"/>
                <a:gd name="T69" fmla="*/ 255 h 314"/>
                <a:gd name="T70" fmla="*/ 183 w 256"/>
                <a:gd name="T71" fmla="*/ 247 h 314"/>
                <a:gd name="T72" fmla="*/ 174 w 256"/>
                <a:gd name="T73" fmla="*/ 238 h 314"/>
                <a:gd name="T74" fmla="*/ 165 w 256"/>
                <a:gd name="T75" fmla="*/ 227 h 314"/>
                <a:gd name="T76" fmla="*/ 158 w 256"/>
                <a:gd name="T77" fmla="*/ 216 h 314"/>
                <a:gd name="T78" fmla="*/ 152 w 256"/>
                <a:gd name="T79" fmla="*/ 205 h 314"/>
                <a:gd name="T80" fmla="*/ 146 w 256"/>
                <a:gd name="T81" fmla="*/ 192 h 314"/>
                <a:gd name="T82" fmla="*/ 140 w 256"/>
                <a:gd name="T83" fmla="*/ 181 h 314"/>
                <a:gd name="T84" fmla="*/ 136 w 256"/>
                <a:gd name="T85" fmla="*/ 169 h 314"/>
                <a:gd name="T86" fmla="*/ 132 w 256"/>
                <a:gd name="T87" fmla="*/ 156 h 314"/>
                <a:gd name="T88" fmla="*/ 127 w 256"/>
                <a:gd name="T89" fmla="*/ 144 h 314"/>
                <a:gd name="T90" fmla="*/ 120 w 256"/>
                <a:gd name="T91" fmla="*/ 126 h 314"/>
                <a:gd name="T92" fmla="*/ 111 w 256"/>
                <a:gd name="T93" fmla="*/ 110 h 314"/>
                <a:gd name="T94" fmla="*/ 99 w 256"/>
                <a:gd name="T95" fmla="*/ 94 h 314"/>
                <a:gd name="T96" fmla="*/ 85 w 256"/>
                <a:gd name="T97" fmla="*/ 82 h 314"/>
                <a:gd name="T98" fmla="*/ 71 w 256"/>
                <a:gd name="T99" fmla="*/ 73 h 314"/>
                <a:gd name="T100" fmla="*/ 60 w 256"/>
                <a:gd name="T101" fmla="*/ 65 h 314"/>
                <a:gd name="T102" fmla="*/ 49 w 256"/>
                <a:gd name="T103" fmla="*/ 54 h 314"/>
                <a:gd name="T104" fmla="*/ 38 w 256"/>
                <a:gd name="T105" fmla="*/ 44 h 314"/>
                <a:gd name="T106" fmla="*/ 27 w 256"/>
                <a:gd name="T107" fmla="*/ 34 h 314"/>
                <a:gd name="T108" fmla="*/ 19 w 256"/>
                <a:gd name="T109" fmla="*/ 22 h 314"/>
                <a:gd name="T110" fmla="*/ 8 w 256"/>
                <a:gd name="T111" fmla="*/ 12 h 314"/>
                <a:gd name="T112" fmla="*/ 0 w 256"/>
                <a:gd name="T113" fmla="*/ 0 h 314"/>
                <a:gd name="T114" fmla="*/ 0 w 256"/>
                <a:gd name="T115" fmla="*/ 0 h 314"/>
                <a:gd name="T116" fmla="*/ 0 w 256"/>
                <a:gd name="T117" fmla="*/ 0 h 314"/>
                <a:gd name="T118" fmla="*/ 0 w 256"/>
                <a:gd name="T119" fmla="*/ 0 h 314"/>
                <a:gd name="T120" fmla="*/ 0 w 256"/>
                <a:gd name="T121" fmla="*/ 0 h 314"/>
                <a:gd name="T122" fmla="*/ 0 w 256"/>
                <a:gd name="T123" fmla="*/ 0 h 31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6" h="314">
                  <a:moveTo>
                    <a:pt x="0" y="0"/>
                  </a:moveTo>
                  <a:lnTo>
                    <a:pt x="7" y="10"/>
                  </a:lnTo>
                  <a:lnTo>
                    <a:pt x="16" y="21"/>
                  </a:lnTo>
                  <a:lnTo>
                    <a:pt x="23" y="29"/>
                  </a:lnTo>
                  <a:lnTo>
                    <a:pt x="32" y="40"/>
                  </a:lnTo>
                  <a:lnTo>
                    <a:pt x="39" y="50"/>
                  </a:lnTo>
                  <a:lnTo>
                    <a:pt x="49" y="59"/>
                  </a:lnTo>
                  <a:lnTo>
                    <a:pt x="58" y="68"/>
                  </a:lnTo>
                  <a:lnTo>
                    <a:pt x="69" y="76"/>
                  </a:lnTo>
                  <a:lnTo>
                    <a:pt x="79" y="87"/>
                  </a:lnTo>
                  <a:lnTo>
                    <a:pt x="89" y="98"/>
                  </a:lnTo>
                  <a:lnTo>
                    <a:pt x="96" y="110"/>
                  </a:lnTo>
                  <a:lnTo>
                    <a:pt x="104" y="122"/>
                  </a:lnTo>
                  <a:lnTo>
                    <a:pt x="110" y="135"/>
                  </a:lnTo>
                  <a:lnTo>
                    <a:pt x="116" y="148"/>
                  </a:lnTo>
                  <a:lnTo>
                    <a:pt x="120" y="163"/>
                  </a:lnTo>
                  <a:lnTo>
                    <a:pt x="124" y="178"/>
                  </a:lnTo>
                  <a:lnTo>
                    <a:pt x="132" y="201"/>
                  </a:lnTo>
                  <a:lnTo>
                    <a:pt x="142" y="222"/>
                  </a:lnTo>
                  <a:lnTo>
                    <a:pt x="154" y="242"/>
                  </a:lnTo>
                  <a:lnTo>
                    <a:pt x="167" y="261"/>
                  </a:lnTo>
                  <a:lnTo>
                    <a:pt x="183" y="279"/>
                  </a:lnTo>
                  <a:lnTo>
                    <a:pt x="202" y="293"/>
                  </a:lnTo>
                  <a:lnTo>
                    <a:pt x="223" y="305"/>
                  </a:lnTo>
                  <a:lnTo>
                    <a:pt x="246" y="314"/>
                  </a:lnTo>
                  <a:lnTo>
                    <a:pt x="251" y="313"/>
                  </a:lnTo>
                  <a:lnTo>
                    <a:pt x="255" y="308"/>
                  </a:lnTo>
                  <a:lnTo>
                    <a:pt x="256" y="302"/>
                  </a:lnTo>
                  <a:lnTo>
                    <a:pt x="255" y="298"/>
                  </a:lnTo>
                  <a:lnTo>
                    <a:pt x="245" y="289"/>
                  </a:lnTo>
                  <a:lnTo>
                    <a:pt x="234" y="282"/>
                  </a:lnTo>
                  <a:lnTo>
                    <a:pt x="224" y="274"/>
                  </a:lnTo>
                  <a:lnTo>
                    <a:pt x="214" y="269"/>
                  </a:lnTo>
                  <a:lnTo>
                    <a:pt x="204" y="261"/>
                  </a:lnTo>
                  <a:lnTo>
                    <a:pt x="193" y="255"/>
                  </a:lnTo>
                  <a:lnTo>
                    <a:pt x="183" y="247"/>
                  </a:lnTo>
                  <a:lnTo>
                    <a:pt x="174" y="238"/>
                  </a:lnTo>
                  <a:lnTo>
                    <a:pt x="165" y="227"/>
                  </a:lnTo>
                  <a:lnTo>
                    <a:pt x="158" y="216"/>
                  </a:lnTo>
                  <a:lnTo>
                    <a:pt x="152" y="205"/>
                  </a:lnTo>
                  <a:lnTo>
                    <a:pt x="146" y="192"/>
                  </a:lnTo>
                  <a:lnTo>
                    <a:pt x="140" y="181"/>
                  </a:lnTo>
                  <a:lnTo>
                    <a:pt x="136" y="169"/>
                  </a:lnTo>
                  <a:lnTo>
                    <a:pt x="132" y="156"/>
                  </a:lnTo>
                  <a:lnTo>
                    <a:pt x="127" y="144"/>
                  </a:lnTo>
                  <a:lnTo>
                    <a:pt x="120" y="126"/>
                  </a:lnTo>
                  <a:lnTo>
                    <a:pt x="111" y="110"/>
                  </a:lnTo>
                  <a:lnTo>
                    <a:pt x="99" y="94"/>
                  </a:lnTo>
                  <a:lnTo>
                    <a:pt x="85" y="82"/>
                  </a:lnTo>
                  <a:lnTo>
                    <a:pt x="71" y="73"/>
                  </a:lnTo>
                  <a:lnTo>
                    <a:pt x="60" y="65"/>
                  </a:lnTo>
                  <a:lnTo>
                    <a:pt x="49" y="54"/>
                  </a:lnTo>
                  <a:lnTo>
                    <a:pt x="38" y="44"/>
                  </a:lnTo>
                  <a:lnTo>
                    <a:pt x="27" y="34"/>
                  </a:lnTo>
                  <a:lnTo>
                    <a:pt x="19" y="2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5" name="Freeform 122"/>
            <p:cNvSpPr>
              <a:spLocks/>
            </p:cNvSpPr>
            <p:nvPr/>
          </p:nvSpPr>
          <p:spPr bwMode="auto">
            <a:xfrm>
              <a:off x="4441" y="2778"/>
              <a:ext cx="122" cy="125"/>
            </a:xfrm>
            <a:custGeom>
              <a:avLst/>
              <a:gdLst>
                <a:gd name="T0" fmla="*/ 16 w 122"/>
                <a:gd name="T1" fmla="*/ 0 h 125"/>
                <a:gd name="T2" fmla="*/ 7 w 122"/>
                <a:gd name="T3" fmla="*/ 16 h 125"/>
                <a:gd name="T4" fmla="*/ 0 w 122"/>
                <a:gd name="T5" fmla="*/ 31 h 125"/>
                <a:gd name="T6" fmla="*/ 0 w 122"/>
                <a:gd name="T7" fmla="*/ 47 h 125"/>
                <a:gd name="T8" fmla="*/ 10 w 122"/>
                <a:gd name="T9" fmla="*/ 63 h 125"/>
                <a:gd name="T10" fmla="*/ 21 w 122"/>
                <a:gd name="T11" fmla="*/ 73 h 125"/>
                <a:gd name="T12" fmla="*/ 31 w 122"/>
                <a:gd name="T13" fmla="*/ 82 h 125"/>
                <a:gd name="T14" fmla="*/ 44 w 122"/>
                <a:gd name="T15" fmla="*/ 92 h 125"/>
                <a:gd name="T16" fmla="*/ 56 w 122"/>
                <a:gd name="T17" fmla="*/ 100 h 125"/>
                <a:gd name="T18" fmla="*/ 69 w 122"/>
                <a:gd name="T19" fmla="*/ 109 h 125"/>
                <a:gd name="T20" fmla="*/ 82 w 122"/>
                <a:gd name="T21" fmla="*/ 114 h 125"/>
                <a:gd name="T22" fmla="*/ 95 w 122"/>
                <a:gd name="T23" fmla="*/ 120 h 125"/>
                <a:gd name="T24" fmla="*/ 109 w 122"/>
                <a:gd name="T25" fmla="*/ 125 h 125"/>
                <a:gd name="T26" fmla="*/ 113 w 122"/>
                <a:gd name="T27" fmla="*/ 125 h 125"/>
                <a:gd name="T28" fmla="*/ 119 w 122"/>
                <a:gd name="T29" fmla="*/ 122 h 125"/>
                <a:gd name="T30" fmla="*/ 122 w 122"/>
                <a:gd name="T31" fmla="*/ 117 h 125"/>
                <a:gd name="T32" fmla="*/ 120 w 122"/>
                <a:gd name="T33" fmla="*/ 113 h 125"/>
                <a:gd name="T34" fmla="*/ 112 w 122"/>
                <a:gd name="T35" fmla="*/ 106 h 125"/>
                <a:gd name="T36" fmla="*/ 103 w 122"/>
                <a:gd name="T37" fmla="*/ 100 h 125"/>
                <a:gd name="T38" fmla="*/ 92 w 122"/>
                <a:gd name="T39" fmla="*/ 94 h 125"/>
                <a:gd name="T40" fmla="*/ 82 w 122"/>
                <a:gd name="T41" fmla="*/ 88 h 125"/>
                <a:gd name="T42" fmla="*/ 73 w 122"/>
                <a:gd name="T43" fmla="*/ 82 h 125"/>
                <a:gd name="T44" fmla="*/ 63 w 122"/>
                <a:gd name="T45" fmla="*/ 76 h 125"/>
                <a:gd name="T46" fmla="*/ 53 w 122"/>
                <a:gd name="T47" fmla="*/ 72 h 125"/>
                <a:gd name="T48" fmla="*/ 44 w 122"/>
                <a:gd name="T49" fmla="*/ 66 h 125"/>
                <a:gd name="T50" fmla="*/ 35 w 122"/>
                <a:gd name="T51" fmla="*/ 59 h 125"/>
                <a:gd name="T52" fmla="*/ 25 w 122"/>
                <a:gd name="T53" fmla="*/ 51 h 125"/>
                <a:gd name="T54" fmla="*/ 16 w 122"/>
                <a:gd name="T55" fmla="*/ 44 h 125"/>
                <a:gd name="T56" fmla="*/ 10 w 122"/>
                <a:gd name="T57" fmla="*/ 34 h 125"/>
                <a:gd name="T58" fmla="*/ 10 w 122"/>
                <a:gd name="T59" fmla="*/ 25 h 125"/>
                <a:gd name="T60" fmla="*/ 12 w 122"/>
                <a:gd name="T61" fmla="*/ 16 h 125"/>
                <a:gd name="T62" fmla="*/ 13 w 122"/>
                <a:gd name="T63" fmla="*/ 7 h 125"/>
                <a:gd name="T64" fmla="*/ 16 w 122"/>
                <a:gd name="T65" fmla="*/ 0 h 125"/>
                <a:gd name="T66" fmla="*/ 16 w 122"/>
                <a:gd name="T67" fmla="*/ 0 h 125"/>
                <a:gd name="T68" fmla="*/ 16 w 122"/>
                <a:gd name="T69" fmla="*/ 0 h 125"/>
                <a:gd name="T70" fmla="*/ 16 w 122"/>
                <a:gd name="T71" fmla="*/ 0 h 125"/>
                <a:gd name="T72" fmla="*/ 16 w 122"/>
                <a:gd name="T73" fmla="*/ 0 h 125"/>
                <a:gd name="T74" fmla="*/ 16 w 122"/>
                <a:gd name="T75" fmla="*/ 0 h 1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125">
                  <a:moveTo>
                    <a:pt x="16" y="0"/>
                  </a:moveTo>
                  <a:lnTo>
                    <a:pt x="7" y="16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10" y="63"/>
                  </a:lnTo>
                  <a:lnTo>
                    <a:pt x="21" y="73"/>
                  </a:lnTo>
                  <a:lnTo>
                    <a:pt x="31" y="82"/>
                  </a:lnTo>
                  <a:lnTo>
                    <a:pt x="44" y="92"/>
                  </a:lnTo>
                  <a:lnTo>
                    <a:pt x="56" y="100"/>
                  </a:lnTo>
                  <a:lnTo>
                    <a:pt x="69" y="109"/>
                  </a:lnTo>
                  <a:lnTo>
                    <a:pt x="82" y="114"/>
                  </a:lnTo>
                  <a:lnTo>
                    <a:pt x="95" y="120"/>
                  </a:lnTo>
                  <a:lnTo>
                    <a:pt x="109" y="125"/>
                  </a:lnTo>
                  <a:lnTo>
                    <a:pt x="113" y="125"/>
                  </a:lnTo>
                  <a:lnTo>
                    <a:pt x="119" y="122"/>
                  </a:lnTo>
                  <a:lnTo>
                    <a:pt x="122" y="117"/>
                  </a:lnTo>
                  <a:lnTo>
                    <a:pt x="120" y="113"/>
                  </a:lnTo>
                  <a:lnTo>
                    <a:pt x="112" y="106"/>
                  </a:lnTo>
                  <a:lnTo>
                    <a:pt x="103" y="100"/>
                  </a:lnTo>
                  <a:lnTo>
                    <a:pt x="92" y="94"/>
                  </a:lnTo>
                  <a:lnTo>
                    <a:pt x="82" y="88"/>
                  </a:lnTo>
                  <a:lnTo>
                    <a:pt x="73" y="82"/>
                  </a:lnTo>
                  <a:lnTo>
                    <a:pt x="63" y="76"/>
                  </a:lnTo>
                  <a:lnTo>
                    <a:pt x="53" y="72"/>
                  </a:lnTo>
                  <a:lnTo>
                    <a:pt x="44" y="66"/>
                  </a:lnTo>
                  <a:lnTo>
                    <a:pt x="35" y="59"/>
                  </a:lnTo>
                  <a:lnTo>
                    <a:pt x="25" y="51"/>
                  </a:lnTo>
                  <a:lnTo>
                    <a:pt x="16" y="44"/>
                  </a:lnTo>
                  <a:lnTo>
                    <a:pt x="10" y="34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3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6" name="Freeform 123"/>
            <p:cNvSpPr>
              <a:spLocks/>
            </p:cNvSpPr>
            <p:nvPr/>
          </p:nvSpPr>
          <p:spPr bwMode="auto">
            <a:xfrm>
              <a:off x="4426" y="2834"/>
              <a:ext cx="134" cy="110"/>
            </a:xfrm>
            <a:custGeom>
              <a:avLst/>
              <a:gdLst>
                <a:gd name="T0" fmla="*/ 3 w 134"/>
                <a:gd name="T1" fmla="*/ 0 h 110"/>
                <a:gd name="T2" fmla="*/ 2 w 134"/>
                <a:gd name="T3" fmla="*/ 13 h 110"/>
                <a:gd name="T4" fmla="*/ 0 w 134"/>
                <a:gd name="T5" fmla="*/ 26 h 110"/>
                <a:gd name="T6" fmla="*/ 2 w 134"/>
                <a:gd name="T7" fmla="*/ 39 h 110"/>
                <a:gd name="T8" fmla="*/ 6 w 134"/>
                <a:gd name="T9" fmla="*/ 53 h 110"/>
                <a:gd name="T10" fmla="*/ 14 w 134"/>
                <a:gd name="T11" fmla="*/ 63 h 110"/>
                <a:gd name="T12" fmla="*/ 25 w 134"/>
                <a:gd name="T13" fmla="*/ 70 h 110"/>
                <a:gd name="T14" fmla="*/ 37 w 134"/>
                <a:gd name="T15" fmla="*/ 78 h 110"/>
                <a:gd name="T16" fmla="*/ 49 w 134"/>
                <a:gd name="T17" fmla="*/ 85 h 110"/>
                <a:gd name="T18" fmla="*/ 58 w 134"/>
                <a:gd name="T19" fmla="*/ 92 h 110"/>
                <a:gd name="T20" fmla="*/ 68 w 134"/>
                <a:gd name="T21" fmla="*/ 98 h 110"/>
                <a:gd name="T22" fmla="*/ 78 w 134"/>
                <a:gd name="T23" fmla="*/ 104 h 110"/>
                <a:gd name="T24" fmla="*/ 90 w 134"/>
                <a:gd name="T25" fmla="*/ 107 h 110"/>
                <a:gd name="T26" fmla="*/ 102 w 134"/>
                <a:gd name="T27" fmla="*/ 110 h 110"/>
                <a:gd name="T28" fmla="*/ 112 w 134"/>
                <a:gd name="T29" fmla="*/ 108 h 110"/>
                <a:gd name="T30" fmla="*/ 122 w 134"/>
                <a:gd name="T31" fmla="*/ 104 h 110"/>
                <a:gd name="T32" fmla="*/ 131 w 134"/>
                <a:gd name="T33" fmla="*/ 95 h 110"/>
                <a:gd name="T34" fmla="*/ 132 w 134"/>
                <a:gd name="T35" fmla="*/ 91 h 110"/>
                <a:gd name="T36" fmla="*/ 134 w 134"/>
                <a:gd name="T37" fmla="*/ 86 h 110"/>
                <a:gd name="T38" fmla="*/ 134 w 134"/>
                <a:gd name="T39" fmla="*/ 83 h 110"/>
                <a:gd name="T40" fmla="*/ 129 w 134"/>
                <a:gd name="T41" fmla="*/ 85 h 110"/>
                <a:gd name="T42" fmla="*/ 121 w 134"/>
                <a:gd name="T43" fmla="*/ 86 h 110"/>
                <a:gd name="T44" fmla="*/ 110 w 134"/>
                <a:gd name="T45" fmla="*/ 86 h 110"/>
                <a:gd name="T46" fmla="*/ 100 w 134"/>
                <a:gd name="T47" fmla="*/ 85 h 110"/>
                <a:gd name="T48" fmla="*/ 91 w 134"/>
                <a:gd name="T49" fmla="*/ 82 h 110"/>
                <a:gd name="T50" fmla="*/ 81 w 134"/>
                <a:gd name="T51" fmla="*/ 78 h 110"/>
                <a:gd name="T52" fmla="*/ 72 w 134"/>
                <a:gd name="T53" fmla="*/ 73 h 110"/>
                <a:gd name="T54" fmla="*/ 63 w 134"/>
                <a:gd name="T55" fmla="*/ 67 h 110"/>
                <a:gd name="T56" fmla="*/ 56 w 134"/>
                <a:gd name="T57" fmla="*/ 63 h 110"/>
                <a:gd name="T58" fmla="*/ 49 w 134"/>
                <a:gd name="T59" fmla="*/ 58 h 110"/>
                <a:gd name="T60" fmla="*/ 40 w 134"/>
                <a:gd name="T61" fmla="*/ 56 h 110"/>
                <a:gd name="T62" fmla="*/ 31 w 134"/>
                <a:gd name="T63" fmla="*/ 53 h 110"/>
                <a:gd name="T64" fmla="*/ 24 w 134"/>
                <a:gd name="T65" fmla="*/ 48 h 110"/>
                <a:gd name="T66" fmla="*/ 14 w 134"/>
                <a:gd name="T67" fmla="*/ 39 h 110"/>
                <a:gd name="T68" fmla="*/ 8 w 134"/>
                <a:gd name="T69" fmla="*/ 28 h 110"/>
                <a:gd name="T70" fmla="*/ 5 w 134"/>
                <a:gd name="T71" fmla="*/ 14 h 110"/>
                <a:gd name="T72" fmla="*/ 3 w 134"/>
                <a:gd name="T73" fmla="*/ 0 h 110"/>
                <a:gd name="T74" fmla="*/ 3 w 134"/>
                <a:gd name="T75" fmla="*/ 0 h 110"/>
                <a:gd name="T76" fmla="*/ 3 w 134"/>
                <a:gd name="T77" fmla="*/ 0 h 110"/>
                <a:gd name="T78" fmla="*/ 3 w 134"/>
                <a:gd name="T79" fmla="*/ 0 h 110"/>
                <a:gd name="T80" fmla="*/ 3 w 134"/>
                <a:gd name="T81" fmla="*/ 0 h 110"/>
                <a:gd name="T82" fmla="*/ 3 w 134"/>
                <a:gd name="T83" fmla="*/ 0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4" h="110">
                  <a:moveTo>
                    <a:pt x="3" y="0"/>
                  </a:moveTo>
                  <a:lnTo>
                    <a:pt x="2" y="13"/>
                  </a:lnTo>
                  <a:lnTo>
                    <a:pt x="0" y="26"/>
                  </a:lnTo>
                  <a:lnTo>
                    <a:pt x="2" y="39"/>
                  </a:lnTo>
                  <a:lnTo>
                    <a:pt x="6" y="53"/>
                  </a:lnTo>
                  <a:lnTo>
                    <a:pt x="14" y="63"/>
                  </a:lnTo>
                  <a:lnTo>
                    <a:pt x="25" y="70"/>
                  </a:lnTo>
                  <a:lnTo>
                    <a:pt x="37" y="78"/>
                  </a:lnTo>
                  <a:lnTo>
                    <a:pt x="49" y="85"/>
                  </a:lnTo>
                  <a:lnTo>
                    <a:pt x="58" y="92"/>
                  </a:lnTo>
                  <a:lnTo>
                    <a:pt x="68" y="98"/>
                  </a:lnTo>
                  <a:lnTo>
                    <a:pt x="78" y="104"/>
                  </a:lnTo>
                  <a:lnTo>
                    <a:pt x="90" y="107"/>
                  </a:lnTo>
                  <a:lnTo>
                    <a:pt x="102" y="110"/>
                  </a:lnTo>
                  <a:lnTo>
                    <a:pt x="112" y="108"/>
                  </a:lnTo>
                  <a:lnTo>
                    <a:pt x="122" y="104"/>
                  </a:lnTo>
                  <a:lnTo>
                    <a:pt x="131" y="95"/>
                  </a:lnTo>
                  <a:lnTo>
                    <a:pt x="132" y="91"/>
                  </a:lnTo>
                  <a:lnTo>
                    <a:pt x="134" y="86"/>
                  </a:lnTo>
                  <a:lnTo>
                    <a:pt x="134" y="83"/>
                  </a:lnTo>
                  <a:lnTo>
                    <a:pt x="129" y="85"/>
                  </a:lnTo>
                  <a:lnTo>
                    <a:pt x="121" y="86"/>
                  </a:lnTo>
                  <a:lnTo>
                    <a:pt x="110" y="86"/>
                  </a:lnTo>
                  <a:lnTo>
                    <a:pt x="100" y="85"/>
                  </a:lnTo>
                  <a:lnTo>
                    <a:pt x="91" y="82"/>
                  </a:lnTo>
                  <a:lnTo>
                    <a:pt x="81" y="78"/>
                  </a:lnTo>
                  <a:lnTo>
                    <a:pt x="72" y="73"/>
                  </a:lnTo>
                  <a:lnTo>
                    <a:pt x="63" y="67"/>
                  </a:lnTo>
                  <a:lnTo>
                    <a:pt x="56" y="63"/>
                  </a:lnTo>
                  <a:lnTo>
                    <a:pt x="49" y="58"/>
                  </a:lnTo>
                  <a:lnTo>
                    <a:pt x="40" y="56"/>
                  </a:lnTo>
                  <a:lnTo>
                    <a:pt x="31" y="53"/>
                  </a:lnTo>
                  <a:lnTo>
                    <a:pt x="24" y="48"/>
                  </a:lnTo>
                  <a:lnTo>
                    <a:pt x="14" y="39"/>
                  </a:lnTo>
                  <a:lnTo>
                    <a:pt x="8" y="28"/>
                  </a:lnTo>
                  <a:lnTo>
                    <a:pt x="5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7" name="Freeform 124"/>
            <p:cNvSpPr>
              <a:spLocks/>
            </p:cNvSpPr>
            <p:nvPr/>
          </p:nvSpPr>
          <p:spPr bwMode="auto">
            <a:xfrm>
              <a:off x="4435" y="2917"/>
              <a:ext cx="145" cy="71"/>
            </a:xfrm>
            <a:custGeom>
              <a:avLst/>
              <a:gdLst>
                <a:gd name="T0" fmla="*/ 2 w 145"/>
                <a:gd name="T1" fmla="*/ 0 h 71"/>
                <a:gd name="T2" fmla="*/ 0 w 145"/>
                <a:gd name="T3" fmla="*/ 12 h 71"/>
                <a:gd name="T4" fmla="*/ 3 w 145"/>
                <a:gd name="T5" fmla="*/ 22 h 71"/>
                <a:gd name="T6" fmla="*/ 9 w 145"/>
                <a:gd name="T7" fmla="*/ 31 h 71"/>
                <a:gd name="T8" fmla="*/ 18 w 145"/>
                <a:gd name="T9" fmla="*/ 39 h 71"/>
                <a:gd name="T10" fmla="*/ 27 w 145"/>
                <a:gd name="T11" fmla="*/ 44 h 71"/>
                <a:gd name="T12" fmla="*/ 37 w 145"/>
                <a:gd name="T13" fmla="*/ 50 h 71"/>
                <a:gd name="T14" fmla="*/ 47 w 145"/>
                <a:gd name="T15" fmla="*/ 56 h 71"/>
                <a:gd name="T16" fmla="*/ 56 w 145"/>
                <a:gd name="T17" fmla="*/ 61 h 71"/>
                <a:gd name="T18" fmla="*/ 62 w 145"/>
                <a:gd name="T19" fmla="*/ 63 h 71"/>
                <a:gd name="T20" fmla="*/ 68 w 145"/>
                <a:gd name="T21" fmla="*/ 65 h 71"/>
                <a:gd name="T22" fmla="*/ 75 w 145"/>
                <a:gd name="T23" fmla="*/ 68 h 71"/>
                <a:gd name="T24" fmla="*/ 84 w 145"/>
                <a:gd name="T25" fmla="*/ 69 h 71"/>
                <a:gd name="T26" fmla="*/ 91 w 145"/>
                <a:gd name="T27" fmla="*/ 71 h 71"/>
                <a:gd name="T28" fmla="*/ 98 w 145"/>
                <a:gd name="T29" fmla="*/ 71 h 71"/>
                <a:gd name="T30" fmla="*/ 106 w 145"/>
                <a:gd name="T31" fmla="*/ 71 h 71"/>
                <a:gd name="T32" fmla="*/ 112 w 145"/>
                <a:gd name="T33" fmla="*/ 71 h 71"/>
                <a:gd name="T34" fmla="*/ 123 w 145"/>
                <a:gd name="T35" fmla="*/ 66 h 71"/>
                <a:gd name="T36" fmla="*/ 131 w 145"/>
                <a:gd name="T37" fmla="*/ 58 h 71"/>
                <a:gd name="T38" fmla="*/ 137 w 145"/>
                <a:gd name="T39" fmla="*/ 47 h 71"/>
                <a:gd name="T40" fmla="*/ 144 w 145"/>
                <a:gd name="T41" fmla="*/ 37 h 71"/>
                <a:gd name="T42" fmla="*/ 145 w 145"/>
                <a:gd name="T43" fmla="*/ 34 h 71"/>
                <a:gd name="T44" fmla="*/ 144 w 145"/>
                <a:gd name="T45" fmla="*/ 33 h 71"/>
                <a:gd name="T46" fmla="*/ 141 w 145"/>
                <a:gd name="T47" fmla="*/ 33 h 71"/>
                <a:gd name="T48" fmla="*/ 138 w 145"/>
                <a:gd name="T49" fmla="*/ 34 h 71"/>
                <a:gd name="T50" fmla="*/ 134 w 145"/>
                <a:gd name="T51" fmla="*/ 39 h 71"/>
                <a:gd name="T52" fmla="*/ 128 w 145"/>
                <a:gd name="T53" fmla="*/ 43 h 71"/>
                <a:gd name="T54" fmla="*/ 123 w 145"/>
                <a:gd name="T55" fmla="*/ 47 h 71"/>
                <a:gd name="T56" fmla="*/ 119 w 145"/>
                <a:gd name="T57" fmla="*/ 50 h 71"/>
                <a:gd name="T58" fmla="*/ 113 w 145"/>
                <a:gd name="T59" fmla="*/ 53 h 71"/>
                <a:gd name="T60" fmla="*/ 107 w 145"/>
                <a:gd name="T61" fmla="*/ 53 h 71"/>
                <a:gd name="T62" fmla="*/ 101 w 145"/>
                <a:gd name="T63" fmla="*/ 55 h 71"/>
                <a:gd name="T64" fmla="*/ 94 w 145"/>
                <a:gd name="T65" fmla="*/ 53 h 71"/>
                <a:gd name="T66" fmla="*/ 85 w 145"/>
                <a:gd name="T67" fmla="*/ 52 h 71"/>
                <a:gd name="T68" fmla="*/ 76 w 145"/>
                <a:gd name="T69" fmla="*/ 50 h 71"/>
                <a:gd name="T70" fmla="*/ 68 w 145"/>
                <a:gd name="T71" fmla="*/ 49 h 71"/>
                <a:gd name="T72" fmla="*/ 59 w 145"/>
                <a:gd name="T73" fmla="*/ 46 h 71"/>
                <a:gd name="T74" fmla="*/ 51 w 145"/>
                <a:gd name="T75" fmla="*/ 43 h 71"/>
                <a:gd name="T76" fmla="*/ 43 w 145"/>
                <a:gd name="T77" fmla="*/ 39 h 71"/>
                <a:gd name="T78" fmla="*/ 32 w 145"/>
                <a:gd name="T79" fmla="*/ 34 h 71"/>
                <a:gd name="T80" fmla="*/ 24 w 145"/>
                <a:gd name="T81" fmla="*/ 30 h 71"/>
                <a:gd name="T82" fmla="*/ 16 w 145"/>
                <a:gd name="T83" fmla="*/ 24 h 71"/>
                <a:gd name="T84" fmla="*/ 9 w 145"/>
                <a:gd name="T85" fmla="*/ 17 h 71"/>
                <a:gd name="T86" fmla="*/ 5 w 145"/>
                <a:gd name="T87" fmla="*/ 9 h 71"/>
                <a:gd name="T88" fmla="*/ 3 w 145"/>
                <a:gd name="T89" fmla="*/ 0 h 71"/>
                <a:gd name="T90" fmla="*/ 3 w 145"/>
                <a:gd name="T91" fmla="*/ 0 h 71"/>
                <a:gd name="T92" fmla="*/ 3 w 145"/>
                <a:gd name="T93" fmla="*/ 0 h 71"/>
                <a:gd name="T94" fmla="*/ 2 w 145"/>
                <a:gd name="T95" fmla="*/ 0 h 71"/>
                <a:gd name="T96" fmla="*/ 2 w 145"/>
                <a:gd name="T97" fmla="*/ 0 h 71"/>
                <a:gd name="T98" fmla="*/ 2 w 145"/>
                <a:gd name="T99" fmla="*/ 0 h 7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5" h="71">
                  <a:moveTo>
                    <a:pt x="2" y="0"/>
                  </a:moveTo>
                  <a:lnTo>
                    <a:pt x="0" y="12"/>
                  </a:lnTo>
                  <a:lnTo>
                    <a:pt x="3" y="22"/>
                  </a:lnTo>
                  <a:lnTo>
                    <a:pt x="9" y="31"/>
                  </a:lnTo>
                  <a:lnTo>
                    <a:pt x="18" y="39"/>
                  </a:lnTo>
                  <a:lnTo>
                    <a:pt x="27" y="44"/>
                  </a:lnTo>
                  <a:lnTo>
                    <a:pt x="37" y="50"/>
                  </a:lnTo>
                  <a:lnTo>
                    <a:pt x="47" y="56"/>
                  </a:lnTo>
                  <a:lnTo>
                    <a:pt x="56" y="61"/>
                  </a:lnTo>
                  <a:lnTo>
                    <a:pt x="62" y="63"/>
                  </a:lnTo>
                  <a:lnTo>
                    <a:pt x="68" y="65"/>
                  </a:lnTo>
                  <a:lnTo>
                    <a:pt x="75" y="68"/>
                  </a:lnTo>
                  <a:lnTo>
                    <a:pt x="84" y="69"/>
                  </a:lnTo>
                  <a:lnTo>
                    <a:pt x="91" y="71"/>
                  </a:lnTo>
                  <a:lnTo>
                    <a:pt x="98" y="71"/>
                  </a:lnTo>
                  <a:lnTo>
                    <a:pt x="106" y="71"/>
                  </a:lnTo>
                  <a:lnTo>
                    <a:pt x="112" y="71"/>
                  </a:lnTo>
                  <a:lnTo>
                    <a:pt x="123" y="66"/>
                  </a:lnTo>
                  <a:lnTo>
                    <a:pt x="131" y="58"/>
                  </a:lnTo>
                  <a:lnTo>
                    <a:pt x="137" y="47"/>
                  </a:lnTo>
                  <a:lnTo>
                    <a:pt x="144" y="37"/>
                  </a:lnTo>
                  <a:lnTo>
                    <a:pt x="145" y="34"/>
                  </a:lnTo>
                  <a:lnTo>
                    <a:pt x="144" y="33"/>
                  </a:lnTo>
                  <a:lnTo>
                    <a:pt x="141" y="33"/>
                  </a:lnTo>
                  <a:lnTo>
                    <a:pt x="138" y="34"/>
                  </a:lnTo>
                  <a:lnTo>
                    <a:pt x="134" y="39"/>
                  </a:lnTo>
                  <a:lnTo>
                    <a:pt x="128" y="43"/>
                  </a:lnTo>
                  <a:lnTo>
                    <a:pt x="123" y="47"/>
                  </a:lnTo>
                  <a:lnTo>
                    <a:pt x="119" y="50"/>
                  </a:lnTo>
                  <a:lnTo>
                    <a:pt x="113" y="53"/>
                  </a:lnTo>
                  <a:lnTo>
                    <a:pt x="107" y="53"/>
                  </a:lnTo>
                  <a:lnTo>
                    <a:pt x="101" y="55"/>
                  </a:lnTo>
                  <a:lnTo>
                    <a:pt x="94" y="53"/>
                  </a:lnTo>
                  <a:lnTo>
                    <a:pt x="85" y="52"/>
                  </a:lnTo>
                  <a:lnTo>
                    <a:pt x="76" y="50"/>
                  </a:lnTo>
                  <a:lnTo>
                    <a:pt x="68" y="49"/>
                  </a:lnTo>
                  <a:lnTo>
                    <a:pt x="59" y="46"/>
                  </a:lnTo>
                  <a:lnTo>
                    <a:pt x="51" y="43"/>
                  </a:lnTo>
                  <a:lnTo>
                    <a:pt x="43" y="39"/>
                  </a:lnTo>
                  <a:lnTo>
                    <a:pt x="32" y="34"/>
                  </a:lnTo>
                  <a:lnTo>
                    <a:pt x="24" y="30"/>
                  </a:lnTo>
                  <a:lnTo>
                    <a:pt x="16" y="24"/>
                  </a:lnTo>
                  <a:lnTo>
                    <a:pt x="9" y="17"/>
                  </a:lnTo>
                  <a:lnTo>
                    <a:pt x="5" y="9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8" name="Freeform 125"/>
            <p:cNvSpPr>
              <a:spLocks/>
            </p:cNvSpPr>
            <p:nvPr/>
          </p:nvSpPr>
          <p:spPr bwMode="auto">
            <a:xfrm>
              <a:off x="4533" y="2910"/>
              <a:ext cx="185" cy="213"/>
            </a:xfrm>
            <a:custGeom>
              <a:avLst/>
              <a:gdLst>
                <a:gd name="T0" fmla="*/ 0 w 185"/>
                <a:gd name="T1" fmla="*/ 0 h 213"/>
                <a:gd name="T2" fmla="*/ 5 w 185"/>
                <a:gd name="T3" fmla="*/ 18 h 213"/>
                <a:gd name="T4" fmla="*/ 9 w 185"/>
                <a:gd name="T5" fmla="*/ 37 h 213"/>
                <a:gd name="T6" fmla="*/ 14 w 185"/>
                <a:gd name="T7" fmla="*/ 54 h 213"/>
                <a:gd name="T8" fmla="*/ 20 w 185"/>
                <a:gd name="T9" fmla="*/ 72 h 213"/>
                <a:gd name="T10" fmla="*/ 27 w 185"/>
                <a:gd name="T11" fmla="*/ 90 h 213"/>
                <a:gd name="T12" fmla="*/ 36 w 185"/>
                <a:gd name="T13" fmla="*/ 106 h 213"/>
                <a:gd name="T14" fmla="*/ 46 w 185"/>
                <a:gd name="T15" fmla="*/ 120 h 213"/>
                <a:gd name="T16" fmla="*/ 58 w 185"/>
                <a:gd name="T17" fmla="*/ 134 h 213"/>
                <a:gd name="T18" fmla="*/ 72 w 185"/>
                <a:gd name="T19" fmla="*/ 145 h 213"/>
                <a:gd name="T20" fmla="*/ 87 w 185"/>
                <a:gd name="T21" fmla="*/ 156 h 213"/>
                <a:gd name="T22" fmla="*/ 103 w 185"/>
                <a:gd name="T23" fmla="*/ 164 h 213"/>
                <a:gd name="T24" fmla="*/ 119 w 185"/>
                <a:gd name="T25" fmla="*/ 172 h 213"/>
                <a:gd name="T26" fmla="*/ 135 w 185"/>
                <a:gd name="T27" fmla="*/ 179 h 213"/>
                <a:gd name="T28" fmla="*/ 150 w 185"/>
                <a:gd name="T29" fmla="*/ 189 h 213"/>
                <a:gd name="T30" fmla="*/ 165 w 185"/>
                <a:gd name="T31" fmla="*/ 200 h 213"/>
                <a:gd name="T32" fmla="*/ 178 w 185"/>
                <a:gd name="T33" fmla="*/ 213 h 213"/>
                <a:gd name="T34" fmla="*/ 181 w 185"/>
                <a:gd name="T35" fmla="*/ 213 h 213"/>
                <a:gd name="T36" fmla="*/ 184 w 185"/>
                <a:gd name="T37" fmla="*/ 211 h 213"/>
                <a:gd name="T38" fmla="*/ 185 w 185"/>
                <a:gd name="T39" fmla="*/ 210 h 213"/>
                <a:gd name="T40" fmla="*/ 185 w 185"/>
                <a:gd name="T41" fmla="*/ 207 h 213"/>
                <a:gd name="T42" fmla="*/ 177 w 185"/>
                <a:gd name="T43" fmla="*/ 191 h 213"/>
                <a:gd name="T44" fmla="*/ 169 w 185"/>
                <a:gd name="T45" fmla="*/ 175 h 213"/>
                <a:gd name="T46" fmla="*/ 157 w 185"/>
                <a:gd name="T47" fmla="*/ 161 h 213"/>
                <a:gd name="T48" fmla="*/ 143 w 185"/>
                <a:gd name="T49" fmla="*/ 150 h 213"/>
                <a:gd name="T50" fmla="*/ 137 w 185"/>
                <a:gd name="T51" fmla="*/ 147 h 213"/>
                <a:gd name="T52" fmla="*/ 130 w 185"/>
                <a:gd name="T53" fmla="*/ 144 h 213"/>
                <a:gd name="T54" fmla="*/ 124 w 185"/>
                <a:gd name="T55" fmla="*/ 141 h 213"/>
                <a:gd name="T56" fmla="*/ 116 w 185"/>
                <a:gd name="T57" fmla="*/ 139 h 213"/>
                <a:gd name="T58" fmla="*/ 110 w 185"/>
                <a:gd name="T59" fmla="*/ 136 h 213"/>
                <a:gd name="T60" fmla="*/ 103 w 185"/>
                <a:gd name="T61" fmla="*/ 134 h 213"/>
                <a:gd name="T62" fmla="*/ 97 w 185"/>
                <a:gd name="T63" fmla="*/ 129 h 213"/>
                <a:gd name="T64" fmla="*/ 91 w 185"/>
                <a:gd name="T65" fmla="*/ 125 h 213"/>
                <a:gd name="T66" fmla="*/ 84 w 185"/>
                <a:gd name="T67" fmla="*/ 120 h 213"/>
                <a:gd name="T68" fmla="*/ 78 w 185"/>
                <a:gd name="T69" fmla="*/ 116 h 213"/>
                <a:gd name="T70" fmla="*/ 71 w 185"/>
                <a:gd name="T71" fmla="*/ 110 h 213"/>
                <a:gd name="T72" fmla="*/ 65 w 185"/>
                <a:gd name="T73" fmla="*/ 106 h 213"/>
                <a:gd name="T74" fmla="*/ 58 w 185"/>
                <a:gd name="T75" fmla="*/ 101 h 213"/>
                <a:gd name="T76" fmla="*/ 52 w 185"/>
                <a:gd name="T77" fmla="*/ 95 h 213"/>
                <a:gd name="T78" fmla="*/ 44 w 185"/>
                <a:gd name="T79" fmla="*/ 90 h 213"/>
                <a:gd name="T80" fmla="*/ 39 w 185"/>
                <a:gd name="T81" fmla="*/ 84 h 213"/>
                <a:gd name="T82" fmla="*/ 25 w 185"/>
                <a:gd name="T83" fmla="*/ 65 h 213"/>
                <a:gd name="T84" fmla="*/ 15 w 185"/>
                <a:gd name="T85" fmla="*/ 44 h 213"/>
                <a:gd name="T86" fmla="*/ 8 w 185"/>
                <a:gd name="T87" fmla="*/ 22 h 213"/>
                <a:gd name="T88" fmla="*/ 2 w 185"/>
                <a:gd name="T89" fmla="*/ 0 h 213"/>
                <a:gd name="T90" fmla="*/ 0 w 185"/>
                <a:gd name="T91" fmla="*/ 0 h 213"/>
                <a:gd name="T92" fmla="*/ 0 w 185"/>
                <a:gd name="T93" fmla="*/ 0 h 213"/>
                <a:gd name="T94" fmla="*/ 0 w 185"/>
                <a:gd name="T95" fmla="*/ 0 h 213"/>
                <a:gd name="T96" fmla="*/ 0 w 185"/>
                <a:gd name="T97" fmla="*/ 0 h 213"/>
                <a:gd name="T98" fmla="*/ 0 w 185"/>
                <a:gd name="T99" fmla="*/ 0 h 21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5" h="213">
                  <a:moveTo>
                    <a:pt x="0" y="0"/>
                  </a:moveTo>
                  <a:lnTo>
                    <a:pt x="5" y="18"/>
                  </a:lnTo>
                  <a:lnTo>
                    <a:pt x="9" y="37"/>
                  </a:lnTo>
                  <a:lnTo>
                    <a:pt x="14" y="54"/>
                  </a:lnTo>
                  <a:lnTo>
                    <a:pt x="20" y="72"/>
                  </a:lnTo>
                  <a:lnTo>
                    <a:pt x="27" y="90"/>
                  </a:lnTo>
                  <a:lnTo>
                    <a:pt x="36" y="106"/>
                  </a:lnTo>
                  <a:lnTo>
                    <a:pt x="46" y="120"/>
                  </a:lnTo>
                  <a:lnTo>
                    <a:pt x="58" y="134"/>
                  </a:lnTo>
                  <a:lnTo>
                    <a:pt x="72" y="145"/>
                  </a:lnTo>
                  <a:lnTo>
                    <a:pt x="87" y="156"/>
                  </a:lnTo>
                  <a:lnTo>
                    <a:pt x="103" y="164"/>
                  </a:lnTo>
                  <a:lnTo>
                    <a:pt x="119" y="172"/>
                  </a:lnTo>
                  <a:lnTo>
                    <a:pt x="135" y="179"/>
                  </a:lnTo>
                  <a:lnTo>
                    <a:pt x="150" y="189"/>
                  </a:lnTo>
                  <a:lnTo>
                    <a:pt x="165" y="200"/>
                  </a:lnTo>
                  <a:lnTo>
                    <a:pt x="178" y="213"/>
                  </a:lnTo>
                  <a:lnTo>
                    <a:pt x="181" y="213"/>
                  </a:lnTo>
                  <a:lnTo>
                    <a:pt x="184" y="211"/>
                  </a:lnTo>
                  <a:lnTo>
                    <a:pt x="185" y="210"/>
                  </a:lnTo>
                  <a:lnTo>
                    <a:pt x="185" y="207"/>
                  </a:lnTo>
                  <a:lnTo>
                    <a:pt x="177" y="191"/>
                  </a:lnTo>
                  <a:lnTo>
                    <a:pt x="169" y="175"/>
                  </a:lnTo>
                  <a:lnTo>
                    <a:pt x="157" y="161"/>
                  </a:lnTo>
                  <a:lnTo>
                    <a:pt x="143" y="150"/>
                  </a:lnTo>
                  <a:lnTo>
                    <a:pt x="137" y="147"/>
                  </a:lnTo>
                  <a:lnTo>
                    <a:pt x="130" y="144"/>
                  </a:lnTo>
                  <a:lnTo>
                    <a:pt x="124" y="141"/>
                  </a:lnTo>
                  <a:lnTo>
                    <a:pt x="116" y="139"/>
                  </a:lnTo>
                  <a:lnTo>
                    <a:pt x="110" y="136"/>
                  </a:lnTo>
                  <a:lnTo>
                    <a:pt x="103" y="134"/>
                  </a:lnTo>
                  <a:lnTo>
                    <a:pt x="97" y="129"/>
                  </a:lnTo>
                  <a:lnTo>
                    <a:pt x="91" y="125"/>
                  </a:lnTo>
                  <a:lnTo>
                    <a:pt x="84" y="120"/>
                  </a:lnTo>
                  <a:lnTo>
                    <a:pt x="78" y="116"/>
                  </a:lnTo>
                  <a:lnTo>
                    <a:pt x="71" y="110"/>
                  </a:lnTo>
                  <a:lnTo>
                    <a:pt x="65" y="106"/>
                  </a:lnTo>
                  <a:lnTo>
                    <a:pt x="58" y="101"/>
                  </a:lnTo>
                  <a:lnTo>
                    <a:pt x="52" y="95"/>
                  </a:lnTo>
                  <a:lnTo>
                    <a:pt x="44" y="90"/>
                  </a:lnTo>
                  <a:lnTo>
                    <a:pt x="39" y="84"/>
                  </a:lnTo>
                  <a:lnTo>
                    <a:pt x="25" y="65"/>
                  </a:lnTo>
                  <a:lnTo>
                    <a:pt x="15" y="44"/>
                  </a:lnTo>
                  <a:lnTo>
                    <a:pt x="8" y="2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" name="Text Box 7"/>
          <p:cNvSpPr txBox="1">
            <a:spLocks noChangeArrowheads="1"/>
          </p:cNvSpPr>
          <p:nvPr/>
        </p:nvSpPr>
        <p:spPr bwMode="auto">
          <a:xfrm>
            <a:off x="1619250" y="4276725"/>
            <a:ext cx="3151188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：分支因子</a:t>
            </a:r>
            <a:endParaRPr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：最浅的解深度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Breath-First Search</a:t>
            </a:r>
          </a:p>
        </p:txBody>
      </p:sp>
      <p:graphicFrame>
        <p:nvGraphicFramePr>
          <p:cNvPr id="1741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331913" y="1484313"/>
          <a:ext cx="6403975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图片" r:id="rId3" imgW="3883152" imgH="2173224" progId="Word.Picture.8">
                  <p:embed/>
                </p:oleObj>
              </mc:Choice>
              <mc:Fallback>
                <p:oleObj name="图片" r:id="rId3" imgW="3883152" imgH="2173224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84313"/>
                        <a:ext cx="6403975" cy="358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Uniform-Cost Search</a:t>
            </a:r>
          </a:p>
        </p:txBody>
      </p:sp>
      <p:sp>
        <p:nvSpPr>
          <p:cNvPr id="18435" name="AutoShape 36"/>
          <p:cNvSpPr>
            <a:spLocks noChangeArrowheads="1"/>
          </p:cNvSpPr>
          <p:nvPr/>
        </p:nvSpPr>
        <p:spPr bwMode="auto">
          <a:xfrm>
            <a:off x="3967163" y="762000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36" name="Text Box 37"/>
          <p:cNvSpPr txBox="1">
            <a:spLocks noChangeArrowheads="1"/>
          </p:cNvSpPr>
          <p:nvPr/>
        </p:nvSpPr>
        <p:spPr bwMode="auto">
          <a:xfrm>
            <a:off x="2698750" y="1385888"/>
            <a:ext cx="3744913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;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令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g(S)=0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8437" name="AutoShape 38"/>
          <p:cNvSpPr>
            <a:spLocks noChangeArrowheads="1"/>
          </p:cNvSpPr>
          <p:nvPr/>
        </p:nvSpPr>
        <p:spPr bwMode="auto">
          <a:xfrm>
            <a:off x="3162300" y="2116138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38" name="Text Box 39"/>
          <p:cNvSpPr txBox="1">
            <a:spLocks noChangeArrowheads="1"/>
          </p:cNvSpPr>
          <p:nvPr/>
        </p:nvSpPr>
        <p:spPr bwMode="auto">
          <a:xfrm>
            <a:off x="1981200" y="2867025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8439" name="AutoShape 40"/>
          <p:cNvSpPr>
            <a:spLocks noChangeArrowheads="1"/>
          </p:cNvSpPr>
          <p:nvPr/>
        </p:nvSpPr>
        <p:spPr bwMode="auto">
          <a:xfrm>
            <a:off x="3162300" y="3590925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40" name="Text Box 41"/>
          <p:cNvSpPr txBox="1">
            <a:spLocks noChangeArrowheads="1"/>
          </p:cNvSpPr>
          <p:nvPr/>
        </p:nvSpPr>
        <p:spPr bwMode="auto">
          <a:xfrm>
            <a:off x="1981200" y="4368800"/>
            <a:ext cx="5233988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m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表，计算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g(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m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8441" name="Text Box 42"/>
          <p:cNvSpPr txBox="1">
            <a:spLocks noChangeArrowheads="1"/>
          </p:cNvSpPr>
          <p:nvPr/>
        </p:nvSpPr>
        <p:spPr bwMode="auto">
          <a:xfrm>
            <a:off x="2916238" y="5067300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18442" name="AutoShape 43"/>
          <p:cNvSpPr>
            <a:spLocks noChangeArrowheads="1"/>
          </p:cNvSpPr>
          <p:nvPr/>
        </p:nvSpPr>
        <p:spPr bwMode="auto">
          <a:xfrm>
            <a:off x="7434263" y="2159000"/>
            <a:ext cx="1077912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43" name="AutoShape 44"/>
          <p:cNvSpPr>
            <a:spLocks noChangeArrowheads="1"/>
          </p:cNvSpPr>
          <p:nvPr/>
        </p:nvSpPr>
        <p:spPr bwMode="auto">
          <a:xfrm>
            <a:off x="7458075" y="3638550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44" name="Line 45"/>
          <p:cNvSpPr>
            <a:spLocks noChangeShapeType="1"/>
          </p:cNvSpPr>
          <p:nvPr/>
        </p:nvSpPr>
        <p:spPr bwMode="auto">
          <a:xfrm>
            <a:off x="4572000" y="112236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Line 46"/>
          <p:cNvSpPr>
            <a:spLocks noChangeShapeType="1"/>
          </p:cNvSpPr>
          <p:nvPr/>
        </p:nvSpPr>
        <p:spPr bwMode="auto">
          <a:xfrm>
            <a:off x="4572000" y="1838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Line 47"/>
          <p:cNvSpPr>
            <a:spLocks noChangeShapeType="1"/>
          </p:cNvSpPr>
          <p:nvPr/>
        </p:nvSpPr>
        <p:spPr bwMode="auto">
          <a:xfrm>
            <a:off x="4572000" y="260032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48"/>
          <p:cNvSpPr>
            <a:spLocks noChangeShapeType="1"/>
          </p:cNvSpPr>
          <p:nvPr/>
        </p:nvSpPr>
        <p:spPr bwMode="auto">
          <a:xfrm>
            <a:off x="4572000" y="3287713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Line 49"/>
          <p:cNvSpPr>
            <a:spLocks noChangeShapeType="1"/>
          </p:cNvSpPr>
          <p:nvPr/>
        </p:nvSpPr>
        <p:spPr bwMode="auto">
          <a:xfrm>
            <a:off x="4572000" y="4090988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9" name="Line 50"/>
          <p:cNvSpPr>
            <a:spLocks noChangeShapeType="1"/>
          </p:cNvSpPr>
          <p:nvPr/>
        </p:nvSpPr>
        <p:spPr bwMode="auto">
          <a:xfrm>
            <a:off x="4572000" y="4797425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51"/>
          <p:cNvSpPr>
            <a:spLocks noChangeShapeType="1"/>
          </p:cNvSpPr>
          <p:nvPr/>
        </p:nvSpPr>
        <p:spPr bwMode="auto">
          <a:xfrm>
            <a:off x="4572000" y="5494338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1" name="Line 52"/>
          <p:cNvSpPr>
            <a:spLocks noChangeShapeType="1"/>
          </p:cNvSpPr>
          <p:nvPr/>
        </p:nvSpPr>
        <p:spPr bwMode="auto">
          <a:xfrm>
            <a:off x="1571625" y="1976438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2" name="Line 53"/>
          <p:cNvSpPr>
            <a:spLocks noChangeShapeType="1"/>
          </p:cNvSpPr>
          <p:nvPr/>
        </p:nvSpPr>
        <p:spPr bwMode="auto">
          <a:xfrm>
            <a:off x="4572000" y="6197600"/>
            <a:ext cx="1588" cy="1841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3" name="Line 54"/>
          <p:cNvSpPr>
            <a:spLocks noChangeShapeType="1"/>
          </p:cNvSpPr>
          <p:nvPr/>
        </p:nvSpPr>
        <p:spPr bwMode="auto">
          <a:xfrm flipH="1">
            <a:off x="1571625" y="6381750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4" name="Line 55"/>
          <p:cNvSpPr>
            <a:spLocks noChangeShapeType="1"/>
          </p:cNvSpPr>
          <p:nvPr/>
        </p:nvSpPr>
        <p:spPr bwMode="auto">
          <a:xfrm flipV="1">
            <a:off x="1571625" y="1976438"/>
            <a:ext cx="0" cy="44053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5" name="Line 56"/>
          <p:cNvSpPr>
            <a:spLocks noChangeShapeType="1"/>
          </p:cNvSpPr>
          <p:nvPr/>
        </p:nvSpPr>
        <p:spPr bwMode="auto">
          <a:xfrm flipV="1">
            <a:off x="6034088" y="2357438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6" name="Text Box 57"/>
          <p:cNvSpPr txBox="1">
            <a:spLocks noChangeArrowheads="1"/>
          </p:cNvSpPr>
          <p:nvPr/>
        </p:nvSpPr>
        <p:spPr bwMode="auto">
          <a:xfrm>
            <a:off x="6477000" y="19764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57" name="Text Box 58"/>
          <p:cNvSpPr txBox="1">
            <a:spLocks noChangeArrowheads="1"/>
          </p:cNvSpPr>
          <p:nvPr/>
        </p:nvSpPr>
        <p:spPr bwMode="auto">
          <a:xfrm>
            <a:off x="6500813" y="34623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58" name="Text Box 59"/>
          <p:cNvSpPr txBox="1">
            <a:spLocks noChangeArrowheads="1"/>
          </p:cNvSpPr>
          <p:nvPr/>
        </p:nvSpPr>
        <p:spPr bwMode="auto">
          <a:xfrm>
            <a:off x="4648200" y="25241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59" name="Text Box 60"/>
          <p:cNvSpPr txBox="1">
            <a:spLocks noChangeArrowheads="1"/>
          </p:cNvSpPr>
          <p:nvPr/>
        </p:nvSpPr>
        <p:spPr bwMode="auto">
          <a:xfrm>
            <a:off x="4648200" y="40147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460" name="Line 61"/>
          <p:cNvSpPr>
            <a:spLocks noChangeShapeType="1"/>
          </p:cNvSpPr>
          <p:nvPr/>
        </p:nvSpPr>
        <p:spPr bwMode="auto">
          <a:xfrm>
            <a:off x="6057900" y="3824288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61" name="Text Box 62"/>
          <p:cNvSpPr txBox="1">
            <a:spLocks noChangeArrowheads="1"/>
          </p:cNvSpPr>
          <p:nvPr/>
        </p:nvSpPr>
        <p:spPr bwMode="auto">
          <a:xfrm>
            <a:off x="2916238" y="5775325"/>
            <a:ext cx="3238500" cy="4222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按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g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值升序重排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9135" name="AutoShape 63"/>
          <p:cNvSpPr>
            <a:spLocks/>
          </p:cNvSpPr>
          <p:nvPr/>
        </p:nvSpPr>
        <p:spPr bwMode="auto">
          <a:xfrm>
            <a:off x="2598738" y="3249613"/>
            <a:ext cx="2590800" cy="609600"/>
          </a:xfrm>
          <a:prstGeom prst="borderCallout1">
            <a:avLst>
              <a:gd name="adj1" fmla="val 18750"/>
              <a:gd name="adj2" fmla="val 102940"/>
              <a:gd name="adj3" fmla="val 190625"/>
              <a:gd name="adj4" fmla="val 14840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g(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)=g(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)+c(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9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1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dirty="0" smtClean="0"/>
              <a:t>Uniform-Cost Search</a:t>
            </a: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08050"/>
            <a:ext cx="8135938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0823" name="AutoShape 7"/>
          <p:cNvSpPr>
            <a:spLocks noChangeArrowheads="1"/>
          </p:cNvSpPr>
          <p:nvPr/>
        </p:nvSpPr>
        <p:spPr bwMode="auto">
          <a:xfrm>
            <a:off x="5435600" y="6165850"/>
            <a:ext cx="360363" cy="43180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0824" name="AutoShape 8"/>
          <p:cNvSpPr>
            <a:spLocks noChangeArrowheads="1"/>
          </p:cNvSpPr>
          <p:nvPr/>
        </p:nvSpPr>
        <p:spPr bwMode="auto">
          <a:xfrm>
            <a:off x="5610225" y="6165850"/>
            <a:ext cx="369888" cy="4318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5.78168E-6 C -0.05103 -0.00045 -0.10225 -0.00045 -0.15329 -0.00161 C -0.1644 -0.00184 -0.17569 -0.01179 -0.18524 -0.01757 C -0.19374 -0.02266 -0.20312 -0.02427 -0.21197 -0.02844 C -0.21805 -0.03121 -0.22169 -0.03815 -0.22794 -0.04069 C -0.23471 -0.04671 -0.23958 -0.05272 -0.24531 -0.06035 C -0.24704 -0.06798 -0.24912 -0.06775 -0.25051 -0.07631 C -0.25156 -0.10476 -0.25103 -0.13551 -0.27065 -0.15263 C -0.27239 -0.16026 -0.2802 -0.16997 -0.28385 -0.1776 C -0.2868 -0.18362 -0.28749 -0.19379 -0.28923 -0.2005 C -0.28871 -0.24976 -0.28853 -0.29879 -0.28784 -0.34805 C -0.28593 -0.46877 -0.23906 -0.3906 -0.096 -0.3906 " pathEditMode="relative" ptsTypes="fffffffffffA">
                                      <p:cBhvr>
                                        <p:cTn id="6" dur="2000" fill="hold"/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0.00625 C 0.12118 0.00717 0.19878 0.01087 0.2842 0.0081 C 0.28733 0.00417 0.28819 0.0044 0.28819 -0.00254 C 0.28819 -0.09412 0.28837 -0.09158 0.28021 -0.15356 C 0.27986 -0.2079 0.27986 -0.26248 0.27899 -0.31683 C 0.27864 -0.33649 0.26944 -0.36817 0.26562 -0.38806 C 0.23281 -0.38737 0.20017 -0.39246 0.16823 -0.38274 C 0.07986 -0.38321 -0.00868 -0.38436 -0.09705 -0.38436 " pathEditMode="relative" ptsTypes="fffffffA">
                                      <p:cBhvr>
                                        <p:cTn id="8" dur="3000" fill="hold"/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3" grpId="0" animBg="1"/>
      <p:bldP spid="2908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Uniform-Cost Search</a:t>
            </a:r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2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868863"/>
            <a:ext cx="4478337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2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260350"/>
            <a:ext cx="4271963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sp>
        <p:nvSpPr>
          <p:cNvPr id="16589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How to formulate a problem?</a:t>
            </a:r>
          </a:p>
        </p:txBody>
      </p:sp>
      <p:sp>
        <p:nvSpPr>
          <p:cNvPr id="3076" name="AutoShape 12"/>
          <p:cNvSpPr>
            <a:spLocks noChangeArrowheads="1"/>
          </p:cNvSpPr>
          <p:nvPr/>
        </p:nvSpPr>
        <p:spPr bwMode="auto">
          <a:xfrm flipV="1">
            <a:off x="0" y="5486400"/>
            <a:ext cx="9144000" cy="1371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289 w 21600"/>
              <a:gd name="T13" fmla="*/ 3289 h 21600"/>
              <a:gd name="T14" fmla="*/ 18311 w 21600"/>
              <a:gd name="T15" fmla="*/ 183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977" y="21600"/>
                </a:lnTo>
                <a:lnTo>
                  <a:pt x="1862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AutoShape 13"/>
          <p:cNvSpPr>
            <a:spLocks noChangeArrowheads="1"/>
          </p:cNvSpPr>
          <p:nvPr/>
        </p:nvSpPr>
        <p:spPr bwMode="auto">
          <a:xfrm>
            <a:off x="0" y="1752600"/>
            <a:ext cx="9144000" cy="5334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289 w 21600"/>
              <a:gd name="T13" fmla="*/ 3289 h 21600"/>
              <a:gd name="T14" fmla="*/ 18311 w 21600"/>
              <a:gd name="T15" fmla="*/ 183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977" y="21600"/>
                </a:lnTo>
                <a:lnTo>
                  <a:pt x="1862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14"/>
          <p:cNvSpPr>
            <a:spLocks noChangeShapeType="1"/>
          </p:cNvSpPr>
          <p:nvPr/>
        </p:nvSpPr>
        <p:spPr bwMode="auto">
          <a:xfrm>
            <a:off x="1219200" y="22860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Line 15"/>
          <p:cNvSpPr>
            <a:spLocks noChangeShapeType="1"/>
          </p:cNvSpPr>
          <p:nvPr/>
        </p:nvSpPr>
        <p:spPr bwMode="auto">
          <a:xfrm>
            <a:off x="7848600" y="22860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6" descr="banan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1477963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906" name="AutoShape 18"/>
          <p:cNvSpPr>
            <a:spLocks noChangeArrowheads="1"/>
          </p:cNvSpPr>
          <p:nvPr/>
        </p:nvSpPr>
        <p:spPr bwMode="auto">
          <a:xfrm>
            <a:off x="5940425" y="4868863"/>
            <a:ext cx="1374775" cy="1074737"/>
          </a:xfrm>
          <a:prstGeom prst="cube">
            <a:avLst>
              <a:gd name="adj" fmla="val 25000"/>
            </a:avLst>
          </a:prstGeom>
          <a:blipFill>
            <a:blip r:embed="rId3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82" name="WordArt 19"/>
          <p:cNvSpPr>
            <a:spLocks noChangeArrowheads="1" noChangeShapeType="1" noTextEdit="1"/>
          </p:cNvSpPr>
          <p:nvPr/>
        </p:nvSpPr>
        <p:spPr bwMode="auto">
          <a:xfrm>
            <a:off x="1866900" y="6172200"/>
            <a:ext cx="685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宋体" panose="02010600030101010101" pitchFamily="2" charset="-122"/>
              </a:rPr>
              <a:t>a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083" name="WordArt 20"/>
          <p:cNvSpPr>
            <a:spLocks noChangeArrowheads="1" noChangeShapeType="1" noTextEdit="1"/>
          </p:cNvSpPr>
          <p:nvPr/>
        </p:nvSpPr>
        <p:spPr bwMode="auto">
          <a:xfrm>
            <a:off x="4038600" y="6172200"/>
            <a:ext cx="685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宋体" panose="02010600030101010101" pitchFamily="2" charset="-122"/>
              </a:rPr>
              <a:t>c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084" name="WordArt 21"/>
          <p:cNvSpPr>
            <a:spLocks noChangeArrowheads="1" noChangeShapeType="1" noTextEdit="1"/>
          </p:cNvSpPr>
          <p:nvPr/>
        </p:nvSpPr>
        <p:spPr bwMode="auto">
          <a:xfrm>
            <a:off x="6400800" y="6096000"/>
            <a:ext cx="685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宋体" panose="02010600030101010101" pitchFamily="2" charset="-122"/>
              </a:rPr>
              <a:t>b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pic>
        <p:nvPicPr>
          <p:cNvPr id="165913" name="Picture 25" descr="http://t1.gstatic.com/images?q=tbn:ANd9GcRDC19nBUkGYGQbUCaSsDTdoeHAYRWp3fkHTxU4rUUE7EmQTx-z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4463" y="4254500"/>
            <a:ext cx="1590675" cy="1725613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dirty="0"/>
              <a:t>Uniform-Cost Search</a:t>
            </a:r>
            <a:endParaRPr lang="en-US" altLang="zh-CN" sz="4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62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defRPr/>
                </a:pPr>
                <a:r>
                  <a:rPr lang="zh-CN" altLang="en-US" dirty="0" smtClean="0"/>
                  <a:t>性能分析</a:t>
                </a:r>
              </a:p>
              <a:p>
                <a:pPr lvl="1" eaLnBrk="1" hangingPunct="1">
                  <a:defRPr/>
                </a:pPr>
                <a:r>
                  <a:rPr lang="zh-CN" altLang="en-US" dirty="0" smtClean="0"/>
                  <a:t>完备性：</a:t>
                </a:r>
                <a:r>
                  <a:rPr lang="en-US" altLang="zh-CN" dirty="0" smtClean="0"/>
                  <a:t>YES</a:t>
                </a:r>
                <a:r>
                  <a:rPr lang="zh-CN" altLang="en-US" dirty="0" smtClean="0"/>
                  <a:t>（分支因子有限）</a:t>
                </a:r>
              </a:p>
              <a:p>
                <a:pPr lvl="1" eaLnBrk="1" hangingPunct="1">
                  <a:defRPr/>
                </a:pPr>
                <a:r>
                  <a:rPr lang="zh-CN" altLang="en-US" dirty="0" smtClean="0"/>
                  <a:t>最优性：</a:t>
                </a:r>
                <a:r>
                  <a:rPr lang="en-US" altLang="zh-CN" smtClean="0"/>
                  <a:t>YES</a:t>
                </a:r>
                <a:endParaRPr lang="zh-CN" altLang="en-US" dirty="0" smtClean="0"/>
              </a:p>
              <a:p>
                <a:pPr lvl="1" eaLnBrk="1" hangingPunct="1">
                  <a:defRPr/>
                </a:pPr>
                <a:r>
                  <a:rPr lang="zh-CN" altLang="en-US" dirty="0" smtClean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 eaLnBrk="1" hangingPunct="1">
                  <a:defRPr/>
                </a:pPr>
                <a:r>
                  <a:rPr lang="zh-CN" altLang="en-US" dirty="0" smtClean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282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714" t="-1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88" name="Group 6"/>
          <p:cNvGrpSpPr>
            <a:grpSpLocks/>
          </p:cNvGrpSpPr>
          <p:nvPr/>
        </p:nvGrpSpPr>
        <p:grpSpPr bwMode="auto">
          <a:xfrm>
            <a:off x="5862638" y="4259263"/>
            <a:ext cx="2663825" cy="2309812"/>
            <a:chOff x="4381" y="1762"/>
            <a:chExt cx="2660" cy="2226"/>
          </a:xfrm>
        </p:grpSpPr>
        <p:sp>
          <p:nvSpPr>
            <p:cNvPr id="16390" name="Freeform 7"/>
            <p:cNvSpPr>
              <a:spLocks/>
            </p:cNvSpPr>
            <p:nvPr/>
          </p:nvSpPr>
          <p:spPr bwMode="auto">
            <a:xfrm>
              <a:off x="4748" y="3063"/>
              <a:ext cx="782" cy="550"/>
            </a:xfrm>
            <a:custGeom>
              <a:avLst/>
              <a:gdLst>
                <a:gd name="T0" fmla="*/ 50 w 782"/>
                <a:gd name="T1" fmla="*/ 202 h 550"/>
                <a:gd name="T2" fmla="*/ 45 w 782"/>
                <a:gd name="T3" fmla="*/ 201 h 550"/>
                <a:gd name="T4" fmla="*/ 35 w 782"/>
                <a:gd name="T5" fmla="*/ 193 h 550"/>
                <a:gd name="T6" fmla="*/ 23 w 782"/>
                <a:gd name="T7" fmla="*/ 181 h 550"/>
                <a:gd name="T8" fmla="*/ 10 w 782"/>
                <a:gd name="T9" fmla="*/ 165 h 550"/>
                <a:gd name="T10" fmla="*/ 1 w 782"/>
                <a:gd name="T11" fmla="*/ 145 h 550"/>
                <a:gd name="T12" fmla="*/ 0 w 782"/>
                <a:gd name="T13" fmla="*/ 118 h 550"/>
                <a:gd name="T14" fmla="*/ 7 w 782"/>
                <a:gd name="T15" fmla="*/ 85 h 550"/>
                <a:gd name="T16" fmla="*/ 28 w 782"/>
                <a:gd name="T17" fmla="*/ 47 h 550"/>
                <a:gd name="T18" fmla="*/ 42 w 782"/>
                <a:gd name="T19" fmla="*/ 29 h 550"/>
                <a:gd name="T20" fmla="*/ 60 w 782"/>
                <a:gd name="T21" fmla="*/ 14 h 550"/>
                <a:gd name="T22" fmla="*/ 79 w 782"/>
                <a:gd name="T23" fmla="*/ 5 h 550"/>
                <a:gd name="T24" fmla="*/ 101 w 782"/>
                <a:gd name="T25" fmla="*/ 1 h 550"/>
                <a:gd name="T26" fmla="*/ 123 w 782"/>
                <a:gd name="T27" fmla="*/ 0 h 550"/>
                <a:gd name="T28" fmla="*/ 146 w 782"/>
                <a:gd name="T29" fmla="*/ 1 h 550"/>
                <a:gd name="T30" fmla="*/ 171 w 782"/>
                <a:gd name="T31" fmla="*/ 5 h 550"/>
                <a:gd name="T32" fmla="*/ 196 w 782"/>
                <a:gd name="T33" fmla="*/ 11 h 550"/>
                <a:gd name="T34" fmla="*/ 221 w 782"/>
                <a:gd name="T35" fmla="*/ 20 h 550"/>
                <a:gd name="T36" fmla="*/ 246 w 782"/>
                <a:gd name="T37" fmla="*/ 29 h 550"/>
                <a:gd name="T38" fmla="*/ 271 w 782"/>
                <a:gd name="T39" fmla="*/ 39 h 550"/>
                <a:gd name="T40" fmla="*/ 295 w 782"/>
                <a:gd name="T41" fmla="*/ 49 h 550"/>
                <a:gd name="T42" fmla="*/ 317 w 782"/>
                <a:gd name="T43" fmla="*/ 60 h 550"/>
                <a:gd name="T44" fmla="*/ 339 w 782"/>
                <a:gd name="T45" fmla="*/ 69 h 550"/>
                <a:gd name="T46" fmla="*/ 358 w 782"/>
                <a:gd name="T47" fmla="*/ 77 h 550"/>
                <a:gd name="T48" fmla="*/ 375 w 782"/>
                <a:gd name="T49" fmla="*/ 83 h 550"/>
                <a:gd name="T50" fmla="*/ 394 w 782"/>
                <a:gd name="T51" fmla="*/ 89 h 550"/>
                <a:gd name="T52" fmla="*/ 415 w 782"/>
                <a:gd name="T53" fmla="*/ 95 h 550"/>
                <a:gd name="T54" fmla="*/ 440 w 782"/>
                <a:gd name="T55" fmla="*/ 102 h 550"/>
                <a:gd name="T56" fmla="*/ 466 w 782"/>
                <a:gd name="T57" fmla="*/ 111 h 550"/>
                <a:gd name="T58" fmla="*/ 494 w 782"/>
                <a:gd name="T59" fmla="*/ 121 h 550"/>
                <a:gd name="T60" fmla="*/ 523 w 782"/>
                <a:gd name="T61" fmla="*/ 133 h 550"/>
                <a:gd name="T62" fmla="*/ 554 w 782"/>
                <a:gd name="T63" fmla="*/ 146 h 550"/>
                <a:gd name="T64" fmla="*/ 584 w 782"/>
                <a:gd name="T65" fmla="*/ 162 h 550"/>
                <a:gd name="T66" fmla="*/ 614 w 782"/>
                <a:gd name="T67" fmla="*/ 180 h 550"/>
                <a:gd name="T68" fmla="*/ 642 w 782"/>
                <a:gd name="T69" fmla="*/ 202 h 550"/>
                <a:gd name="T70" fmla="*/ 672 w 782"/>
                <a:gd name="T71" fmla="*/ 225 h 550"/>
                <a:gd name="T72" fmla="*/ 698 w 782"/>
                <a:gd name="T73" fmla="*/ 253 h 550"/>
                <a:gd name="T74" fmla="*/ 722 w 782"/>
                <a:gd name="T75" fmla="*/ 284 h 550"/>
                <a:gd name="T76" fmla="*/ 744 w 782"/>
                <a:gd name="T77" fmla="*/ 319 h 550"/>
                <a:gd name="T78" fmla="*/ 761 w 782"/>
                <a:gd name="T79" fmla="*/ 357 h 550"/>
                <a:gd name="T80" fmla="*/ 776 w 782"/>
                <a:gd name="T81" fmla="*/ 401 h 550"/>
                <a:gd name="T82" fmla="*/ 782 w 782"/>
                <a:gd name="T83" fmla="*/ 444 h 550"/>
                <a:gd name="T84" fmla="*/ 774 w 782"/>
                <a:gd name="T85" fmla="*/ 479 h 550"/>
                <a:gd name="T86" fmla="*/ 755 w 782"/>
                <a:gd name="T87" fmla="*/ 507 h 550"/>
                <a:gd name="T88" fmla="*/ 726 w 782"/>
                <a:gd name="T89" fmla="*/ 529 h 550"/>
                <a:gd name="T90" fmla="*/ 688 w 782"/>
                <a:gd name="T91" fmla="*/ 542 h 550"/>
                <a:gd name="T92" fmla="*/ 642 w 782"/>
                <a:gd name="T93" fmla="*/ 550 h 550"/>
                <a:gd name="T94" fmla="*/ 590 w 782"/>
                <a:gd name="T95" fmla="*/ 548 h 550"/>
                <a:gd name="T96" fmla="*/ 532 w 782"/>
                <a:gd name="T97" fmla="*/ 541 h 550"/>
                <a:gd name="T98" fmla="*/ 471 w 782"/>
                <a:gd name="T99" fmla="*/ 525 h 550"/>
                <a:gd name="T100" fmla="*/ 408 w 782"/>
                <a:gd name="T101" fmla="*/ 501 h 550"/>
                <a:gd name="T102" fmla="*/ 343 w 782"/>
                <a:gd name="T103" fmla="*/ 470 h 550"/>
                <a:gd name="T104" fmla="*/ 278 w 782"/>
                <a:gd name="T105" fmla="*/ 432 h 550"/>
                <a:gd name="T106" fmla="*/ 215 w 782"/>
                <a:gd name="T107" fmla="*/ 387 h 550"/>
                <a:gd name="T108" fmla="*/ 155 w 782"/>
                <a:gd name="T109" fmla="*/ 333 h 550"/>
                <a:gd name="T110" fmla="*/ 99 w 782"/>
                <a:gd name="T111" fmla="*/ 271 h 550"/>
                <a:gd name="T112" fmla="*/ 50 w 782"/>
                <a:gd name="T113" fmla="*/ 202 h 5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82" h="550">
                  <a:moveTo>
                    <a:pt x="50" y="202"/>
                  </a:moveTo>
                  <a:lnTo>
                    <a:pt x="45" y="201"/>
                  </a:lnTo>
                  <a:lnTo>
                    <a:pt x="35" y="193"/>
                  </a:lnTo>
                  <a:lnTo>
                    <a:pt x="23" y="181"/>
                  </a:lnTo>
                  <a:lnTo>
                    <a:pt x="10" y="165"/>
                  </a:lnTo>
                  <a:lnTo>
                    <a:pt x="1" y="145"/>
                  </a:lnTo>
                  <a:lnTo>
                    <a:pt x="0" y="118"/>
                  </a:lnTo>
                  <a:lnTo>
                    <a:pt x="7" y="85"/>
                  </a:lnTo>
                  <a:lnTo>
                    <a:pt x="28" y="47"/>
                  </a:lnTo>
                  <a:lnTo>
                    <a:pt x="42" y="29"/>
                  </a:lnTo>
                  <a:lnTo>
                    <a:pt x="60" y="14"/>
                  </a:lnTo>
                  <a:lnTo>
                    <a:pt x="79" y="5"/>
                  </a:lnTo>
                  <a:lnTo>
                    <a:pt x="101" y="1"/>
                  </a:lnTo>
                  <a:lnTo>
                    <a:pt x="123" y="0"/>
                  </a:lnTo>
                  <a:lnTo>
                    <a:pt x="146" y="1"/>
                  </a:lnTo>
                  <a:lnTo>
                    <a:pt x="171" y="5"/>
                  </a:lnTo>
                  <a:lnTo>
                    <a:pt x="196" y="11"/>
                  </a:lnTo>
                  <a:lnTo>
                    <a:pt x="221" y="20"/>
                  </a:lnTo>
                  <a:lnTo>
                    <a:pt x="246" y="29"/>
                  </a:lnTo>
                  <a:lnTo>
                    <a:pt x="271" y="39"/>
                  </a:lnTo>
                  <a:lnTo>
                    <a:pt x="295" y="49"/>
                  </a:lnTo>
                  <a:lnTo>
                    <a:pt x="317" y="60"/>
                  </a:lnTo>
                  <a:lnTo>
                    <a:pt x="339" y="69"/>
                  </a:lnTo>
                  <a:lnTo>
                    <a:pt x="358" y="77"/>
                  </a:lnTo>
                  <a:lnTo>
                    <a:pt x="375" y="83"/>
                  </a:lnTo>
                  <a:lnTo>
                    <a:pt x="394" y="89"/>
                  </a:lnTo>
                  <a:lnTo>
                    <a:pt x="415" y="95"/>
                  </a:lnTo>
                  <a:lnTo>
                    <a:pt x="440" y="102"/>
                  </a:lnTo>
                  <a:lnTo>
                    <a:pt x="466" y="111"/>
                  </a:lnTo>
                  <a:lnTo>
                    <a:pt x="494" y="121"/>
                  </a:lnTo>
                  <a:lnTo>
                    <a:pt x="523" y="133"/>
                  </a:lnTo>
                  <a:lnTo>
                    <a:pt x="554" y="146"/>
                  </a:lnTo>
                  <a:lnTo>
                    <a:pt x="584" y="162"/>
                  </a:lnTo>
                  <a:lnTo>
                    <a:pt x="614" y="180"/>
                  </a:lnTo>
                  <a:lnTo>
                    <a:pt x="642" y="202"/>
                  </a:lnTo>
                  <a:lnTo>
                    <a:pt x="672" y="225"/>
                  </a:lnTo>
                  <a:lnTo>
                    <a:pt x="698" y="253"/>
                  </a:lnTo>
                  <a:lnTo>
                    <a:pt x="722" y="284"/>
                  </a:lnTo>
                  <a:lnTo>
                    <a:pt x="744" y="319"/>
                  </a:lnTo>
                  <a:lnTo>
                    <a:pt x="761" y="357"/>
                  </a:lnTo>
                  <a:lnTo>
                    <a:pt x="776" y="401"/>
                  </a:lnTo>
                  <a:lnTo>
                    <a:pt x="782" y="444"/>
                  </a:lnTo>
                  <a:lnTo>
                    <a:pt x="774" y="479"/>
                  </a:lnTo>
                  <a:lnTo>
                    <a:pt x="755" y="507"/>
                  </a:lnTo>
                  <a:lnTo>
                    <a:pt x="726" y="529"/>
                  </a:lnTo>
                  <a:lnTo>
                    <a:pt x="688" y="542"/>
                  </a:lnTo>
                  <a:lnTo>
                    <a:pt x="642" y="550"/>
                  </a:lnTo>
                  <a:lnTo>
                    <a:pt x="590" y="548"/>
                  </a:lnTo>
                  <a:lnTo>
                    <a:pt x="532" y="541"/>
                  </a:lnTo>
                  <a:lnTo>
                    <a:pt x="471" y="525"/>
                  </a:lnTo>
                  <a:lnTo>
                    <a:pt x="408" y="501"/>
                  </a:lnTo>
                  <a:lnTo>
                    <a:pt x="343" y="470"/>
                  </a:lnTo>
                  <a:lnTo>
                    <a:pt x="278" y="432"/>
                  </a:lnTo>
                  <a:lnTo>
                    <a:pt x="215" y="387"/>
                  </a:lnTo>
                  <a:lnTo>
                    <a:pt x="155" y="333"/>
                  </a:lnTo>
                  <a:lnTo>
                    <a:pt x="99" y="271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1" name="Freeform 8"/>
            <p:cNvSpPr>
              <a:spLocks/>
            </p:cNvSpPr>
            <p:nvPr/>
          </p:nvSpPr>
          <p:spPr bwMode="auto">
            <a:xfrm>
              <a:off x="4770" y="3085"/>
              <a:ext cx="744" cy="523"/>
            </a:xfrm>
            <a:custGeom>
              <a:avLst/>
              <a:gdLst>
                <a:gd name="T0" fmla="*/ 26 w 744"/>
                <a:gd name="T1" fmla="*/ 44 h 523"/>
                <a:gd name="T2" fmla="*/ 41 w 744"/>
                <a:gd name="T3" fmla="*/ 26 h 523"/>
                <a:gd name="T4" fmla="*/ 57 w 744"/>
                <a:gd name="T5" fmla="*/ 14 h 523"/>
                <a:gd name="T6" fmla="*/ 76 w 744"/>
                <a:gd name="T7" fmla="*/ 5 h 523"/>
                <a:gd name="T8" fmla="*/ 97 w 744"/>
                <a:gd name="T9" fmla="*/ 1 h 523"/>
                <a:gd name="T10" fmla="*/ 119 w 744"/>
                <a:gd name="T11" fmla="*/ 0 h 523"/>
                <a:gd name="T12" fmla="*/ 141 w 744"/>
                <a:gd name="T13" fmla="*/ 1 h 523"/>
                <a:gd name="T14" fmla="*/ 164 w 744"/>
                <a:gd name="T15" fmla="*/ 5 h 523"/>
                <a:gd name="T16" fmla="*/ 189 w 744"/>
                <a:gd name="T17" fmla="*/ 11 h 523"/>
                <a:gd name="T18" fmla="*/ 212 w 744"/>
                <a:gd name="T19" fmla="*/ 19 h 523"/>
                <a:gd name="T20" fmla="*/ 236 w 744"/>
                <a:gd name="T21" fmla="*/ 27 h 523"/>
                <a:gd name="T22" fmla="*/ 259 w 744"/>
                <a:gd name="T23" fmla="*/ 38 h 523"/>
                <a:gd name="T24" fmla="*/ 283 w 744"/>
                <a:gd name="T25" fmla="*/ 47 h 523"/>
                <a:gd name="T26" fmla="*/ 305 w 744"/>
                <a:gd name="T27" fmla="*/ 57 h 523"/>
                <a:gd name="T28" fmla="*/ 325 w 744"/>
                <a:gd name="T29" fmla="*/ 66 h 523"/>
                <a:gd name="T30" fmla="*/ 343 w 744"/>
                <a:gd name="T31" fmla="*/ 73 h 523"/>
                <a:gd name="T32" fmla="*/ 361 w 744"/>
                <a:gd name="T33" fmla="*/ 79 h 523"/>
                <a:gd name="T34" fmla="*/ 378 w 744"/>
                <a:gd name="T35" fmla="*/ 85 h 523"/>
                <a:gd name="T36" fmla="*/ 399 w 744"/>
                <a:gd name="T37" fmla="*/ 91 h 523"/>
                <a:gd name="T38" fmla="*/ 422 w 744"/>
                <a:gd name="T39" fmla="*/ 98 h 523"/>
                <a:gd name="T40" fmla="*/ 447 w 744"/>
                <a:gd name="T41" fmla="*/ 105 h 523"/>
                <a:gd name="T42" fmla="*/ 474 w 744"/>
                <a:gd name="T43" fmla="*/ 115 h 523"/>
                <a:gd name="T44" fmla="*/ 500 w 744"/>
                <a:gd name="T45" fmla="*/ 126 h 523"/>
                <a:gd name="T46" fmla="*/ 529 w 744"/>
                <a:gd name="T47" fmla="*/ 139 h 523"/>
                <a:gd name="T48" fmla="*/ 557 w 744"/>
                <a:gd name="T49" fmla="*/ 154 h 523"/>
                <a:gd name="T50" fmla="*/ 585 w 744"/>
                <a:gd name="T51" fmla="*/ 171 h 523"/>
                <a:gd name="T52" fmla="*/ 613 w 744"/>
                <a:gd name="T53" fmla="*/ 192 h 523"/>
                <a:gd name="T54" fmla="*/ 639 w 744"/>
                <a:gd name="T55" fmla="*/ 215 h 523"/>
                <a:gd name="T56" fmla="*/ 664 w 744"/>
                <a:gd name="T57" fmla="*/ 242 h 523"/>
                <a:gd name="T58" fmla="*/ 686 w 744"/>
                <a:gd name="T59" fmla="*/ 271 h 523"/>
                <a:gd name="T60" fmla="*/ 707 w 744"/>
                <a:gd name="T61" fmla="*/ 305 h 523"/>
                <a:gd name="T62" fmla="*/ 725 w 744"/>
                <a:gd name="T63" fmla="*/ 343 h 523"/>
                <a:gd name="T64" fmla="*/ 738 w 744"/>
                <a:gd name="T65" fmla="*/ 384 h 523"/>
                <a:gd name="T66" fmla="*/ 744 w 744"/>
                <a:gd name="T67" fmla="*/ 423 h 523"/>
                <a:gd name="T68" fmla="*/ 736 w 744"/>
                <a:gd name="T69" fmla="*/ 457 h 523"/>
                <a:gd name="T70" fmla="*/ 719 w 744"/>
                <a:gd name="T71" fmla="*/ 484 h 523"/>
                <a:gd name="T72" fmla="*/ 692 w 744"/>
                <a:gd name="T73" fmla="*/ 504 h 523"/>
                <a:gd name="T74" fmla="*/ 656 w 744"/>
                <a:gd name="T75" fmla="*/ 517 h 523"/>
                <a:gd name="T76" fmla="*/ 613 w 744"/>
                <a:gd name="T77" fmla="*/ 523 h 523"/>
                <a:gd name="T78" fmla="*/ 565 w 744"/>
                <a:gd name="T79" fmla="*/ 523 h 523"/>
                <a:gd name="T80" fmla="*/ 510 w 744"/>
                <a:gd name="T81" fmla="*/ 516 h 523"/>
                <a:gd name="T82" fmla="*/ 453 w 744"/>
                <a:gd name="T83" fmla="*/ 501 h 523"/>
                <a:gd name="T84" fmla="*/ 393 w 744"/>
                <a:gd name="T85" fmla="*/ 479 h 523"/>
                <a:gd name="T86" fmla="*/ 333 w 744"/>
                <a:gd name="T87" fmla="*/ 451 h 523"/>
                <a:gd name="T88" fmla="*/ 271 w 744"/>
                <a:gd name="T89" fmla="*/ 416 h 523"/>
                <a:gd name="T90" fmla="*/ 212 w 744"/>
                <a:gd name="T91" fmla="*/ 374 h 523"/>
                <a:gd name="T92" fmla="*/ 155 w 744"/>
                <a:gd name="T93" fmla="*/ 324 h 523"/>
                <a:gd name="T94" fmla="*/ 102 w 744"/>
                <a:gd name="T95" fmla="*/ 267 h 523"/>
                <a:gd name="T96" fmla="*/ 54 w 744"/>
                <a:gd name="T97" fmla="*/ 203 h 523"/>
                <a:gd name="T98" fmla="*/ 52 w 744"/>
                <a:gd name="T99" fmla="*/ 201 h 523"/>
                <a:gd name="T100" fmla="*/ 51 w 744"/>
                <a:gd name="T101" fmla="*/ 198 h 523"/>
                <a:gd name="T102" fmla="*/ 50 w 744"/>
                <a:gd name="T103" fmla="*/ 195 h 523"/>
                <a:gd name="T104" fmla="*/ 48 w 744"/>
                <a:gd name="T105" fmla="*/ 192 h 523"/>
                <a:gd name="T106" fmla="*/ 44 w 744"/>
                <a:gd name="T107" fmla="*/ 190 h 523"/>
                <a:gd name="T108" fmla="*/ 33 w 744"/>
                <a:gd name="T109" fmla="*/ 183 h 523"/>
                <a:gd name="T110" fmla="*/ 22 w 744"/>
                <a:gd name="T111" fmla="*/ 173 h 523"/>
                <a:gd name="T112" fmla="*/ 10 w 744"/>
                <a:gd name="T113" fmla="*/ 157 h 523"/>
                <a:gd name="T114" fmla="*/ 3 w 744"/>
                <a:gd name="T115" fmla="*/ 137 h 523"/>
                <a:gd name="T116" fmla="*/ 0 w 744"/>
                <a:gd name="T117" fmla="*/ 111 h 523"/>
                <a:gd name="T118" fmla="*/ 7 w 744"/>
                <a:gd name="T119" fmla="*/ 80 h 523"/>
                <a:gd name="T120" fmla="*/ 26 w 744"/>
                <a:gd name="T121" fmla="*/ 44 h 5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44" h="523">
                  <a:moveTo>
                    <a:pt x="26" y="44"/>
                  </a:moveTo>
                  <a:lnTo>
                    <a:pt x="41" y="26"/>
                  </a:lnTo>
                  <a:lnTo>
                    <a:pt x="57" y="14"/>
                  </a:lnTo>
                  <a:lnTo>
                    <a:pt x="76" y="5"/>
                  </a:lnTo>
                  <a:lnTo>
                    <a:pt x="97" y="1"/>
                  </a:lnTo>
                  <a:lnTo>
                    <a:pt x="119" y="0"/>
                  </a:lnTo>
                  <a:lnTo>
                    <a:pt x="141" y="1"/>
                  </a:lnTo>
                  <a:lnTo>
                    <a:pt x="164" y="5"/>
                  </a:lnTo>
                  <a:lnTo>
                    <a:pt x="189" y="11"/>
                  </a:lnTo>
                  <a:lnTo>
                    <a:pt x="212" y="19"/>
                  </a:lnTo>
                  <a:lnTo>
                    <a:pt x="236" y="27"/>
                  </a:lnTo>
                  <a:lnTo>
                    <a:pt x="259" y="38"/>
                  </a:lnTo>
                  <a:lnTo>
                    <a:pt x="283" y="47"/>
                  </a:lnTo>
                  <a:lnTo>
                    <a:pt x="305" y="57"/>
                  </a:lnTo>
                  <a:lnTo>
                    <a:pt x="325" y="66"/>
                  </a:lnTo>
                  <a:lnTo>
                    <a:pt x="343" y="73"/>
                  </a:lnTo>
                  <a:lnTo>
                    <a:pt x="361" y="79"/>
                  </a:lnTo>
                  <a:lnTo>
                    <a:pt x="378" y="85"/>
                  </a:lnTo>
                  <a:lnTo>
                    <a:pt x="399" y="91"/>
                  </a:lnTo>
                  <a:lnTo>
                    <a:pt x="422" y="98"/>
                  </a:lnTo>
                  <a:lnTo>
                    <a:pt x="447" y="105"/>
                  </a:lnTo>
                  <a:lnTo>
                    <a:pt x="474" y="115"/>
                  </a:lnTo>
                  <a:lnTo>
                    <a:pt x="500" y="126"/>
                  </a:lnTo>
                  <a:lnTo>
                    <a:pt x="529" y="139"/>
                  </a:lnTo>
                  <a:lnTo>
                    <a:pt x="557" y="154"/>
                  </a:lnTo>
                  <a:lnTo>
                    <a:pt x="585" y="171"/>
                  </a:lnTo>
                  <a:lnTo>
                    <a:pt x="613" y="192"/>
                  </a:lnTo>
                  <a:lnTo>
                    <a:pt x="639" y="215"/>
                  </a:lnTo>
                  <a:lnTo>
                    <a:pt x="664" y="242"/>
                  </a:lnTo>
                  <a:lnTo>
                    <a:pt x="686" y="271"/>
                  </a:lnTo>
                  <a:lnTo>
                    <a:pt x="707" y="305"/>
                  </a:lnTo>
                  <a:lnTo>
                    <a:pt x="725" y="343"/>
                  </a:lnTo>
                  <a:lnTo>
                    <a:pt x="738" y="384"/>
                  </a:lnTo>
                  <a:lnTo>
                    <a:pt x="744" y="423"/>
                  </a:lnTo>
                  <a:lnTo>
                    <a:pt x="736" y="457"/>
                  </a:lnTo>
                  <a:lnTo>
                    <a:pt x="719" y="484"/>
                  </a:lnTo>
                  <a:lnTo>
                    <a:pt x="692" y="504"/>
                  </a:lnTo>
                  <a:lnTo>
                    <a:pt x="656" y="517"/>
                  </a:lnTo>
                  <a:lnTo>
                    <a:pt x="613" y="523"/>
                  </a:lnTo>
                  <a:lnTo>
                    <a:pt x="565" y="523"/>
                  </a:lnTo>
                  <a:lnTo>
                    <a:pt x="510" y="516"/>
                  </a:lnTo>
                  <a:lnTo>
                    <a:pt x="453" y="501"/>
                  </a:lnTo>
                  <a:lnTo>
                    <a:pt x="393" y="479"/>
                  </a:lnTo>
                  <a:lnTo>
                    <a:pt x="333" y="451"/>
                  </a:lnTo>
                  <a:lnTo>
                    <a:pt x="271" y="416"/>
                  </a:lnTo>
                  <a:lnTo>
                    <a:pt x="212" y="374"/>
                  </a:lnTo>
                  <a:lnTo>
                    <a:pt x="155" y="324"/>
                  </a:lnTo>
                  <a:lnTo>
                    <a:pt x="102" y="267"/>
                  </a:lnTo>
                  <a:lnTo>
                    <a:pt x="54" y="203"/>
                  </a:lnTo>
                  <a:lnTo>
                    <a:pt x="52" y="201"/>
                  </a:lnTo>
                  <a:lnTo>
                    <a:pt x="51" y="198"/>
                  </a:lnTo>
                  <a:lnTo>
                    <a:pt x="50" y="195"/>
                  </a:lnTo>
                  <a:lnTo>
                    <a:pt x="48" y="192"/>
                  </a:lnTo>
                  <a:lnTo>
                    <a:pt x="44" y="190"/>
                  </a:lnTo>
                  <a:lnTo>
                    <a:pt x="33" y="183"/>
                  </a:lnTo>
                  <a:lnTo>
                    <a:pt x="22" y="173"/>
                  </a:lnTo>
                  <a:lnTo>
                    <a:pt x="10" y="157"/>
                  </a:lnTo>
                  <a:lnTo>
                    <a:pt x="3" y="137"/>
                  </a:lnTo>
                  <a:lnTo>
                    <a:pt x="0" y="111"/>
                  </a:lnTo>
                  <a:lnTo>
                    <a:pt x="7" y="80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2" name="Freeform 9"/>
            <p:cNvSpPr>
              <a:spLocks/>
            </p:cNvSpPr>
            <p:nvPr/>
          </p:nvSpPr>
          <p:spPr bwMode="auto">
            <a:xfrm>
              <a:off x="4793" y="3101"/>
              <a:ext cx="704" cy="498"/>
            </a:xfrm>
            <a:custGeom>
              <a:avLst/>
              <a:gdLst>
                <a:gd name="T0" fmla="*/ 25 w 704"/>
                <a:gd name="T1" fmla="*/ 44 h 498"/>
                <a:gd name="T2" fmla="*/ 38 w 704"/>
                <a:gd name="T3" fmla="*/ 28 h 498"/>
                <a:gd name="T4" fmla="*/ 54 w 704"/>
                <a:gd name="T5" fmla="*/ 14 h 498"/>
                <a:gd name="T6" fmla="*/ 72 w 704"/>
                <a:gd name="T7" fmla="*/ 7 h 498"/>
                <a:gd name="T8" fmla="*/ 93 w 704"/>
                <a:gd name="T9" fmla="*/ 1 h 498"/>
                <a:gd name="T10" fmla="*/ 113 w 704"/>
                <a:gd name="T11" fmla="*/ 0 h 498"/>
                <a:gd name="T12" fmla="*/ 134 w 704"/>
                <a:gd name="T13" fmla="*/ 3 h 498"/>
                <a:gd name="T14" fmla="*/ 157 w 704"/>
                <a:gd name="T15" fmla="*/ 6 h 498"/>
                <a:gd name="T16" fmla="*/ 179 w 704"/>
                <a:gd name="T17" fmla="*/ 11 h 498"/>
                <a:gd name="T18" fmla="*/ 203 w 704"/>
                <a:gd name="T19" fmla="*/ 19 h 498"/>
                <a:gd name="T20" fmla="*/ 225 w 704"/>
                <a:gd name="T21" fmla="*/ 28 h 498"/>
                <a:gd name="T22" fmla="*/ 248 w 704"/>
                <a:gd name="T23" fmla="*/ 36 h 498"/>
                <a:gd name="T24" fmla="*/ 269 w 704"/>
                <a:gd name="T25" fmla="*/ 47 h 498"/>
                <a:gd name="T26" fmla="*/ 289 w 704"/>
                <a:gd name="T27" fmla="*/ 55 h 498"/>
                <a:gd name="T28" fmla="*/ 310 w 704"/>
                <a:gd name="T29" fmla="*/ 64 h 498"/>
                <a:gd name="T30" fmla="*/ 327 w 704"/>
                <a:gd name="T31" fmla="*/ 72 h 498"/>
                <a:gd name="T32" fmla="*/ 343 w 704"/>
                <a:gd name="T33" fmla="*/ 77 h 498"/>
                <a:gd name="T34" fmla="*/ 360 w 704"/>
                <a:gd name="T35" fmla="*/ 83 h 498"/>
                <a:gd name="T36" fmla="*/ 380 w 704"/>
                <a:gd name="T37" fmla="*/ 88 h 498"/>
                <a:gd name="T38" fmla="*/ 401 w 704"/>
                <a:gd name="T39" fmla="*/ 95 h 498"/>
                <a:gd name="T40" fmla="*/ 424 w 704"/>
                <a:gd name="T41" fmla="*/ 102 h 498"/>
                <a:gd name="T42" fmla="*/ 449 w 704"/>
                <a:gd name="T43" fmla="*/ 111 h 498"/>
                <a:gd name="T44" fmla="*/ 476 w 704"/>
                <a:gd name="T45" fmla="*/ 121 h 498"/>
                <a:gd name="T46" fmla="*/ 502 w 704"/>
                <a:gd name="T47" fmla="*/ 135 h 498"/>
                <a:gd name="T48" fmla="*/ 528 w 704"/>
                <a:gd name="T49" fmla="*/ 148 h 498"/>
                <a:gd name="T50" fmla="*/ 555 w 704"/>
                <a:gd name="T51" fmla="*/ 165 h 498"/>
                <a:gd name="T52" fmla="*/ 581 w 704"/>
                <a:gd name="T53" fmla="*/ 185 h 498"/>
                <a:gd name="T54" fmla="*/ 606 w 704"/>
                <a:gd name="T55" fmla="*/ 207 h 498"/>
                <a:gd name="T56" fmla="*/ 630 w 704"/>
                <a:gd name="T57" fmla="*/ 231 h 498"/>
                <a:gd name="T58" fmla="*/ 650 w 704"/>
                <a:gd name="T59" fmla="*/ 259 h 498"/>
                <a:gd name="T60" fmla="*/ 669 w 704"/>
                <a:gd name="T61" fmla="*/ 292 h 498"/>
                <a:gd name="T62" fmla="*/ 685 w 704"/>
                <a:gd name="T63" fmla="*/ 327 h 498"/>
                <a:gd name="T64" fmla="*/ 699 w 704"/>
                <a:gd name="T65" fmla="*/ 366 h 498"/>
                <a:gd name="T66" fmla="*/ 704 w 704"/>
                <a:gd name="T67" fmla="*/ 405 h 498"/>
                <a:gd name="T68" fmla="*/ 699 w 704"/>
                <a:gd name="T69" fmla="*/ 437 h 498"/>
                <a:gd name="T70" fmla="*/ 681 w 704"/>
                <a:gd name="T71" fmla="*/ 462 h 498"/>
                <a:gd name="T72" fmla="*/ 656 w 704"/>
                <a:gd name="T73" fmla="*/ 481 h 498"/>
                <a:gd name="T74" fmla="*/ 622 w 704"/>
                <a:gd name="T75" fmla="*/ 493 h 498"/>
                <a:gd name="T76" fmla="*/ 581 w 704"/>
                <a:gd name="T77" fmla="*/ 498 h 498"/>
                <a:gd name="T78" fmla="*/ 534 w 704"/>
                <a:gd name="T79" fmla="*/ 498 h 498"/>
                <a:gd name="T80" fmla="*/ 484 w 704"/>
                <a:gd name="T81" fmla="*/ 490 h 498"/>
                <a:gd name="T82" fmla="*/ 430 w 704"/>
                <a:gd name="T83" fmla="*/ 476 h 498"/>
                <a:gd name="T84" fmla="*/ 373 w 704"/>
                <a:gd name="T85" fmla="*/ 456 h 498"/>
                <a:gd name="T86" fmla="*/ 316 w 704"/>
                <a:gd name="T87" fmla="*/ 428 h 498"/>
                <a:gd name="T88" fmla="*/ 258 w 704"/>
                <a:gd name="T89" fmla="*/ 394 h 498"/>
                <a:gd name="T90" fmla="*/ 201 w 704"/>
                <a:gd name="T91" fmla="*/ 355 h 498"/>
                <a:gd name="T92" fmla="*/ 147 w 704"/>
                <a:gd name="T93" fmla="*/ 308 h 498"/>
                <a:gd name="T94" fmla="*/ 97 w 704"/>
                <a:gd name="T95" fmla="*/ 255 h 498"/>
                <a:gd name="T96" fmla="*/ 52 w 704"/>
                <a:gd name="T97" fmla="*/ 195 h 498"/>
                <a:gd name="T98" fmla="*/ 50 w 704"/>
                <a:gd name="T99" fmla="*/ 192 h 498"/>
                <a:gd name="T100" fmla="*/ 49 w 704"/>
                <a:gd name="T101" fmla="*/ 190 h 498"/>
                <a:gd name="T102" fmla="*/ 46 w 704"/>
                <a:gd name="T103" fmla="*/ 187 h 498"/>
                <a:gd name="T104" fmla="*/ 44 w 704"/>
                <a:gd name="T105" fmla="*/ 185 h 498"/>
                <a:gd name="T106" fmla="*/ 40 w 704"/>
                <a:gd name="T107" fmla="*/ 182 h 498"/>
                <a:gd name="T108" fmla="*/ 31 w 704"/>
                <a:gd name="T109" fmla="*/ 176 h 498"/>
                <a:gd name="T110" fmla="*/ 19 w 704"/>
                <a:gd name="T111" fmla="*/ 165 h 498"/>
                <a:gd name="T112" fmla="*/ 9 w 704"/>
                <a:gd name="T113" fmla="*/ 151 h 498"/>
                <a:gd name="T114" fmla="*/ 2 w 704"/>
                <a:gd name="T115" fmla="*/ 132 h 498"/>
                <a:gd name="T116" fmla="*/ 0 w 704"/>
                <a:gd name="T117" fmla="*/ 107 h 498"/>
                <a:gd name="T118" fmla="*/ 7 w 704"/>
                <a:gd name="T119" fmla="*/ 77 h 498"/>
                <a:gd name="T120" fmla="*/ 25 w 704"/>
                <a:gd name="T121" fmla="*/ 44 h 4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04" h="498">
                  <a:moveTo>
                    <a:pt x="25" y="44"/>
                  </a:moveTo>
                  <a:lnTo>
                    <a:pt x="38" y="28"/>
                  </a:lnTo>
                  <a:lnTo>
                    <a:pt x="54" y="14"/>
                  </a:lnTo>
                  <a:lnTo>
                    <a:pt x="72" y="7"/>
                  </a:lnTo>
                  <a:lnTo>
                    <a:pt x="93" y="1"/>
                  </a:lnTo>
                  <a:lnTo>
                    <a:pt x="113" y="0"/>
                  </a:lnTo>
                  <a:lnTo>
                    <a:pt x="134" y="3"/>
                  </a:lnTo>
                  <a:lnTo>
                    <a:pt x="157" y="6"/>
                  </a:lnTo>
                  <a:lnTo>
                    <a:pt x="179" y="11"/>
                  </a:lnTo>
                  <a:lnTo>
                    <a:pt x="203" y="19"/>
                  </a:lnTo>
                  <a:lnTo>
                    <a:pt x="225" y="28"/>
                  </a:lnTo>
                  <a:lnTo>
                    <a:pt x="248" y="36"/>
                  </a:lnTo>
                  <a:lnTo>
                    <a:pt x="269" y="47"/>
                  </a:lnTo>
                  <a:lnTo>
                    <a:pt x="289" y="55"/>
                  </a:lnTo>
                  <a:lnTo>
                    <a:pt x="310" y="64"/>
                  </a:lnTo>
                  <a:lnTo>
                    <a:pt x="327" y="72"/>
                  </a:lnTo>
                  <a:lnTo>
                    <a:pt x="343" y="77"/>
                  </a:lnTo>
                  <a:lnTo>
                    <a:pt x="360" y="83"/>
                  </a:lnTo>
                  <a:lnTo>
                    <a:pt x="380" y="88"/>
                  </a:lnTo>
                  <a:lnTo>
                    <a:pt x="401" y="95"/>
                  </a:lnTo>
                  <a:lnTo>
                    <a:pt x="424" y="102"/>
                  </a:lnTo>
                  <a:lnTo>
                    <a:pt x="449" y="111"/>
                  </a:lnTo>
                  <a:lnTo>
                    <a:pt x="476" y="121"/>
                  </a:lnTo>
                  <a:lnTo>
                    <a:pt x="502" y="135"/>
                  </a:lnTo>
                  <a:lnTo>
                    <a:pt x="528" y="148"/>
                  </a:lnTo>
                  <a:lnTo>
                    <a:pt x="555" y="165"/>
                  </a:lnTo>
                  <a:lnTo>
                    <a:pt x="581" y="185"/>
                  </a:lnTo>
                  <a:lnTo>
                    <a:pt x="606" y="207"/>
                  </a:lnTo>
                  <a:lnTo>
                    <a:pt x="630" y="231"/>
                  </a:lnTo>
                  <a:lnTo>
                    <a:pt x="650" y="259"/>
                  </a:lnTo>
                  <a:lnTo>
                    <a:pt x="669" y="292"/>
                  </a:lnTo>
                  <a:lnTo>
                    <a:pt x="685" y="327"/>
                  </a:lnTo>
                  <a:lnTo>
                    <a:pt x="699" y="366"/>
                  </a:lnTo>
                  <a:lnTo>
                    <a:pt x="704" y="405"/>
                  </a:lnTo>
                  <a:lnTo>
                    <a:pt x="699" y="437"/>
                  </a:lnTo>
                  <a:lnTo>
                    <a:pt x="681" y="462"/>
                  </a:lnTo>
                  <a:lnTo>
                    <a:pt x="656" y="481"/>
                  </a:lnTo>
                  <a:lnTo>
                    <a:pt x="622" y="493"/>
                  </a:lnTo>
                  <a:lnTo>
                    <a:pt x="581" y="498"/>
                  </a:lnTo>
                  <a:lnTo>
                    <a:pt x="534" y="498"/>
                  </a:lnTo>
                  <a:lnTo>
                    <a:pt x="484" y="490"/>
                  </a:lnTo>
                  <a:lnTo>
                    <a:pt x="430" y="476"/>
                  </a:lnTo>
                  <a:lnTo>
                    <a:pt x="373" y="456"/>
                  </a:lnTo>
                  <a:lnTo>
                    <a:pt x="316" y="428"/>
                  </a:lnTo>
                  <a:lnTo>
                    <a:pt x="258" y="394"/>
                  </a:lnTo>
                  <a:lnTo>
                    <a:pt x="201" y="355"/>
                  </a:lnTo>
                  <a:lnTo>
                    <a:pt x="147" y="308"/>
                  </a:lnTo>
                  <a:lnTo>
                    <a:pt x="97" y="255"/>
                  </a:lnTo>
                  <a:lnTo>
                    <a:pt x="52" y="195"/>
                  </a:lnTo>
                  <a:lnTo>
                    <a:pt x="50" y="192"/>
                  </a:lnTo>
                  <a:lnTo>
                    <a:pt x="49" y="190"/>
                  </a:lnTo>
                  <a:lnTo>
                    <a:pt x="46" y="187"/>
                  </a:lnTo>
                  <a:lnTo>
                    <a:pt x="44" y="185"/>
                  </a:lnTo>
                  <a:lnTo>
                    <a:pt x="40" y="182"/>
                  </a:lnTo>
                  <a:lnTo>
                    <a:pt x="31" y="176"/>
                  </a:lnTo>
                  <a:lnTo>
                    <a:pt x="19" y="165"/>
                  </a:lnTo>
                  <a:lnTo>
                    <a:pt x="9" y="151"/>
                  </a:lnTo>
                  <a:lnTo>
                    <a:pt x="2" y="132"/>
                  </a:lnTo>
                  <a:lnTo>
                    <a:pt x="0" y="107"/>
                  </a:lnTo>
                  <a:lnTo>
                    <a:pt x="7" y="77"/>
                  </a:lnTo>
                  <a:lnTo>
                    <a:pt x="25" y="44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3" name="Freeform 10"/>
            <p:cNvSpPr>
              <a:spLocks/>
            </p:cNvSpPr>
            <p:nvPr/>
          </p:nvSpPr>
          <p:spPr bwMode="auto">
            <a:xfrm>
              <a:off x="4817" y="3118"/>
              <a:ext cx="664" cy="473"/>
            </a:xfrm>
            <a:custGeom>
              <a:avLst/>
              <a:gdLst>
                <a:gd name="T0" fmla="*/ 23 w 664"/>
                <a:gd name="T1" fmla="*/ 41 h 473"/>
                <a:gd name="T2" fmla="*/ 36 w 664"/>
                <a:gd name="T3" fmla="*/ 25 h 473"/>
                <a:gd name="T4" fmla="*/ 51 w 664"/>
                <a:gd name="T5" fmla="*/ 14 h 473"/>
                <a:gd name="T6" fmla="*/ 69 w 664"/>
                <a:gd name="T7" fmla="*/ 6 h 473"/>
                <a:gd name="T8" fmla="*/ 86 w 664"/>
                <a:gd name="T9" fmla="*/ 2 h 473"/>
                <a:gd name="T10" fmla="*/ 107 w 664"/>
                <a:gd name="T11" fmla="*/ 0 h 473"/>
                <a:gd name="T12" fmla="*/ 127 w 664"/>
                <a:gd name="T13" fmla="*/ 2 h 473"/>
                <a:gd name="T14" fmla="*/ 148 w 664"/>
                <a:gd name="T15" fmla="*/ 6 h 473"/>
                <a:gd name="T16" fmla="*/ 170 w 664"/>
                <a:gd name="T17" fmla="*/ 12 h 473"/>
                <a:gd name="T18" fmla="*/ 192 w 664"/>
                <a:gd name="T19" fmla="*/ 19 h 473"/>
                <a:gd name="T20" fmla="*/ 214 w 664"/>
                <a:gd name="T21" fmla="*/ 27 h 473"/>
                <a:gd name="T22" fmla="*/ 234 w 664"/>
                <a:gd name="T23" fmla="*/ 36 h 473"/>
                <a:gd name="T24" fmla="*/ 255 w 664"/>
                <a:gd name="T25" fmla="*/ 44 h 473"/>
                <a:gd name="T26" fmla="*/ 274 w 664"/>
                <a:gd name="T27" fmla="*/ 53 h 473"/>
                <a:gd name="T28" fmla="*/ 293 w 664"/>
                <a:gd name="T29" fmla="*/ 60 h 473"/>
                <a:gd name="T30" fmla="*/ 311 w 664"/>
                <a:gd name="T31" fmla="*/ 68 h 473"/>
                <a:gd name="T32" fmla="*/ 325 w 664"/>
                <a:gd name="T33" fmla="*/ 74 h 473"/>
                <a:gd name="T34" fmla="*/ 341 w 664"/>
                <a:gd name="T35" fmla="*/ 78 h 473"/>
                <a:gd name="T36" fmla="*/ 359 w 664"/>
                <a:gd name="T37" fmla="*/ 84 h 473"/>
                <a:gd name="T38" fmla="*/ 380 w 664"/>
                <a:gd name="T39" fmla="*/ 91 h 473"/>
                <a:gd name="T40" fmla="*/ 402 w 664"/>
                <a:gd name="T41" fmla="*/ 99 h 473"/>
                <a:gd name="T42" fmla="*/ 425 w 664"/>
                <a:gd name="T43" fmla="*/ 106 h 473"/>
                <a:gd name="T44" fmla="*/ 450 w 664"/>
                <a:gd name="T45" fmla="*/ 116 h 473"/>
                <a:gd name="T46" fmla="*/ 475 w 664"/>
                <a:gd name="T47" fmla="*/ 128 h 473"/>
                <a:gd name="T48" fmla="*/ 500 w 664"/>
                <a:gd name="T49" fmla="*/ 141 h 473"/>
                <a:gd name="T50" fmla="*/ 525 w 664"/>
                <a:gd name="T51" fmla="*/ 157 h 473"/>
                <a:gd name="T52" fmla="*/ 548 w 664"/>
                <a:gd name="T53" fmla="*/ 176 h 473"/>
                <a:gd name="T54" fmla="*/ 572 w 664"/>
                <a:gd name="T55" fmla="*/ 197 h 473"/>
                <a:gd name="T56" fmla="*/ 594 w 664"/>
                <a:gd name="T57" fmla="*/ 220 h 473"/>
                <a:gd name="T58" fmla="*/ 614 w 664"/>
                <a:gd name="T59" fmla="*/ 247 h 473"/>
                <a:gd name="T60" fmla="*/ 632 w 664"/>
                <a:gd name="T61" fmla="*/ 278 h 473"/>
                <a:gd name="T62" fmla="*/ 647 w 664"/>
                <a:gd name="T63" fmla="*/ 311 h 473"/>
                <a:gd name="T64" fmla="*/ 660 w 664"/>
                <a:gd name="T65" fmla="*/ 349 h 473"/>
                <a:gd name="T66" fmla="*/ 664 w 664"/>
                <a:gd name="T67" fmla="*/ 386 h 473"/>
                <a:gd name="T68" fmla="*/ 658 w 664"/>
                <a:gd name="T69" fmla="*/ 415 h 473"/>
                <a:gd name="T70" fmla="*/ 644 w 664"/>
                <a:gd name="T71" fmla="*/ 439 h 473"/>
                <a:gd name="T72" fmla="*/ 619 w 664"/>
                <a:gd name="T73" fmla="*/ 456 h 473"/>
                <a:gd name="T74" fmla="*/ 587 w 664"/>
                <a:gd name="T75" fmla="*/ 468 h 473"/>
                <a:gd name="T76" fmla="*/ 548 w 664"/>
                <a:gd name="T77" fmla="*/ 473 h 473"/>
                <a:gd name="T78" fmla="*/ 504 w 664"/>
                <a:gd name="T79" fmla="*/ 471 h 473"/>
                <a:gd name="T80" fmla="*/ 456 w 664"/>
                <a:gd name="T81" fmla="*/ 464 h 473"/>
                <a:gd name="T82" fmla="*/ 405 w 664"/>
                <a:gd name="T83" fmla="*/ 451 h 473"/>
                <a:gd name="T84" fmla="*/ 352 w 664"/>
                <a:gd name="T85" fmla="*/ 430 h 473"/>
                <a:gd name="T86" fmla="*/ 296 w 664"/>
                <a:gd name="T87" fmla="*/ 405 h 473"/>
                <a:gd name="T88" fmla="*/ 242 w 664"/>
                <a:gd name="T89" fmla="*/ 373 h 473"/>
                <a:gd name="T90" fmla="*/ 189 w 664"/>
                <a:gd name="T91" fmla="*/ 335 h 473"/>
                <a:gd name="T92" fmla="*/ 138 w 664"/>
                <a:gd name="T93" fmla="*/ 291 h 473"/>
                <a:gd name="T94" fmla="*/ 91 w 664"/>
                <a:gd name="T95" fmla="*/ 241 h 473"/>
                <a:gd name="T96" fmla="*/ 47 w 664"/>
                <a:gd name="T97" fmla="*/ 185 h 473"/>
                <a:gd name="T98" fmla="*/ 45 w 664"/>
                <a:gd name="T99" fmla="*/ 182 h 473"/>
                <a:gd name="T100" fmla="*/ 44 w 664"/>
                <a:gd name="T101" fmla="*/ 181 h 473"/>
                <a:gd name="T102" fmla="*/ 42 w 664"/>
                <a:gd name="T103" fmla="*/ 178 h 473"/>
                <a:gd name="T104" fmla="*/ 41 w 664"/>
                <a:gd name="T105" fmla="*/ 176 h 473"/>
                <a:gd name="T106" fmla="*/ 36 w 664"/>
                <a:gd name="T107" fmla="*/ 173 h 473"/>
                <a:gd name="T108" fmla="*/ 28 w 664"/>
                <a:gd name="T109" fmla="*/ 168 h 473"/>
                <a:gd name="T110" fmla="*/ 16 w 664"/>
                <a:gd name="T111" fmla="*/ 157 h 473"/>
                <a:gd name="T112" fmla="*/ 7 w 664"/>
                <a:gd name="T113" fmla="*/ 143 h 473"/>
                <a:gd name="T114" fmla="*/ 0 w 664"/>
                <a:gd name="T115" fmla="*/ 125 h 473"/>
                <a:gd name="T116" fmla="*/ 0 w 664"/>
                <a:gd name="T117" fmla="*/ 102 h 473"/>
                <a:gd name="T118" fmla="*/ 5 w 664"/>
                <a:gd name="T119" fmla="*/ 74 h 473"/>
                <a:gd name="T120" fmla="*/ 23 w 664"/>
                <a:gd name="T121" fmla="*/ 41 h 4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64" h="473">
                  <a:moveTo>
                    <a:pt x="23" y="41"/>
                  </a:moveTo>
                  <a:lnTo>
                    <a:pt x="36" y="25"/>
                  </a:lnTo>
                  <a:lnTo>
                    <a:pt x="51" y="14"/>
                  </a:lnTo>
                  <a:lnTo>
                    <a:pt x="69" y="6"/>
                  </a:lnTo>
                  <a:lnTo>
                    <a:pt x="86" y="2"/>
                  </a:lnTo>
                  <a:lnTo>
                    <a:pt x="107" y="0"/>
                  </a:lnTo>
                  <a:lnTo>
                    <a:pt x="127" y="2"/>
                  </a:lnTo>
                  <a:lnTo>
                    <a:pt x="148" y="6"/>
                  </a:lnTo>
                  <a:lnTo>
                    <a:pt x="170" y="12"/>
                  </a:lnTo>
                  <a:lnTo>
                    <a:pt x="192" y="19"/>
                  </a:lnTo>
                  <a:lnTo>
                    <a:pt x="214" y="27"/>
                  </a:lnTo>
                  <a:lnTo>
                    <a:pt x="234" y="36"/>
                  </a:lnTo>
                  <a:lnTo>
                    <a:pt x="255" y="44"/>
                  </a:lnTo>
                  <a:lnTo>
                    <a:pt x="274" y="53"/>
                  </a:lnTo>
                  <a:lnTo>
                    <a:pt x="293" y="60"/>
                  </a:lnTo>
                  <a:lnTo>
                    <a:pt x="311" y="68"/>
                  </a:lnTo>
                  <a:lnTo>
                    <a:pt x="325" y="74"/>
                  </a:lnTo>
                  <a:lnTo>
                    <a:pt x="341" y="78"/>
                  </a:lnTo>
                  <a:lnTo>
                    <a:pt x="359" y="84"/>
                  </a:lnTo>
                  <a:lnTo>
                    <a:pt x="380" y="91"/>
                  </a:lnTo>
                  <a:lnTo>
                    <a:pt x="402" y="99"/>
                  </a:lnTo>
                  <a:lnTo>
                    <a:pt x="425" y="106"/>
                  </a:lnTo>
                  <a:lnTo>
                    <a:pt x="450" y="116"/>
                  </a:lnTo>
                  <a:lnTo>
                    <a:pt x="475" y="128"/>
                  </a:lnTo>
                  <a:lnTo>
                    <a:pt x="500" y="141"/>
                  </a:lnTo>
                  <a:lnTo>
                    <a:pt x="525" y="157"/>
                  </a:lnTo>
                  <a:lnTo>
                    <a:pt x="548" y="176"/>
                  </a:lnTo>
                  <a:lnTo>
                    <a:pt x="572" y="197"/>
                  </a:lnTo>
                  <a:lnTo>
                    <a:pt x="594" y="220"/>
                  </a:lnTo>
                  <a:lnTo>
                    <a:pt x="614" y="247"/>
                  </a:lnTo>
                  <a:lnTo>
                    <a:pt x="632" y="278"/>
                  </a:lnTo>
                  <a:lnTo>
                    <a:pt x="647" y="311"/>
                  </a:lnTo>
                  <a:lnTo>
                    <a:pt x="660" y="349"/>
                  </a:lnTo>
                  <a:lnTo>
                    <a:pt x="664" y="386"/>
                  </a:lnTo>
                  <a:lnTo>
                    <a:pt x="658" y="415"/>
                  </a:lnTo>
                  <a:lnTo>
                    <a:pt x="644" y="439"/>
                  </a:lnTo>
                  <a:lnTo>
                    <a:pt x="619" y="456"/>
                  </a:lnTo>
                  <a:lnTo>
                    <a:pt x="587" y="468"/>
                  </a:lnTo>
                  <a:lnTo>
                    <a:pt x="548" y="473"/>
                  </a:lnTo>
                  <a:lnTo>
                    <a:pt x="504" y="471"/>
                  </a:lnTo>
                  <a:lnTo>
                    <a:pt x="456" y="464"/>
                  </a:lnTo>
                  <a:lnTo>
                    <a:pt x="405" y="451"/>
                  </a:lnTo>
                  <a:lnTo>
                    <a:pt x="352" y="430"/>
                  </a:lnTo>
                  <a:lnTo>
                    <a:pt x="296" y="405"/>
                  </a:lnTo>
                  <a:lnTo>
                    <a:pt x="242" y="373"/>
                  </a:lnTo>
                  <a:lnTo>
                    <a:pt x="189" y="335"/>
                  </a:lnTo>
                  <a:lnTo>
                    <a:pt x="138" y="291"/>
                  </a:lnTo>
                  <a:lnTo>
                    <a:pt x="91" y="241"/>
                  </a:lnTo>
                  <a:lnTo>
                    <a:pt x="47" y="185"/>
                  </a:lnTo>
                  <a:lnTo>
                    <a:pt x="45" y="182"/>
                  </a:lnTo>
                  <a:lnTo>
                    <a:pt x="44" y="181"/>
                  </a:lnTo>
                  <a:lnTo>
                    <a:pt x="42" y="178"/>
                  </a:lnTo>
                  <a:lnTo>
                    <a:pt x="41" y="176"/>
                  </a:lnTo>
                  <a:lnTo>
                    <a:pt x="36" y="173"/>
                  </a:lnTo>
                  <a:lnTo>
                    <a:pt x="28" y="168"/>
                  </a:lnTo>
                  <a:lnTo>
                    <a:pt x="16" y="157"/>
                  </a:lnTo>
                  <a:lnTo>
                    <a:pt x="7" y="143"/>
                  </a:lnTo>
                  <a:lnTo>
                    <a:pt x="0" y="125"/>
                  </a:lnTo>
                  <a:lnTo>
                    <a:pt x="0" y="102"/>
                  </a:lnTo>
                  <a:lnTo>
                    <a:pt x="5" y="74"/>
                  </a:lnTo>
                  <a:lnTo>
                    <a:pt x="23" y="41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4" name="Freeform 11"/>
            <p:cNvSpPr>
              <a:spLocks/>
            </p:cNvSpPr>
            <p:nvPr/>
          </p:nvSpPr>
          <p:spPr bwMode="auto">
            <a:xfrm>
              <a:off x="4839" y="3137"/>
              <a:ext cx="626" cy="446"/>
            </a:xfrm>
            <a:custGeom>
              <a:avLst/>
              <a:gdLst>
                <a:gd name="T0" fmla="*/ 22 w 626"/>
                <a:gd name="T1" fmla="*/ 39 h 446"/>
                <a:gd name="T2" fmla="*/ 35 w 626"/>
                <a:gd name="T3" fmla="*/ 24 h 446"/>
                <a:gd name="T4" fmla="*/ 48 w 626"/>
                <a:gd name="T5" fmla="*/ 12 h 446"/>
                <a:gd name="T6" fmla="*/ 64 w 626"/>
                <a:gd name="T7" fmla="*/ 5 h 446"/>
                <a:gd name="T8" fmla="*/ 82 w 626"/>
                <a:gd name="T9" fmla="*/ 0 h 446"/>
                <a:gd name="T10" fmla="*/ 101 w 626"/>
                <a:gd name="T11" fmla="*/ 0 h 446"/>
                <a:gd name="T12" fmla="*/ 121 w 626"/>
                <a:gd name="T13" fmla="*/ 0 h 446"/>
                <a:gd name="T14" fmla="*/ 140 w 626"/>
                <a:gd name="T15" fmla="*/ 5 h 446"/>
                <a:gd name="T16" fmla="*/ 162 w 626"/>
                <a:gd name="T17" fmla="*/ 9 h 446"/>
                <a:gd name="T18" fmla="*/ 183 w 626"/>
                <a:gd name="T19" fmla="*/ 17 h 446"/>
                <a:gd name="T20" fmla="*/ 204 w 626"/>
                <a:gd name="T21" fmla="*/ 24 h 446"/>
                <a:gd name="T22" fmla="*/ 224 w 626"/>
                <a:gd name="T23" fmla="*/ 33 h 446"/>
                <a:gd name="T24" fmla="*/ 243 w 626"/>
                <a:gd name="T25" fmla="*/ 41 h 446"/>
                <a:gd name="T26" fmla="*/ 262 w 626"/>
                <a:gd name="T27" fmla="*/ 49 h 446"/>
                <a:gd name="T28" fmla="*/ 280 w 626"/>
                <a:gd name="T29" fmla="*/ 58 h 446"/>
                <a:gd name="T30" fmla="*/ 296 w 626"/>
                <a:gd name="T31" fmla="*/ 63 h 446"/>
                <a:gd name="T32" fmla="*/ 311 w 626"/>
                <a:gd name="T33" fmla="*/ 69 h 446"/>
                <a:gd name="T34" fmla="*/ 325 w 626"/>
                <a:gd name="T35" fmla="*/ 74 h 446"/>
                <a:gd name="T36" fmla="*/ 343 w 626"/>
                <a:gd name="T37" fmla="*/ 80 h 446"/>
                <a:gd name="T38" fmla="*/ 362 w 626"/>
                <a:gd name="T39" fmla="*/ 85 h 446"/>
                <a:gd name="T40" fmla="*/ 383 w 626"/>
                <a:gd name="T41" fmla="*/ 93 h 446"/>
                <a:gd name="T42" fmla="*/ 405 w 626"/>
                <a:gd name="T43" fmla="*/ 100 h 446"/>
                <a:gd name="T44" fmla="*/ 427 w 626"/>
                <a:gd name="T45" fmla="*/ 109 h 446"/>
                <a:gd name="T46" fmla="*/ 450 w 626"/>
                <a:gd name="T47" fmla="*/ 121 h 446"/>
                <a:gd name="T48" fmla="*/ 474 w 626"/>
                <a:gd name="T49" fmla="*/ 134 h 446"/>
                <a:gd name="T50" fmla="*/ 496 w 626"/>
                <a:gd name="T51" fmla="*/ 149 h 446"/>
                <a:gd name="T52" fmla="*/ 518 w 626"/>
                <a:gd name="T53" fmla="*/ 166 h 446"/>
                <a:gd name="T54" fmla="*/ 540 w 626"/>
                <a:gd name="T55" fmla="*/ 185 h 446"/>
                <a:gd name="T56" fmla="*/ 560 w 626"/>
                <a:gd name="T57" fmla="*/ 207 h 446"/>
                <a:gd name="T58" fmla="*/ 579 w 626"/>
                <a:gd name="T59" fmla="*/ 234 h 446"/>
                <a:gd name="T60" fmla="*/ 595 w 626"/>
                <a:gd name="T61" fmla="*/ 261 h 446"/>
                <a:gd name="T62" fmla="*/ 610 w 626"/>
                <a:gd name="T63" fmla="*/ 294 h 446"/>
                <a:gd name="T64" fmla="*/ 622 w 626"/>
                <a:gd name="T65" fmla="*/ 330 h 446"/>
                <a:gd name="T66" fmla="*/ 626 w 626"/>
                <a:gd name="T67" fmla="*/ 366 h 446"/>
                <a:gd name="T68" fmla="*/ 620 w 626"/>
                <a:gd name="T69" fmla="*/ 393 h 446"/>
                <a:gd name="T70" fmla="*/ 606 w 626"/>
                <a:gd name="T71" fmla="*/ 415 h 446"/>
                <a:gd name="T72" fmla="*/ 584 w 626"/>
                <a:gd name="T73" fmla="*/ 432 h 446"/>
                <a:gd name="T74" fmla="*/ 553 w 626"/>
                <a:gd name="T75" fmla="*/ 442 h 446"/>
                <a:gd name="T76" fmla="*/ 516 w 626"/>
                <a:gd name="T77" fmla="*/ 446 h 446"/>
                <a:gd name="T78" fmla="*/ 475 w 626"/>
                <a:gd name="T79" fmla="*/ 445 h 446"/>
                <a:gd name="T80" fmla="*/ 430 w 626"/>
                <a:gd name="T81" fmla="*/ 436 h 446"/>
                <a:gd name="T82" fmla="*/ 381 w 626"/>
                <a:gd name="T83" fmla="*/ 423 h 446"/>
                <a:gd name="T84" fmla="*/ 331 w 626"/>
                <a:gd name="T85" fmla="*/ 404 h 446"/>
                <a:gd name="T86" fmla="*/ 278 w 626"/>
                <a:gd name="T87" fmla="*/ 379 h 446"/>
                <a:gd name="T88" fmla="*/ 227 w 626"/>
                <a:gd name="T89" fmla="*/ 349 h 446"/>
                <a:gd name="T90" fmla="*/ 177 w 626"/>
                <a:gd name="T91" fmla="*/ 313 h 446"/>
                <a:gd name="T92" fmla="*/ 129 w 626"/>
                <a:gd name="T93" fmla="*/ 272 h 446"/>
                <a:gd name="T94" fmla="*/ 85 w 626"/>
                <a:gd name="T95" fmla="*/ 225 h 446"/>
                <a:gd name="T96" fmla="*/ 44 w 626"/>
                <a:gd name="T97" fmla="*/ 172 h 446"/>
                <a:gd name="T98" fmla="*/ 42 w 626"/>
                <a:gd name="T99" fmla="*/ 171 h 446"/>
                <a:gd name="T100" fmla="*/ 42 w 626"/>
                <a:gd name="T101" fmla="*/ 169 h 446"/>
                <a:gd name="T102" fmla="*/ 41 w 626"/>
                <a:gd name="T103" fmla="*/ 168 h 446"/>
                <a:gd name="T104" fmla="*/ 39 w 626"/>
                <a:gd name="T105" fmla="*/ 166 h 446"/>
                <a:gd name="T106" fmla="*/ 33 w 626"/>
                <a:gd name="T107" fmla="*/ 163 h 446"/>
                <a:gd name="T108" fmla="*/ 26 w 626"/>
                <a:gd name="T109" fmla="*/ 156 h 446"/>
                <a:gd name="T110" fmla="*/ 16 w 626"/>
                <a:gd name="T111" fmla="*/ 147 h 446"/>
                <a:gd name="T112" fmla="*/ 7 w 626"/>
                <a:gd name="T113" fmla="*/ 132 h 446"/>
                <a:gd name="T114" fmla="*/ 0 w 626"/>
                <a:gd name="T115" fmla="*/ 116 h 446"/>
                <a:gd name="T116" fmla="*/ 0 w 626"/>
                <a:gd name="T117" fmla="*/ 94 h 446"/>
                <a:gd name="T118" fmla="*/ 6 w 626"/>
                <a:gd name="T119" fmla="*/ 69 h 446"/>
                <a:gd name="T120" fmla="*/ 22 w 626"/>
                <a:gd name="T121" fmla="*/ 39 h 4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26" h="446">
                  <a:moveTo>
                    <a:pt x="22" y="39"/>
                  </a:moveTo>
                  <a:lnTo>
                    <a:pt x="35" y="24"/>
                  </a:lnTo>
                  <a:lnTo>
                    <a:pt x="48" y="12"/>
                  </a:lnTo>
                  <a:lnTo>
                    <a:pt x="64" y="5"/>
                  </a:lnTo>
                  <a:lnTo>
                    <a:pt x="82" y="0"/>
                  </a:lnTo>
                  <a:lnTo>
                    <a:pt x="101" y="0"/>
                  </a:lnTo>
                  <a:lnTo>
                    <a:pt x="121" y="0"/>
                  </a:lnTo>
                  <a:lnTo>
                    <a:pt x="140" y="5"/>
                  </a:lnTo>
                  <a:lnTo>
                    <a:pt x="162" y="9"/>
                  </a:lnTo>
                  <a:lnTo>
                    <a:pt x="183" y="17"/>
                  </a:lnTo>
                  <a:lnTo>
                    <a:pt x="204" y="24"/>
                  </a:lnTo>
                  <a:lnTo>
                    <a:pt x="224" y="33"/>
                  </a:lnTo>
                  <a:lnTo>
                    <a:pt x="243" y="41"/>
                  </a:lnTo>
                  <a:lnTo>
                    <a:pt x="262" y="49"/>
                  </a:lnTo>
                  <a:lnTo>
                    <a:pt x="280" y="58"/>
                  </a:lnTo>
                  <a:lnTo>
                    <a:pt x="296" y="63"/>
                  </a:lnTo>
                  <a:lnTo>
                    <a:pt x="311" y="69"/>
                  </a:lnTo>
                  <a:lnTo>
                    <a:pt x="325" y="74"/>
                  </a:lnTo>
                  <a:lnTo>
                    <a:pt x="343" y="80"/>
                  </a:lnTo>
                  <a:lnTo>
                    <a:pt x="362" y="85"/>
                  </a:lnTo>
                  <a:lnTo>
                    <a:pt x="383" y="93"/>
                  </a:lnTo>
                  <a:lnTo>
                    <a:pt x="405" y="100"/>
                  </a:lnTo>
                  <a:lnTo>
                    <a:pt x="427" y="109"/>
                  </a:lnTo>
                  <a:lnTo>
                    <a:pt x="450" y="121"/>
                  </a:lnTo>
                  <a:lnTo>
                    <a:pt x="474" y="134"/>
                  </a:lnTo>
                  <a:lnTo>
                    <a:pt x="496" y="149"/>
                  </a:lnTo>
                  <a:lnTo>
                    <a:pt x="518" y="166"/>
                  </a:lnTo>
                  <a:lnTo>
                    <a:pt x="540" y="185"/>
                  </a:lnTo>
                  <a:lnTo>
                    <a:pt x="560" y="207"/>
                  </a:lnTo>
                  <a:lnTo>
                    <a:pt x="579" y="234"/>
                  </a:lnTo>
                  <a:lnTo>
                    <a:pt x="595" y="261"/>
                  </a:lnTo>
                  <a:lnTo>
                    <a:pt x="610" y="294"/>
                  </a:lnTo>
                  <a:lnTo>
                    <a:pt x="622" y="330"/>
                  </a:lnTo>
                  <a:lnTo>
                    <a:pt x="626" y="366"/>
                  </a:lnTo>
                  <a:lnTo>
                    <a:pt x="620" y="393"/>
                  </a:lnTo>
                  <a:lnTo>
                    <a:pt x="606" y="415"/>
                  </a:lnTo>
                  <a:lnTo>
                    <a:pt x="584" y="432"/>
                  </a:lnTo>
                  <a:lnTo>
                    <a:pt x="553" y="442"/>
                  </a:lnTo>
                  <a:lnTo>
                    <a:pt x="516" y="446"/>
                  </a:lnTo>
                  <a:lnTo>
                    <a:pt x="475" y="445"/>
                  </a:lnTo>
                  <a:lnTo>
                    <a:pt x="430" y="436"/>
                  </a:lnTo>
                  <a:lnTo>
                    <a:pt x="381" y="423"/>
                  </a:lnTo>
                  <a:lnTo>
                    <a:pt x="331" y="404"/>
                  </a:lnTo>
                  <a:lnTo>
                    <a:pt x="278" y="379"/>
                  </a:lnTo>
                  <a:lnTo>
                    <a:pt x="227" y="349"/>
                  </a:lnTo>
                  <a:lnTo>
                    <a:pt x="177" y="313"/>
                  </a:lnTo>
                  <a:lnTo>
                    <a:pt x="129" y="272"/>
                  </a:lnTo>
                  <a:lnTo>
                    <a:pt x="85" y="225"/>
                  </a:lnTo>
                  <a:lnTo>
                    <a:pt x="44" y="172"/>
                  </a:lnTo>
                  <a:lnTo>
                    <a:pt x="42" y="171"/>
                  </a:lnTo>
                  <a:lnTo>
                    <a:pt x="42" y="169"/>
                  </a:lnTo>
                  <a:lnTo>
                    <a:pt x="41" y="168"/>
                  </a:lnTo>
                  <a:lnTo>
                    <a:pt x="39" y="166"/>
                  </a:lnTo>
                  <a:lnTo>
                    <a:pt x="33" y="163"/>
                  </a:lnTo>
                  <a:lnTo>
                    <a:pt x="26" y="156"/>
                  </a:lnTo>
                  <a:lnTo>
                    <a:pt x="16" y="147"/>
                  </a:lnTo>
                  <a:lnTo>
                    <a:pt x="7" y="132"/>
                  </a:lnTo>
                  <a:lnTo>
                    <a:pt x="0" y="116"/>
                  </a:lnTo>
                  <a:lnTo>
                    <a:pt x="0" y="94"/>
                  </a:lnTo>
                  <a:lnTo>
                    <a:pt x="6" y="69"/>
                  </a:lnTo>
                  <a:lnTo>
                    <a:pt x="22" y="39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5" name="Freeform 12"/>
            <p:cNvSpPr>
              <a:spLocks/>
            </p:cNvSpPr>
            <p:nvPr/>
          </p:nvSpPr>
          <p:spPr bwMode="auto">
            <a:xfrm>
              <a:off x="4861" y="3155"/>
              <a:ext cx="588" cy="419"/>
            </a:xfrm>
            <a:custGeom>
              <a:avLst/>
              <a:gdLst>
                <a:gd name="T0" fmla="*/ 22 w 588"/>
                <a:gd name="T1" fmla="*/ 37 h 419"/>
                <a:gd name="T2" fmla="*/ 33 w 588"/>
                <a:gd name="T3" fmla="*/ 22 h 419"/>
                <a:gd name="T4" fmla="*/ 48 w 588"/>
                <a:gd name="T5" fmla="*/ 12 h 419"/>
                <a:gd name="T6" fmla="*/ 63 w 588"/>
                <a:gd name="T7" fmla="*/ 4 h 419"/>
                <a:gd name="T8" fmla="*/ 79 w 588"/>
                <a:gd name="T9" fmla="*/ 1 h 419"/>
                <a:gd name="T10" fmla="*/ 96 w 588"/>
                <a:gd name="T11" fmla="*/ 0 h 419"/>
                <a:gd name="T12" fmla="*/ 116 w 588"/>
                <a:gd name="T13" fmla="*/ 1 h 419"/>
                <a:gd name="T14" fmla="*/ 135 w 588"/>
                <a:gd name="T15" fmla="*/ 4 h 419"/>
                <a:gd name="T16" fmla="*/ 154 w 588"/>
                <a:gd name="T17" fmla="*/ 9 h 419"/>
                <a:gd name="T18" fmla="*/ 174 w 588"/>
                <a:gd name="T19" fmla="*/ 16 h 419"/>
                <a:gd name="T20" fmla="*/ 193 w 588"/>
                <a:gd name="T21" fmla="*/ 23 h 419"/>
                <a:gd name="T22" fmla="*/ 212 w 588"/>
                <a:gd name="T23" fmla="*/ 31 h 419"/>
                <a:gd name="T24" fmla="*/ 231 w 588"/>
                <a:gd name="T25" fmla="*/ 40 h 419"/>
                <a:gd name="T26" fmla="*/ 249 w 588"/>
                <a:gd name="T27" fmla="*/ 47 h 419"/>
                <a:gd name="T28" fmla="*/ 265 w 588"/>
                <a:gd name="T29" fmla="*/ 54 h 419"/>
                <a:gd name="T30" fmla="*/ 281 w 588"/>
                <a:gd name="T31" fmla="*/ 60 h 419"/>
                <a:gd name="T32" fmla="*/ 295 w 588"/>
                <a:gd name="T33" fmla="*/ 66 h 419"/>
                <a:gd name="T34" fmla="*/ 309 w 588"/>
                <a:gd name="T35" fmla="*/ 70 h 419"/>
                <a:gd name="T36" fmla="*/ 325 w 588"/>
                <a:gd name="T37" fmla="*/ 75 h 419"/>
                <a:gd name="T38" fmla="*/ 343 w 588"/>
                <a:gd name="T39" fmla="*/ 81 h 419"/>
                <a:gd name="T40" fmla="*/ 362 w 588"/>
                <a:gd name="T41" fmla="*/ 88 h 419"/>
                <a:gd name="T42" fmla="*/ 383 w 588"/>
                <a:gd name="T43" fmla="*/ 95 h 419"/>
                <a:gd name="T44" fmla="*/ 403 w 588"/>
                <a:gd name="T45" fmla="*/ 104 h 419"/>
                <a:gd name="T46" fmla="*/ 424 w 588"/>
                <a:gd name="T47" fmla="*/ 114 h 419"/>
                <a:gd name="T48" fmla="*/ 446 w 588"/>
                <a:gd name="T49" fmla="*/ 126 h 419"/>
                <a:gd name="T50" fmla="*/ 466 w 588"/>
                <a:gd name="T51" fmla="*/ 139 h 419"/>
                <a:gd name="T52" fmla="*/ 488 w 588"/>
                <a:gd name="T53" fmla="*/ 155 h 419"/>
                <a:gd name="T54" fmla="*/ 507 w 588"/>
                <a:gd name="T55" fmla="*/ 175 h 419"/>
                <a:gd name="T56" fmla="*/ 526 w 588"/>
                <a:gd name="T57" fmla="*/ 197 h 419"/>
                <a:gd name="T58" fmla="*/ 544 w 588"/>
                <a:gd name="T59" fmla="*/ 220 h 419"/>
                <a:gd name="T60" fmla="*/ 559 w 588"/>
                <a:gd name="T61" fmla="*/ 248 h 419"/>
                <a:gd name="T62" fmla="*/ 572 w 588"/>
                <a:gd name="T63" fmla="*/ 279 h 419"/>
                <a:gd name="T64" fmla="*/ 584 w 588"/>
                <a:gd name="T65" fmla="*/ 312 h 419"/>
                <a:gd name="T66" fmla="*/ 588 w 588"/>
                <a:gd name="T67" fmla="*/ 345 h 419"/>
                <a:gd name="T68" fmla="*/ 584 w 588"/>
                <a:gd name="T69" fmla="*/ 371 h 419"/>
                <a:gd name="T70" fmla="*/ 569 w 588"/>
                <a:gd name="T71" fmla="*/ 393 h 419"/>
                <a:gd name="T72" fmla="*/ 548 w 588"/>
                <a:gd name="T73" fmla="*/ 408 h 419"/>
                <a:gd name="T74" fmla="*/ 521 w 588"/>
                <a:gd name="T75" fmla="*/ 417 h 419"/>
                <a:gd name="T76" fmla="*/ 485 w 588"/>
                <a:gd name="T77" fmla="*/ 419 h 419"/>
                <a:gd name="T78" fmla="*/ 447 w 588"/>
                <a:gd name="T79" fmla="*/ 418 h 419"/>
                <a:gd name="T80" fmla="*/ 405 w 588"/>
                <a:gd name="T81" fmla="*/ 409 h 419"/>
                <a:gd name="T82" fmla="*/ 359 w 588"/>
                <a:gd name="T83" fmla="*/ 396 h 419"/>
                <a:gd name="T84" fmla="*/ 311 w 588"/>
                <a:gd name="T85" fmla="*/ 378 h 419"/>
                <a:gd name="T86" fmla="*/ 262 w 588"/>
                <a:gd name="T87" fmla="*/ 355 h 419"/>
                <a:gd name="T88" fmla="*/ 214 w 588"/>
                <a:gd name="T89" fmla="*/ 326 h 419"/>
                <a:gd name="T90" fmla="*/ 167 w 588"/>
                <a:gd name="T91" fmla="*/ 292 h 419"/>
                <a:gd name="T92" fmla="*/ 121 w 588"/>
                <a:gd name="T93" fmla="*/ 254 h 419"/>
                <a:gd name="T94" fmla="*/ 79 w 588"/>
                <a:gd name="T95" fmla="*/ 210 h 419"/>
                <a:gd name="T96" fmla="*/ 41 w 588"/>
                <a:gd name="T97" fmla="*/ 161 h 419"/>
                <a:gd name="T98" fmla="*/ 41 w 588"/>
                <a:gd name="T99" fmla="*/ 161 h 419"/>
                <a:gd name="T100" fmla="*/ 39 w 588"/>
                <a:gd name="T101" fmla="*/ 160 h 419"/>
                <a:gd name="T102" fmla="*/ 38 w 588"/>
                <a:gd name="T103" fmla="*/ 158 h 419"/>
                <a:gd name="T104" fmla="*/ 36 w 588"/>
                <a:gd name="T105" fmla="*/ 157 h 419"/>
                <a:gd name="T106" fmla="*/ 32 w 588"/>
                <a:gd name="T107" fmla="*/ 154 h 419"/>
                <a:gd name="T108" fmla="*/ 23 w 588"/>
                <a:gd name="T109" fmla="*/ 147 h 419"/>
                <a:gd name="T110" fmla="*/ 14 w 588"/>
                <a:gd name="T111" fmla="*/ 138 h 419"/>
                <a:gd name="T112" fmla="*/ 6 w 588"/>
                <a:gd name="T113" fmla="*/ 125 h 419"/>
                <a:gd name="T114" fmla="*/ 1 w 588"/>
                <a:gd name="T115" fmla="*/ 109 h 419"/>
                <a:gd name="T116" fmla="*/ 0 w 588"/>
                <a:gd name="T117" fmla="*/ 88 h 419"/>
                <a:gd name="T118" fmla="*/ 7 w 588"/>
                <a:gd name="T119" fmla="*/ 65 h 419"/>
                <a:gd name="T120" fmla="*/ 22 w 588"/>
                <a:gd name="T121" fmla="*/ 37 h 4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88" h="419">
                  <a:moveTo>
                    <a:pt x="22" y="37"/>
                  </a:moveTo>
                  <a:lnTo>
                    <a:pt x="33" y="22"/>
                  </a:lnTo>
                  <a:lnTo>
                    <a:pt x="48" y="12"/>
                  </a:lnTo>
                  <a:lnTo>
                    <a:pt x="63" y="4"/>
                  </a:lnTo>
                  <a:lnTo>
                    <a:pt x="79" y="1"/>
                  </a:lnTo>
                  <a:lnTo>
                    <a:pt x="96" y="0"/>
                  </a:lnTo>
                  <a:lnTo>
                    <a:pt x="116" y="1"/>
                  </a:lnTo>
                  <a:lnTo>
                    <a:pt x="135" y="4"/>
                  </a:lnTo>
                  <a:lnTo>
                    <a:pt x="154" y="9"/>
                  </a:lnTo>
                  <a:lnTo>
                    <a:pt x="174" y="16"/>
                  </a:lnTo>
                  <a:lnTo>
                    <a:pt x="193" y="23"/>
                  </a:lnTo>
                  <a:lnTo>
                    <a:pt x="212" y="31"/>
                  </a:lnTo>
                  <a:lnTo>
                    <a:pt x="231" y="40"/>
                  </a:lnTo>
                  <a:lnTo>
                    <a:pt x="249" y="47"/>
                  </a:lnTo>
                  <a:lnTo>
                    <a:pt x="265" y="54"/>
                  </a:lnTo>
                  <a:lnTo>
                    <a:pt x="281" y="60"/>
                  </a:lnTo>
                  <a:lnTo>
                    <a:pt x="295" y="66"/>
                  </a:lnTo>
                  <a:lnTo>
                    <a:pt x="309" y="70"/>
                  </a:lnTo>
                  <a:lnTo>
                    <a:pt x="325" y="75"/>
                  </a:lnTo>
                  <a:lnTo>
                    <a:pt x="343" y="81"/>
                  </a:lnTo>
                  <a:lnTo>
                    <a:pt x="362" y="88"/>
                  </a:lnTo>
                  <a:lnTo>
                    <a:pt x="383" y="95"/>
                  </a:lnTo>
                  <a:lnTo>
                    <a:pt x="403" y="104"/>
                  </a:lnTo>
                  <a:lnTo>
                    <a:pt x="424" y="114"/>
                  </a:lnTo>
                  <a:lnTo>
                    <a:pt x="446" y="126"/>
                  </a:lnTo>
                  <a:lnTo>
                    <a:pt x="466" y="139"/>
                  </a:lnTo>
                  <a:lnTo>
                    <a:pt x="488" y="155"/>
                  </a:lnTo>
                  <a:lnTo>
                    <a:pt x="507" y="175"/>
                  </a:lnTo>
                  <a:lnTo>
                    <a:pt x="526" y="197"/>
                  </a:lnTo>
                  <a:lnTo>
                    <a:pt x="544" y="220"/>
                  </a:lnTo>
                  <a:lnTo>
                    <a:pt x="559" y="248"/>
                  </a:lnTo>
                  <a:lnTo>
                    <a:pt x="572" y="279"/>
                  </a:lnTo>
                  <a:lnTo>
                    <a:pt x="584" y="312"/>
                  </a:lnTo>
                  <a:lnTo>
                    <a:pt x="588" y="345"/>
                  </a:lnTo>
                  <a:lnTo>
                    <a:pt x="584" y="371"/>
                  </a:lnTo>
                  <a:lnTo>
                    <a:pt x="569" y="393"/>
                  </a:lnTo>
                  <a:lnTo>
                    <a:pt x="548" y="408"/>
                  </a:lnTo>
                  <a:lnTo>
                    <a:pt x="521" y="417"/>
                  </a:lnTo>
                  <a:lnTo>
                    <a:pt x="485" y="419"/>
                  </a:lnTo>
                  <a:lnTo>
                    <a:pt x="447" y="418"/>
                  </a:lnTo>
                  <a:lnTo>
                    <a:pt x="405" y="409"/>
                  </a:lnTo>
                  <a:lnTo>
                    <a:pt x="359" y="396"/>
                  </a:lnTo>
                  <a:lnTo>
                    <a:pt x="311" y="378"/>
                  </a:lnTo>
                  <a:lnTo>
                    <a:pt x="262" y="355"/>
                  </a:lnTo>
                  <a:lnTo>
                    <a:pt x="214" y="326"/>
                  </a:lnTo>
                  <a:lnTo>
                    <a:pt x="167" y="292"/>
                  </a:lnTo>
                  <a:lnTo>
                    <a:pt x="121" y="254"/>
                  </a:lnTo>
                  <a:lnTo>
                    <a:pt x="79" y="210"/>
                  </a:lnTo>
                  <a:lnTo>
                    <a:pt x="41" y="161"/>
                  </a:lnTo>
                  <a:lnTo>
                    <a:pt x="39" y="160"/>
                  </a:lnTo>
                  <a:lnTo>
                    <a:pt x="38" y="158"/>
                  </a:lnTo>
                  <a:lnTo>
                    <a:pt x="36" y="157"/>
                  </a:lnTo>
                  <a:lnTo>
                    <a:pt x="32" y="154"/>
                  </a:lnTo>
                  <a:lnTo>
                    <a:pt x="23" y="147"/>
                  </a:lnTo>
                  <a:lnTo>
                    <a:pt x="14" y="138"/>
                  </a:lnTo>
                  <a:lnTo>
                    <a:pt x="6" y="125"/>
                  </a:lnTo>
                  <a:lnTo>
                    <a:pt x="1" y="109"/>
                  </a:lnTo>
                  <a:lnTo>
                    <a:pt x="0" y="88"/>
                  </a:lnTo>
                  <a:lnTo>
                    <a:pt x="7" y="65"/>
                  </a:lnTo>
                  <a:lnTo>
                    <a:pt x="22" y="37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6" name="Freeform 13"/>
            <p:cNvSpPr>
              <a:spLocks/>
            </p:cNvSpPr>
            <p:nvPr/>
          </p:nvSpPr>
          <p:spPr bwMode="auto">
            <a:xfrm>
              <a:off x="4881" y="3173"/>
              <a:ext cx="550" cy="394"/>
            </a:xfrm>
            <a:custGeom>
              <a:avLst/>
              <a:gdLst>
                <a:gd name="T0" fmla="*/ 21 w 550"/>
                <a:gd name="T1" fmla="*/ 33 h 394"/>
                <a:gd name="T2" fmla="*/ 32 w 550"/>
                <a:gd name="T3" fmla="*/ 20 h 394"/>
                <a:gd name="T4" fmla="*/ 44 w 550"/>
                <a:gd name="T5" fmla="*/ 10 h 394"/>
                <a:gd name="T6" fmla="*/ 59 w 550"/>
                <a:gd name="T7" fmla="*/ 4 h 394"/>
                <a:gd name="T8" fmla="*/ 75 w 550"/>
                <a:gd name="T9" fmla="*/ 0 h 394"/>
                <a:gd name="T10" fmla="*/ 91 w 550"/>
                <a:gd name="T11" fmla="*/ 0 h 394"/>
                <a:gd name="T12" fmla="*/ 109 w 550"/>
                <a:gd name="T13" fmla="*/ 0 h 394"/>
                <a:gd name="T14" fmla="*/ 126 w 550"/>
                <a:gd name="T15" fmla="*/ 4 h 394"/>
                <a:gd name="T16" fmla="*/ 145 w 550"/>
                <a:gd name="T17" fmla="*/ 8 h 394"/>
                <a:gd name="T18" fmla="*/ 165 w 550"/>
                <a:gd name="T19" fmla="*/ 14 h 394"/>
                <a:gd name="T20" fmla="*/ 182 w 550"/>
                <a:gd name="T21" fmla="*/ 22 h 394"/>
                <a:gd name="T22" fmla="*/ 201 w 550"/>
                <a:gd name="T23" fmla="*/ 29 h 394"/>
                <a:gd name="T24" fmla="*/ 219 w 550"/>
                <a:gd name="T25" fmla="*/ 36 h 394"/>
                <a:gd name="T26" fmla="*/ 235 w 550"/>
                <a:gd name="T27" fmla="*/ 44 h 394"/>
                <a:gd name="T28" fmla="*/ 251 w 550"/>
                <a:gd name="T29" fmla="*/ 51 h 394"/>
                <a:gd name="T30" fmla="*/ 266 w 550"/>
                <a:gd name="T31" fmla="*/ 57 h 394"/>
                <a:gd name="T32" fmla="*/ 279 w 550"/>
                <a:gd name="T33" fmla="*/ 61 h 394"/>
                <a:gd name="T34" fmla="*/ 292 w 550"/>
                <a:gd name="T35" fmla="*/ 66 h 394"/>
                <a:gd name="T36" fmla="*/ 307 w 550"/>
                <a:gd name="T37" fmla="*/ 70 h 394"/>
                <a:gd name="T38" fmla="*/ 324 w 550"/>
                <a:gd name="T39" fmla="*/ 76 h 394"/>
                <a:gd name="T40" fmla="*/ 342 w 550"/>
                <a:gd name="T41" fmla="*/ 82 h 394"/>
                <a:gd name="T42" fmla="*/ 360 w 550"/>
                <a:gd name="T43" fmla="*/ 88 h 394"/>
                <a:gd name="T44" fmla="*/ 379 w 550"/>
                <a:gd name="T45" fmla="*/ 96 h 394"/>
                <a:gd name="T46" fmla="*/ 399 w 550"/>
                <a:gd name="T47" fmla="*/ 105 h 394"/>
                <a:gd name="T48" fmla="*/ 418 w 550"/>
                <a:gd name="T49" fmla="*/ 117 h 394"/>
                <a:gd name="T50" fmla="*/ 437 w 550"/>
                <a:gd name="T51" fmla="*/ 130 h 394"/>
                <a:gd name="T52" fmla="*/ 457 w 550"/>
                <a:gd name="T53" fmla="*/ 145 h 394"/>
                <a:gd name="T54" fmla="*/ 476 w 550"/>
                <a:gd name="T55" fmla="*/ 162 h 394"/>
                <a:gd name="T56" fmla="*/ 493 w 550"/>
                <a:gd name="T57" fmla="*/ 183 h 394"/>
                <a:gd name="T58" fmla="*/ 508 w 550"/>
                <a:gd name="T59" fmla="*/ 206 h 394"/>
                <a:gd name="T60" fmla="*/ 523 w 550"/>
                <a:gd name="T61" fmla="*/ 231 h 394"/>
                <a:gd name="T62" fmla="*/ 536 w 550"/>
                <a:gd name="T63" fmla="*/ 261 h 394"/>
                <a:gd name="T64" fmla="*/ 546 w 550"/>
                <a:gd name="T65" fmla="*/ 293 h 394"/>
                <a:gd name="T66" fmla="*/ 550 w 550"/>
                <a:gd name="T67" fmla="*/ 324 h 394"/>
                <a:gd name="T68" fmla="*/ 546 w 550"/>
                <a:gd name="T69" fmla="*/ 349 h 394"/>
                <a:gd name="T70" fmla="*/ 533 w 550"/>
                <a:gd name="T71" fmla="*/ 369 h 394"/>
                <a:gd name="T72" fmla="*/ 512 w 550"/>
                <a:gd name="T73" fmla="*/ 382 h 394"/>
                <a:gd name="T74" fmla="*/ 486 w 550"/>
                <a:gd name="T75" fmla="*/ 391 h 394"/>
                <a:gd name="T76" fmla="*/ 454 w 550"/>
                <a:gd name="T77" fmla="*/ 394 h 394"/>
                <a:gd name="T78" fmla="*/ 417 w 550"/>
                <a:gd name="T79" fmla="*/ 391 h 394"/>
                <a:gd name="T80" fmla="*/ 376 w 550"/>
                <a:gd name="T81" fmla="*/ 384 h 394"/>
                <a:gd name="T82" fmla="*/ 333 w 550"/>
                <a:gd name="T83" fmla="*/ 371 h 394"/>
                <a:gd name="T84" fmla="*/ 289 w 550"/>
                <a:gd name="T85" fmla="*/ 353 h 394"/>
                <a:gd name="T86" fmla="*/ 244 w 550"/>
                <a:gd name="T87" fmla="*/ 331 h 394"/>
                <a:gd name="T88" fmla="*/ 198 w 550"/>
                <a:gd name="T89" fmla="*/ 303 h 394"/>
                <a:gd name="T90" fmla="*/ 154 w 550"/>
                <a:gd name="T91" fmla="*/ 272 h 394"/>
                <a:gd name="T92" fmla="*/ 113 w 550"/>
                <a:gd name="T93" fmla="*/ 236 h 394"/>
                <a:gd name="T94" fmla="*/ 74 w 550"/>
                <a:gd name="T95" fmla="*/ 195 h 394"/>
                <a:gd name="T96" fmla="*/ 38 w 550"/>
                <a:gd name="T97" fmla="*/ 151 h 394"/>
                <a:gd name="T98" fmla="*/ 38 w 550"/>
                <a:gd name="T99" fmla="*/ 151 h 394"/>
                <a:gd name="T100" fmla="*/ 37 w 550"/>
                <a:gd name="T101" fmla="*/ 149 h 394"/>
                <a:gd name="T102" fmla="*/ 35 w 550"/>
                <a:gd name="T103" fmla="*/ 149 h 394"/>
                <a:gd name="T104" fmla="*/ 34 w 550"/>
                <a:gd name="T105" fmla="*/ 148 h 394"/>
                <a:gd name="T106" fmla="*/ 28 w 550"/>
                <a:gd name="T107" fmla="*/ 145 h 394"/>
                <a:gd name="T108" fmla="*/ 21 w 550"/>
                <a:gd name="T109" fmla="*/ 137 h 394"/>
                <a:gd name="T110" fmla="*/ 13 w 550"/>
                <a:gd name="T111" fmla="*/ 129 h 394"/>
                <a:gd name="T112" fmla="*/ 6 w 550"/>
                <a:gd name="T113" fmla="*/ 117 h 394"/>
                <a:gd name="T114" fmla="*/ 0 w 550"/>
                <a:gd name="T115" fmla="*/ 101 h 394"/>
                <a:gd name="T116" fmla="*/ 0 w 550"/>
                <a:gd name="T117" fmla="*/ 82 h 394"/>
                <a:gd name="T118" fmla="*/ 6 w 550"/>
                <a:gd name="T119" fmla="*/ 60 h 394"/>
                <a:gd name="T120" fmla="*/ 21 w 550"/>
                <a:gd name="T121" fmla="*/ 33 h 3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50" h="394">
                  <a:moveTo>
                    <a:pt x="21" y="33"/>
                  </a:moveTo>
                  <a:lnTo>
                    <a:pt x="32" y="20"/>
                  </a:lnTo>
                  <a:lnTo>
                    <a:pt x="44" y="10"/>
                  </a:lnTo>
                  <a:lnTo>
                    <a:pt x="59" y="4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09" y="0"/>
                  </a:lnTo>
                  <a:lnTo>
                    <a:pt x="126" y="4"/>
                  </a:lnTo>
                  <a:lnTo>
                    <a:pt x="145" y="8"/>
                  </a:lnTo>
                  <a:lnTo>
                    <a:pt x="165" y="14"/>
                  </a:lnTo>
                  <a:lnTo>
                    <a:pt x="182" y="22"/>
                  </a:lnTo>
                  <a:lnTo>
                    <a:pt x="201" y="29"/>
                  </a:lnTo>
                  <a:lnTo>
                    <a:pt x="219" y="36"/>
                  </a:lnTo>
                  <a:lnTo>
                    <a:pt x="235" y="44"/>
                  </a:lnTo>
                  <a:lnTo>
                    <a:pt x="251" y="51"/>
                  </a:lnTo>
                  <a:lnTo>
                    <a:pt x="266" y="57"/>
                  </a:lnTo>
                  <a:lnTo>
                    <a:pt x="279" y="61"/>
                  </a:lnTo>
                  <a:lnTo>
                    <a:pt x="292" y="66"/>
                  </a:lnTo>
                  <a:lnTo>
                    <a:pt x="307" y="70"/>
                  </a:lnTo>
                  <a:lnTo>
                    <a:pt x="324" y="76"/>
                  </a:lnTo>
                  <a:lnTo>
                    <a:pt x="342" y="82"/>
                  </a:lnTo>
                  <a:lnTo>
                    <a:pt x="360" y="88"/>
                  </a:lnTo>
                  <a:lnTo>
                    <a:pt x="379" y="96"/>
                  </a:lnTo>
                  <a:lnTo>
                    <a:pt x="399" y="105"/>
                  </a:lnTo>
                  <a:lnTo>
                    <a:pt x="418" y="117"/>
                  </a:lnTo>
                  <a:lnTo>
                    <a:pt x="437" y="130"/>
                  </a:lnTo>
                  <a:lnTo>
                    <a:pt x="457" y="145"/>
                  </a:lnTo>
                  <a:lnTo>
                    <a:pt x="476" y="162"/>
                  </a:lnTo>
                  <a:lnTo>
                    <a:pt x="493" y="183"/>
                  </a:lnTo>
                  <a:lnTo>
                    <a:pt x="508" y="206"/>
                  </a:lnTo>
                  <a:lnTo>
                    <a:pt x="523" y="231"/>
                  </a:lnTo>
                  <a:lnTo>
                    <a:pt x="536" y="261"/>
                  </a:lnTo>
                  <a:lnTo>
                    <a:pt x="546" y="293"/>
                  </a:lnTo>
                  <a:lnTo>
                    <a:pt x="550" y="324"/>
                  </a:lnTo>
                  <a:lnTo>
                    <a:pt x="546" y="349"/>
                  </a:lnTo>
                  <a:lnTo>
                    <a:pt x="533" y="369"/>
                  </a:lnTo>
                  <a:lnTo>
                    <a:pt x="512" y="382"/>
                  </a:lnTo>
                  <a:lnTo>
                    <a:pt x="486" y="391"/>
                  </a:lnTo>
                  <a:lnTo>
                    <a:pt x="454" y="394"/>
                  </a:lnTo>
                  <a:lnTo>
                    <a:pt x="417" y="391"/>
                  </a:lnTo>
                  <a:lnTo>
                    <a:pt x="376" y="384"/>
                  </a:lnTo>
                  <a:lnTo>
                    <a:pt x="333" y="371"/>
                  </a:lnTo>
                  <a:lnTo>
                    <a:pt x="289" y="353"/>
                  </a:lnTo>
                  <a:lnTo>
                    <a:pt x="244" y="331"/>
                  </a:lnTo>
                  <a:lnTo>
                    <a:pt x="198" y="303"/>
                  </a:lnTo>
                  <a:lnTo>
                    <a:pt x="154" y="272"/>
                  </a:lnTo>
                  <a:lnTo>
                    <a:pt x="113" y="236"/>
                  </a:lnTo>
                  <a:lnTo>
                    <a:pt x="74" y="195"/>
                  </a:lnTo>
                  <a:lnTo>
                    <a:pt x="38" y="151"/>
                  </a:lnTo>
                  <a:lnTo>
                    <a:pt x="37" y="149"/>
                  </a:lnTo>
                  <a:lnTo>
                    <a:pt x="35" y="149"/>
                  </a:lnTo>
                  <a:lnTo>
                    <a:pt x="34" y="148"/>
                  </a:lnTo>
                  <a:lnTo>
                    <a:pt x="28" y="145"/>
                  </a:lnTo>
                  <a:lnTo>
                    <a:pt x="21" y="137"/>
                  </a:lnTo>
                  <a:lnTo>
                    <a:pt x="13" y="129"/>
                  </a:lnTo>
                  <a:lnTo>
                    <a:pt x="6" y="117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6" y="6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7" name="Freeform 14"/>
            <p:cNvSpPr>
              <a:spLocks/>
            </p:cNvSpPr>
            <p:nvPr/>
          </p:nvSpPr>
          <p:spPr bwMode="auto">
            <a:xfrm>
              <a:off x="4906" y="3190"/>
              <a:ext cx="512" cy="367"/>
            </a:xfrm>
            <a:custGeom>
              <a:avLst/>
              <a:gdLst>
                <a:gd name="T0" fmla="*/ 35 w 512"/>
                <a:gd name="T1" fmla="*/ 141 h 367"/>
                <a:gd name="T2" fmla="*/ 32 w 512"/>
                <a:gd name="T3" fmla="*/ 140 h 367"/>
                <a:gd name="T4" fmla="*/ 25 w 512"/>
                <a:gd name="T5" fmla="*/ 135 h 367"/>
                <a:gd name="T6" fmla="*/ 16 w 512"/>
                <a:gd name="T7" fmla="*/ 128 h 367"/>
                <a:gd name="T8" fmla="*/ 7 w 512"/>
                <a:gd name="T9" fmla="*/ 116 h 367"/>
                <a:gd name="T10" fmla="*/ 2 w 512"/>
                <a:gd name="T11" fmla="*/ 101 h 367"/>
                <a:gd name="T12" fmla="*/ 0 w 512"/>
                <a:gd name="T13" fmla="*/ 82 h 367"/>
                <a:gd name="T14" fmla="*/ 5 w 512"/>
                <a:gd name="T15" fmla="*/ 59 h 367"/>
                <a:gd name="T16" fmla="*/ 19 w 512"/>
                <a:gd name="T17" fmla="*/ 32 h 367"/>
                <a:gd name="T18" fmla="*/ 29 w 512"/>
                <a:gd name="T19" fmla="*/ 19 h 367"/>
                <a:gd name="T20" fmla="*/ 43 w 512"/>
                <a:gd name="T21" fmla="*/ 10 h 367"/>
                <a:gd name="T22" fmla="*/ 56 w 512"/>
                <a:gd name="T23" fmla="*/ 5 h 367"/>
                <a:gd name="T24" fmla="*/ 71 w 512"/>
                <a:gd name="T25" fmla="*/ 0 h 367"/>
                <a:gd name="T26" fmla="*/ 87 w 512"/>
                <a:gd name="T27" fmla="*/ 0 h 367"/>
                <a:gd name="T28" fmla="*/ 103 w 512"/>
                <a:gd name="T29" fmla="*/ 2 h 367"/>
                <a:gd name="T30" fmla="*/ 120 w 512"/>
                <a:gd name="T31" fmla="*/ 5 h 367"/>
                <a:gd name="T32" fmla="*/ 138 w 512"/>
                <a:gd name="T33" fmla="*/ 9 h 367"/>
                <a:gd name="T34" fmla="*/ 156 w 512"/>
                <a:gd name="T35" fmla="*/ 15 h 367"/>
                <a:gd name="T36" fmla="*/ 173 w 512"/>
                <a:gd name="T37" fmla="*/ 21 h 367"/>
                <a:gd name="T38" fmla="*/ 189 w 512"/>
                <a:gd name="T39" fmla="*/ 28 h 367"/>
                <a:gd name="T40" fmla="*/ 206 w 512"/>
                <a:gd name="T41" fmla="*/ 35 h 367"/>
                <a:gd name="T42" fmla="*/ 222 w 512"/>
                <a:gd name="T43" fmla="*/ 43 h 367"/>
                <a:gd name="T44" fmla="*/ 236 w 512"/>
                <a:gd name="T45" fmla="*/ 49 h 367"/>
                <a:gd name="T46" fmla="*/ 251 w 512"/>
                <a:gd name="T47" fmla="*/ 54 h 367"/>
                <a:gd name="T48" fmla="*/ 263 w 512"/>
                <a:gd name="T49" fmla="*/ 59 h 367"/>
                <a:gd name="T50" fmla="*/ 276 w 512"/>
                <a:gd name="T51" fmla="*/ 63 h 367"/>
                <a:gd name="T52" fmla="*/ 289 w 512"/>
                <a:gd name="T53" fmla="*/ 68 h 367"/>
                <a:gd name="T54" fmla="*/ 305 w 512"/>
                <a:gd name="T55" fmla="*/ 72 h 367"/>
                <a:gd name="T56" fmla="*/ 321 w 512"/>
                <a:gd name="T57" fmla="*/ 78 h 367"/>
                <a:gd name="T58" fmla="*/ 338 w 512"/>
                <a:gd name="T59" fmla="*/ 84 h 367"/>
                <a:gd name="T60" fmla="*/ 355 w 512"/>
                <a:gd name="T61" fmla="*/ 91 h 367"/>
                <a:gd name="T62" fmla="*/ 373 w 512"/>
                <a:gd name="T63" fmla="*/ 100 h 367"/>
                <a:gd name="T64" fmla="*/ 392 w 512"/>
                <a:gd name="T65" fmla="*/ 110 h 367"/>
                <a:gd name="T66" fmla="*/ 409 w 512"/>
                <a:gd name="T67" fmla="*/ 123 h 367"/>
                <a:gd name="T68" fmla="*/ 426 w 512"/>
                <a:gd name="T69" fmla="*/ 137 h 367"/>
                <a:gd name="T70" fmla="*/ 443 w 512"/>
                <a:gd name="T71" fmla="*/ 154 h 367"/>
                <a:gd name="T72" fmla="*/ 458 w 512"/>
                <a:gd name="T73" fmla="*/ 172 h 367"/>
                <a:gd name="T74" fmla="*/ 473 w 512"/>
                <a:gd name="T75" fmla="*/ 194 h 367"/>
                <a:gd name="T76" fmla="*/ 486 w 512"/>
                <a:gd name="T77" fmla="*/ 219 h 367"/>
                <a:gd name="T78" fmla="*/ 498 w 512"/>
                <a:gd name="T79" fmla="*/ 245 h 367"/>
                <a:gd name="T80" fmla="*/ 508 w 512"/>
                <a:gd name="T81" fmla="*/ 276 h 367"/>
                <a:gd name="T82" fmla="*/ 512 w 512"/>
                <a:gd name="T83" fmla="*/ 305 h 367"/>
                <a:gd name="T84" fmla="*/ 508 w 512"/>
                <a:gd name="T85" fmla="*/ 329 h 367"/>
                <a:gd name="T86" fmla="*/ 496 w 512"/>
                <a:gd name="T87" fmla="*/ 346 h 367"/>
                <a:gd name="T88" fmla="*/ 478 w 512"/>
                <a:gd name="T89" fmla="*/ 358 h 367"/>
                <a:gd name="T90" fmla="*/ 454 w 512"/>
                <a:gd name="T91" fmla="*/ 365 h 367"/>
                <a:gd name="T92" fmla="*/ 424 w 512"/>
                <a:gd name="T93" fmla="*/ 367 h 367"/>
                <a:gd name="T94" fmla="*/ 392 w 512"/>
                <a:gd name="T95" fmla="*/ 362 h 367"/>
                <a:gd name="T96" fmla="*/ 355 w 512"/>
                <a:gd name="T97" fmla="*/ 355 h 367"/>
                <a:gd name="T98" fmla="*/ 316 w 512"/>
                <a:gd name="T99" fmla="*/ 342 h 367"/>
                <a:gd name="T100" fmla="*/ 275 w 512"/>
                <a:gd name="T101" fmla="*/ 324 h 367"/>
                <a:gd name="T102" fmla="*/ 232 w 512"/>
                <a:gd name="T103" fmla="*/ 304 h 367"/>
                <a:gd name="T104" fmla="*/ 189 w 512"/>
                <a:gd name="T105" fmla="*/ 279 h 367"/>
                <a:gd name="T106" fmla="*/ 148 w 512"/>
                <a:gd name="T107" fmla="*/ 250 h 367"/>
                <a:gd name="T108" fmla="*/ 109 w 512"/>
                <a:gd name="T109" fmla="*/ 217 h 367"/>
                <a:gd name="T110" fmla="*/ 71 w 512"/>
                <a:gd name="T111" fmla="*/ 181 h 367"/>
                <a:gd name="T112" fmla="*/ 35 w 512"/>
                <a:gd name="T113" fmla="*/ 141 h 36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12" h="367">
                  <a:moveTo>
                    <a:pt x="35" y="141"/>
                  </a:moveTo>
                  <a:lnTo>
                    <a:pt x="32" y="140"/>
                  </a:lnTo>
                  <a:lnTo>
                    <a:pt x="25" y="135"/>
                  </a:lnTo>
                  <a:lnTo>
                    <a:pt x="16" y="128"/>
                  </a:lnTo>
                  <a:lnTo>
                    <a:pt x="7" y="116"/>
                  </a:lnTo>
                  <a:lnTo>
                    <a:pt x="2" y="101"/>
                  </a:lnTo>
                  <a:lnTo>
                    <a:pt x="0" y="82"/>
                  </a:lnTo>
                  <a:lnTo>
                    <a:pt x="5" y="59"/>
                  </a:lnTo>
                  <a:lnTo>
                    <a:pt x="19" y="32"/>
                  </a:lnTo>
                  <a:lnTo>
                    <a:pt x="29" y="19"/>
                  </a:lnTo>
                  <a:lnTo>
                    <a:pt x="43" y="10"/>
                  </a:lnTo>
                  <a:lnTo>
                    <a:pt x="56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103" y="2"/>
                  </a:lnTo>
                  <a:lnTo>
                    <a:pt x="120" y="5"/>
                  </a:lnTo>
                  <a:lnTo>
                    <a:pt x="138" y="9"/>
                  </a:lnTo>
                  <a:lnTo>
                    <a:pt x="156" y="15"/>
                  </a:lnTo>
                  <a:lnTo>
                    <a:pt x="173" y="21"/>
                  </a:lnTo>
                  <a:lnTo>
                    <a:pt x="189" y="28"/>
                  </a:lnTo>
                  <a:lnTo>
                    <a:pt x="206" y="35"/>
                  </a:lnTo>
                  <a:lnTo>
                    <a:pt x="222" y="43"/>
                  </a:lnTo>
                  <a:lnTo>
                    <a:pt x="236" y="49"/>
                  </a:lnTo>
                  <a:lnTo>
                    <a:pt x="251" y="54"/>
                  </a:lnTo>
                  <a:lnTo>
                    <a:pt x="263" y="59"/>
                  </a:lnTo>
                  <a:lnTo>
                    <a:pt x="276" y="63"/>
                  </a:lnTo>
                  <a:lnTo>
                    <a:pt x="289" y="68"/>
                  </a:lnTo>
                  <a:lnTo>
                    <a:pt x="305" y="72"/>
                  </a:lnTo>
                  <a:lnTo>
                    <a:pt x="321" y="78"/>
                  </a:lnTo>
                  <a:lnTo>
                    <a:pt x="338" y="84"/>
                  </a:lnTo>
                  <a:lnTo>
                    <a:pt x="355" y="91"/>
                  </a:lnTo>
                  <a:lnTo>
                    <a:pt x="373" y="100"/>
                  </a:lnTo>
                  <a:lnTo>
                    <a:pt x="392" y="110"/>
                  </a:lnTo>
                  <a:lnTo>
                    <a:pt x="409" y="123"/>
                  </a:lnTo>
                  <a:lnTo>
                    <a:pt x="426" y="137"/>
                  </a:lnTo>
                  <a:lnTo>
                    <a:pt x="443" y="154"/>
                  </a:lnTo>
                  <a:lnTo>
                    <a:pt x="458" y="172"/>
                  </a:lnTo>
                  <a:lnTo>
                    <a:pt x="473" y="194"/>
                  </a:lnTo>
                  <a:lnTo>
                    <a:pt x="486" y="219"/>
                  </a:lnTo>
                  <a:lnTo>
                    <a:pt x="498" y="245"/>
                  </a:lnTo>
                  <a:lnTo>
                    <a:pt x="508" y="276"/>
                  </a:lnTo>
                  <a:lnTo>
                    <a:pt x="512" y="305"/>
                  </a:lnTo>
                  <a:lnTo>
                    <a:pt x="508" y="329"/>
                  </a:lnTo>
                  <a:lnTo>
                    <a:pt x="496" y="346"/>
                  </a:lnTo>
                  <a:lnTo>
                    <a:pt x="478" y="358"/>
                  </a:lnTo>
                  <a:lnTo>
                    <a:pt x="454" y="365"/>
                  </a:lnTo>
                  <a:lnTo>
                    <a:pt x="424" y="367"/>
                  </a:lnTo>
                  <a:lnTo>
                    <a:pt x="392" y="362"/>
                  </a:lnTo>
                  <a:lnTo>
                    <a:pt x="355" y="355"/>
                  </a:lnTo>
                  <a:lnTo>
                    <a:pt x="316" y="342"/>
                  </a:lnTo>
                  <a:lnTo>
                    <a:pt x="275" y="324"/>
                  </a:lnTo>
                  <a:lnTo>
                    <a:pt x="232" y="304"/>
                  </a:lnTo>
                  <a:lnTo>
                    <a:pt x="189" y="279"/>
                  </a:lnTo>
                  <a:lnTo>
                    <a:pt x="148" y="250"/>
                  </a:lnTo>
                  <a:lnTo>
                    <a:pt x="109" y="217"/>
                  </a:lnTo>
                  <a:lnTo>
                    <a:pt x="71" y="181"/>
                  </a:lnTo>
                  <a:lnTo>
                    <a:pt x="35" y="141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8" name="Freeform 15"/>
            <p:cNvSpPr>
              <a:spLocks/>
            </p:cNvSpPr>
            <p:nvPr/>
          </p:nvSpPr>
          <p:spPr bwMode="auto">
            <a:xfrm>
              <a:off x="5587" y="2662"/>
              <a:ext cx="1351" cy="1251"/>
            </a:xfrm>
            <a:custGeom>
              <a:avLst/>
              <a:gdLst>
                <a:gd name="T0" fmla="*/ 45 w 1351"/>
                <a:gd name="T1" fmla="*/ 160 h 1251"/>
                <a:gd name="T2" fmla="*/ 51 w 1351"/>
                <a:gd name="T3" fmla="*/ 147 h 1251"/>
                <a:gd name="T4" fmla="*/ 67 w 1351"/>
                <a:gd name="T5" fmla="*/ 126 h 1251"/>
                <a:gd name="T6" fmla="*/ 91 w 1351"/>
                <a:gd name="T7" fmla="*/ 101 h 1251"/>
                <a:gd name="T8" fmla="*/ 125 w 1351"/>
                <a:gd name="T9" fmla="*/ 75 h 1251"/>
                <a:gd name="T10" fmla="*/ 169 w 1351"/>
                <a:gd name="T11" fmla="*/ 53 h 1251"/>
                <a:gd name="T12" fmla="*/ 224 w 1351"/>
                <a:gd name="T13" fmla="*/ 37 h 1251"/>
                <a:gd name="T14" fmla="*/ 293 w 1351"/>
                <a:gd name="T15" fmla="*/ 34 h 1251"/>
                <a:gd name="T16" fmla="*/ 365 w 1351"/>
                <a:gd name="T17" fmla="*/ 41 h 1251"/>
                <a:gd name="T18" fmla="*/ 427 w 1351"/>
                <a:gd name="T19" fmla="*/ 47 h 1251"/>
                <a:gd name="T20" fmla="*/ 481 w 1351"/>
                <a:gd name="T21" fmla="*/ 51 h 1251"/>
                <a:gd name="T22" fmla="*/ 528 w 1351"/>
                <a:gd name="T23" fmla="*/ 50 h 1251"/>
                <a:gd name="T24" fmla="*/ 572 w 1351"/>
                <a:gd name="T25" fmla="*/ 47 h 1251"/>
                <a:gd name="T26" fmla="*/ 615 w 1351"/>
                <a:gd name="T27" fmla="*/ 40 h 1251"/>
                <a:gd name="T28" fmla="*/ 659 w 1351"/>
                <a:gd name="T29" fmla="*/ 29 h 1251"/>
                <a:gd name="T30" fmla="*/ 707 w 1351"/>
                <a:gd name="T31" fmla="*/ 16 h 1251"/>
                <a:gd name="T32" fmla="*/ 761 w 1351"/>
                <a:gd name="T33" fmla="*/ 2 h 1251"/>
                <a:gd name="T34" fmla="*/ 835 w 1351"/>
                <a:gd name="T35" fmla="*/ 3 h 1251"/>
                <a:gd name="T36" fmla="*/ 921 w 1351"/>
                <a:gd name="T37" fmla="*/ 19 h 1251"/>
                <a:gd name="T38" fmla="*/ 1015 w 1351"/>
                <a:gd name="T39" fmla="*/ 49 h 1251"/>
                <a:gd name="T40" fmla="*/ 1111 w 1351"/>
                <a:gd name="T41" fmla="*/ 88 h 1251"/>
                <a:gd name="T42" fmla="*/ 1197 w 1351"/>
                <a:gd name="T43" fmla="*/ 135 h 1251"/>
                <a:gd name="T44" fmla="*/ 1271 w 1351"/>
                <a:gd name="T45" fmla="*/ 186 h 1251"/>
                <a:gd name="T46" fmla="*/ 1323 w 1351"/>
                <a:gd name="T47" fmla="*/ 239 h 1251"/>
                <a:gd name="T48" fmla="*/ 1348 w 1351"/>
                <a:gd name="T49" fmla="*/ 298 h 1251"/>
                <a:gd name="T50" fmla="*/ 1348 w 1351"/>
                <a:gd name="T51" fmla="*/ 390 h 1251"/>
                <a:gd name="T52" fmla="*/ 1323 w 1351"/>
                <a:gd name="T53" fmla="*/ 514 h 1251"/>
                <a:gd name="T54" fmla="*/ 1272 w 1351"/>
                <a:gd name="T55" fmla="*/ 654 h 1251"/>
                <a:gd name="T56" fmla="*/ 1194 w 1351"/>
                <a:gd name="T57" fmla="*/ 805 h 1251"/>
                <a:gd name="T58" fmla="*/ 1092 w 1351"/>
                <a:gd name="T59" fmla="*/ 954 h 1251"/>
                <a:gd name="T60" fmla="*/ 961 w 1351"/>
                <a:gd name="T61" fmla="*/ 1088 h 1251"/>
                <a:gd name="T62" fmla="*/ 804 w 1351"/>
                <a:gd name="T63" fmla="*/ 1200 h 1251"/>
                <a:gd name="T64" fmla="*/ 714 w 1351"/>
                <a:gd name="T65" fmla="*/ 1244 h 1251"/>
                <a:gd name="T66" fmla="*/ 703 w 1351"/>
                <a:gd name="T67" fmla="*/ 1247 h 1251"/>
                <a:gd name="T68" fmla="*/ 679 w 1351"/>
                <a:gd name="T69" fmla="*/ 1250 h 1251"/>
                <a:gd name="T70" fmla="*/ 646 w 1351"/>
                <a:gd name="T71" fmla="*/ 1251 h 1251"/>
                <a:gd name="T72" fmla="*/ 602 w 1351"/>
                <a:gd name="T73" fmla="*/ 1248 h 1251"/>
                <a:gd name="T74" fmla="*/ 549 w 1351"/>
                <a:gd name="T75" fmla="*/ 1240 h 1251"/>
                <a:gd name="T76" fmla="*/ 489 w 1351"/>
                <a:gd name="T77" fmla="*/ 1220 h 1251"/>
                <a:gd name="T78" fmla="*/ 420 w 1351"/>
                <a:gd name="T79" fmla="*/ 1190 h 1251"/>
                <a:gd name="T80" fmla="*/ 346 w 1351"/>
                <a:gd name="T81" fmla="*/ 1147 h 1251"/>
                <a:gd name="T82" fmla="*/ 279 w 1351"/>
                <a:gd name="T83" fmla="*/ 1100 h 1251"/>
                <a:gd name="T84" fmla="*/ 220 w 1351"/>
                <a:gd name="T85" fmla="*/ 1052 h 1251"/>
                <a:gd name="T86" fmla="*/ 172 w 1351"/>
                <a:gd name="T87" fmla="*/ 1000 h 1251"/>
                <a:gd name="T88" fmla="*/ 132 w 1351"/>
                <a:gd name="T89" fmla="*/ 945 h 1251"/>
                <a:gd name="T90" fmla="*/ 106 w 1351"/>
                <a:gd name="T91" fmla="*/ 885 h 1251"/>
                <a:gd name="T92" fmla="*/ 91 w 1351"/>
                <a:gd name="T93" fmla="*/ 819 h 1251"/>
                <a:gd name="T94" fmla="*/ 91 w 1351"/>
                <a:gd name="T95" fmla="*/ 748 h 1251"/>
                <a:gd name="T96" fmla="*/ 98 w 1351"/>
                <a:gd name="T97" fmla="*/ 640 h 1251"/>
                <a:gd name="T98" fmla="*/ 59 w 1351"/>
                <a:gd name="T99" fmla="*/ 522 h 1251"/>
                <a:gd name="T100" fmla="*/ 10 w 1351"/>
                <a:gd name="T101" fmla="*/ 408 h 1251"/>
                <a:gd name="T102" fmla="*/ 9 w 1351"/>
                <a:gd name="T103" fmla="*/ 260 h 12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51" h="1251">
                  <a:moveTo>
                    <a:pt x="44" y="162"/>
                  </a:moveTo>
                  <a:lnTo>
                    <a:pt x="45" y="160"/>
                  </a:lnTo>
                  <a:lnTo>
                    <a:pt x="47" y="156"/>
                  </a:lnTo>
                  <a:lnTo>
                    <a:pt x="51" y="147"/>
                  </a:lnTo>
                  <a:lnTo>
                    <a:pt x="59" y="138"/>
                  </a:lnTo>
                  <a:lnTo>
                    <a:pt x="67" y="126"/>
                  </a:lnTo>
                  <a:lnTo>
                    <a:pt x="78" y="115"/>
                  </a:lnTo>
                  <a:lnTo>
                    <a:pt x="91" y="101"/>
                  </a:lnTo>
                  <a:lnTo>
                    <a:pt x="107" y="88"/>
                  </a:lnTo>
                  <a:lnTo>
                    <a:pt x="125" y="75"/>
                  </a:lnTo>
                  <a:lnTo>
                    <a:pt x="145" y="63"/>
                  </a:lnTo>
                  <a:lnTo>
                    <a:pt x="169" y="53"/>
                  </a:lnTo>
                  <a:lnTo>
                    <a:pt x="195" y="44"/>
                  </a:lnTo>
                  <a:lnTo>
                    <a:pt x="224" y="37"/>
                  </a:lnTo>
                  <a:lnTo>
                    <a:pt x="257" y="34"/>
                  </a:lnTo>
                  <a:lnTo>
                    <a:pt x="293" y="34"/>
                  </a:lnTo>
                  <a:lnTo>
                    <a:pt x="332" y="37"/>
                  </a:lnTo>
                  <a:lnTo>
                    <a:pt x="365" y="41"/>
                  </a:lnTo>
                  <a:lnTo>
                    <a:pt x="398" y="46"/>
                  </a:lnTo>
                  <a:lnTo>
                    <a:pt x="427" y="47"/>
                  </a:lnTo>
                  <a:lnTo>
                    <a:pt x="455" y="50"/>
                  </a:lnTo>
                  <a:lnTo>
                    <a:pt x="481" y="51"/>
                  </a:lnTo>
                  <a:lnTo>
                    <a:pt x="505" y="51"/>
                  </a:lnTo>
                  <a:lnTo>
                    <a:pt x="528" y="50"/>
                  </a:lnTo>
                  <a:lnTo>
                    <a:pt x="550" y="49"/>
                  </a:lnTo>
                  <a:lnTo>
                    <a:pt x="572" y="47"/>
                  </a:lnTo>
                  <a:lnTo>
                    <a:pt x="594" y="44"/>
                  </a:lnTo>
                  <a:lnTo>
                    <a:pt x="615" y="40"/>
                  </a:lnTo>
                  <a:lnTo>
                    <a:pt x="637" y="35"/>
                  </a:lnTo>
                  <a:lnTo>
                    <a:pt x="659" y="29"/>
                  </a:lnTo>
                  <a:lnTo>
                    <a:pt x="682" y="22"/>
                  </a:lnTo>
                  <a:lnTo>
                    <a:pt x="707" y="16"/>
                  </a:lnTo>
                  <a:lnTo>
                    <a:pt x="732" y="7"/>
                  </a:lnTo>
                  <a:lnTo>
                    <a:pt x="761" y="2"/>
                  </a:lnTo>
                  <a:lnTo>
                    <a:pt x="795" y="0"/>
                  </a:lnTo>
                  <a:lnTo>
                    <a:pt x="835" y="3"/>
                  </a:lnTo>
                  <a:lnTo>
                    <a:pt x="877" y="9"/>
                  </a:lnTo>
                  <a:lnTo>
                    <a:pt x="921" y="19"/>
                  </a:lnTo>
                  <a:lnTo>
                    <a:pt x="968" y="32"/>
                  </a:lnTo>
                  <a:lnTo>
                    <a:pt x="1015" y="49"/>
                  </a:lnTo>
                  <a:lnTo>
                    <a:pt x="1064" y="68"/>
                  </a:lnTo>
                  <a:lnTo>
                    <a:pt x="1111" y="88"/>
                  </a:lnTo>
                  <a:lnTo>
                    <a:pt x="1155" y="110"/>
                  </a:lnTo>
                  <a:lnTo>
                    <a:pt x="1197" y="135"/>
                  </a:lnTo>
                  <a:lnTo>
                    <a:pt x="1235" y="160"/>
                  </a:lnTo>
                  <a:lnTo>
                    <a:pt x="1271" y="186"/>
                  </a:lnTo>
                  <a:lnTo>
                    <a:pt x="1300" y="213"/>
                  </a:lnTo>
                  <a:lnTo>
                    <a:pt x="1323" y="239"/>
                  </a:lnTo>
                  <a:lnTo>
                    <a:pt x="1340" y="266"/>
                  </a:lnTo>
                  <a:lnTo>
                    <a:pt x="1348" y="298"/>
                  </a:lnTo>
                  <a:lnTo>
                    <a:pt x="1351" y="339"/>
                  </a:lnTo>
                  <a:lnTo>
                    <a:pt x="1348" y="390"/>
                  </a:lnTo>
                  <a:lnTo>
                    <a:pt x="1340" y="449"/>
                  </a:lnTo>
                  <a:lnTo>
                    <a:pt x="1323" y="514"/>
                  </a:lnTo>
                  <a:lnTo>
                    <a:pt x="1300" y="582"/>
                  </a:lnTo>
                  <a:lnTo>
                    <a:pt x="1272" y="654"/>
                  </a:lnTo>
                  <a:lnTo>
                    <a:pt x="1237" y="729"/>
                  </a:lnTo>
                  <a:lnTo>
                    <a:pt x="1194" y="805"/>
                  </a:lnTo>
                  <a:lnTo>
                    <a:pt x="1146" y="880"/>
                  </a:lnTo>
                  <a:lnTo>
                    <a:pt x="1092" y="954"/>
                  </a:lnTo>
                  <a:lnTo>
                    <a:pt x="1030" y="1022"/>
                  </a:lnTo>
                  <a:lnTo>
                    <a:pt x="961" y="1088"/>
                  </a:lnTo>
                  <a:lnTo>
                    <a:pt x="886" y="1149"/>
                  </a:lnTo>
                  <a:lnTo>
                    <a:pt x="804" y="1200"/>
                  </a:lnTo>
                  <a:lnTo>
                    <a:pt x="716" y="1244"/>
                  </a:lnTo>
                  <a:lnTo>
                    <a:pt x="714" y="1244"/>
                  </a:lnTo>
                  <a:lnTo>
                    <a:pt x="710" y="1245"/>
                  </a:lnTo>
                  <a:lnTo>
                    <a:pt x="703" y="1247"/>
                  </a:lnTo>
                  <a:lnTo>
                    <a:pt x="692" y="1248"/>
                  </a:lnTo>
                  <a:lnTo>
                    <a:pt x="679" y="1250"/>
                  </a:lnTo>
                  <a:lnTo>
                    <a:pt x="663" y="1251"/>
                  </a:lnTo>
                  <a:lnTo>
                    <a:pt x="646" y="1251"/>
                  </a:lnTo>
                  <a:lnTo>
                    <a:pt x="625" y="1251"/>
                  </a:lnTo>
                  <a:lnTo>
                    <a:pt x="602" y="1248"/>
                  </a:lnTo>
                  <a:lnTo>
                    <a:pt x="577" y="1245"/>
                  </a:lnTo>
                  <a:lnTo>
                    <a:pt x="549" y="1240"/>
                  </a:lnTo>
                  <a:lnTo>
                    <a:pt x="519" y="1231"/>
                  </a:lnTo>
                  <a:lnTo>
                    <a:pt x="489" y="1220"/>
                  </a:lnTo>
                  <a:lnTo>
                    <a:pt x="455" y="1206"/>
                  </a:lnTo>
                  <a:lnTo>
                    <a:pt x="420" y="1190"/>
                  </a:lnTo>
                  <a:lnTo>
                    <a:pt x="383" y="1169"/>
                  </a:lnTo>
                  <a:lnTo>
                    <a:pt x="346" y="1147"/>
                  </a:lnTo>
                  <a:lnTo>
                    <a:pt x="312" y="1124"/>
                  </a:lnTo>
                  <a:lnTo>
                    <a:pt x="279" y="1100"/>
                  </a:lnTo>
                  <a:lnTo>
                    <a:pt x="248" y="1077"/>
                  </a:lnTo>
                  <a:lnTo>
                    <a:pt x="220" y="1052"/>
                  </a:lnTo>
                  <a:lnTo>
                    <a:pt x="195" y="1027"/>
                  </a:lnTo>
                  <a:lnTo>
                    <a:pt x="172" y="1000"/>
                  </a:lnTo>
                  <a:lnTo>
                    <a:pt x="151" y="973"/>
                  </a:lnTo>
                  <a:lnTo>
                    <a:pt x="132" y="945"/>
                  </a:lnTo>
                  <a:lnTo>
                    <a:pt x="117" y="915"/>
                  </a:lnTo>
                  <a:lnTo>
                    <a:pt x="106" y="885"/>
                  </a:lnTo>
                  <a:lnTo>
                    <a:pt x="97" y="852"/>
                  </a:lnTo>
                  <a:lnTo>
                    <a:pt x="91" y="819"/>
                  </a:lnTo>
                  <a:lnTo>
                    <a:pt x="89" y="785"/>
                  </a:lnTo>
                  <a:lnTo>
                    <a:pt x="91" y="748"/>
                  </a:lnTo>
                  <a:lnTo>
                    <a:pt x="95" y="710"/>
                  </a:lnTo>
                  <a:lnTo>
                    <a:pt x="98" y="640"/>
                  </a:lnTo>
                  <a:lnTo>
                    <a:pt x="84" y="578"/>
                  </a:lnTo>
                  <a:lnTo>
                    <a:pt x="59" y="522"/>
                  </a:lnTo>
                  <a:lnTo>
                    <a:pt x="32" y="467"/>
                  </a:lnTo>
                  <a:lnTo>
                    <a:pt x="10" y="408"/>
                  </a:lnTo>
                  <a:lnTo>
                    <a:pt x="0" y="340"/>
                  </a:lnTo>
                  <a:lnTo>
                    <a:pt x="9" y="260"/>
                  </a:lnTo>
                  <a:lnTo>
                    <a:pt x="44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9" name="Freeform 16"/>
            <p:cNvSpPr>
              <a:spLocks/>
            </p:cNvSpPr>
            <p:nvPr/>
          </p:nvSpPr>
          <p:spPr bwMode="auto">
            <a:xfrm>
              <a:off x="5609" y="2687"/>
              <a:ext cx="1303" cy="1210"/>
            </a:xfrm>
            <a:custGeom>
              <a:avLst/>
              <a:gdLst>
                <a:gd name="T0" fmla="*/ 42 w 1303"/>
                <a:gd name="T1" fmla="*/ 156 h 1210"/>
                <a:gd name="T2" fmla="*/ 48 w 1303"/>
                <a:gd name="T3" fmla="*/ 144 h 1210"/>
                <a:gd name="T4" fmla="*/ 63 w 1303"/>
                <a:gd name="T5" fmla="*/ 123 h 1210"/>
                <a:gd name="T6" fmla="*/ 87 w 1303"/>
                <a:gd name="T7" fmla="*/ 98 h 1210"/>
                <a:gd name="T8" fmla="*/ 120 w 1303"/>
                <a:gd name="T9" fmla="*/ 73 h 1210"/>
                <a:gd name="T10" fmla="*/ 163 w 1303"/>
                <a:gd name="T11" fmla="*/ 51 h 1210"/>
                <a:gd name="T12" fmla="*/ 216 w 1303"/>
                <a:gd name="T13" fmla="*/ 37 h 1210"/>
                <a:gd name="T14" fmla="*/ 282 w 1303"/>
                <a:gd name="T15" fmla="*/ 34 h 1210"/>
                <a:gd name="T16" fmla="*/ 352 w 1303"/>
                <a:gd name="T17" fmla="*/ 41 h 1210"/>
                <a:gd name="T18" fmla="*/ 411 w 1303"/>
                <a:gd name="T19" fmla="*/ 47 h 1210"/>
                <a:gd name="T20" fmla="*/ 462 w 1303"/>
                <a:gd name="T21" fmla="*/ 50 h 1210"/>
                <a:gd name="T22" fmla="*/ 509 w 1303"/>
                <a:gd name="T23" fmla="*/ 49 h 1210"/>
                <a:gd name="T24" fmla="*/ 552 w 1303"/>
                <a:gd name="T25" fmla="*/ 46 h 1210"/>
                <a:gd name="T26" fmla="*/ 593 w 1303"/>
                <a:gd name="T27" fmla="*/ 38 h 1210"/>
                <a:gd name="T28" fmla="*/ 635 w 1303"/>
                <a:gd name="T29" fmla="*/ 28 h 1210"/>
                <a:gd name="T30" fmla="*/ 681 w 1303"/>
                <a:gd name="T31" fmla="*/ 15 h 1210"/>
                <a:gd name="T32" fmla="*/ 734 w 1303"/>
                <a:gd name="T33" fmla="*/ 2 h 1210"/>
                <a:gd name="T34" fmla="*/ 804 w 1303"/>
                <a:gd name="T35" fmla="*/ 3 h 1210"/>
                <a:gd name="T36" fmla="*/ 889 w 1303"/>
                <a:gd name="T37" fmla="*/ 19 h 1210"/>
                <a:gd name="T38" fmla="*/ 980 w 1303"/>
                <a:gd name="T39" fmla="*/ 47 h 1210"/>
                <a:gd name="T40" fmla="*/ 1071 w 1303"/>
                <a:gd name="T41" fmla="*/ 85 h 1210"/>
                <a:gd name="T42" fmla="*/ 1155 w 1303"/>
                <a:gd name="T43" fmla="*/ 131 h 1210"/>
                <a:gd name="T44" fmla="*/ 1225 w 1303"/>
                <a:gd name="T45" fmla="*/ 179 h 1210"/>
                <a:gd name="T46" fmla="*/ 1275 w 1303"/>
                <a:gd name="T47" fmla="*/ 230 h 1210"/>
                <a:gd name="T48" fmla="*/ 1300 w 1303"/>
                <a:gd name="T49" fmla="*/ 288 h 1210"/>
                <a:gd name="T50" fmla="*/ 1300 w 1303"/>
                <a:gd name="T51" fmla="*/ 377 h 1210"/>
                <a:gd name="T52" fmla="*/ 1275 w 1303"/>
                <a:gd name="T53" fmla="*/ 496 h 1210"/>
                <a:gd name="T54" fmla="*/ 1227 w 1303"/>
                <a:gd name="T55" fmla="*/ 634 h 1210"/>
                <a:gd name="T56" fmla="*/ 1152 w 1303"/>
                <a:gd name="T57" fmla="*/ 779 h 1210"/>
                <a:gd name="T58" fmla="*/ 1052 w 1303"/>
                <a:gd name="T59" fmla="*/ 921 h 1210"/>
                <a:gd name="T60" fmla="*/ 927 w 1303"/>
                <a:gd name="T61" fmla="*/ 1053 h 1210"/>
                <a:gd name="T62" fmla="*/ 776 w 1303"/>
                <a:gd name="T63" fmla="*/ 1160 h 1210"/>
                <a:gd name="T64" fmla="*/ 690 w 1303"/>
                <a:gd name="T65" fmla="*/ 1203 h 1210"/>
                <a:gd name="T66" fmla="*/ 678 w 1303"/>
                <a:gd name="T67" fmla="*/ 1206 h 1210"/>
                <a:gd name="T68" fmla="*/ 656 w 1303"/>
                <a:gd name="T69" fmla="*/ 1209 h 1210"/>
                <a:gd name="T70" fmla="*/ 622 w 1303"/>
                <a:gd name="T71" fmla="*/ 1210 h 1210"/>
                <a:gd name="T72" fmla="*/ 580 w 1303"/>
                <a:gd name="T73" fmla="*/ 1207 h 1210"/>
                <a:gd name="T74" fmla="*/ 530 w 1303"/>
                <a:gd name="T75" fmla="*/ 1198 h 1210"/>
                <a:gd name="T76" fmla="*/ 471 w 1303"/>
                <a:gd name="T77" fmla="*/ 1179 h 1210"/>
                <a:gd name="T78" fmla="*/ 405 w 1303"/>
                <a:gd name="T79" fmla="*/ 1150 h 1210"/>
                <a:gd name="T80" fmla="*/ 334 w 1303"/>
                <a:gd name="T81" fmla="*/ 1109 h 1210"/>
                <a:gd name="T82" fmla="*/ 268 w 1303"/>
                <a:gd name="T83" fmla="*/ 1065 h 1210"/>
                <a:gd name="T84" fmla="*/ 213 w 1303"/>
                <a:gd name="T85" fmla="*/ 1018 h 1210"/>
                <a:gd name="T86" fmla="*/ 164 w 1303"/>
                <a:gd name="T87" fmla="*/ 968 h 1210"/>
                <a:gd name="T88" fmla="*/ 126 w 1303"/>
                <a:gd name="T89" fmla="*/ 914 h 1210"/>
                <a:gd name="T90" fmla="*/ 101 w 1303"/>
                <a:gd name="T91" fmla="*/ 855 h 1210"/>
                <a:gd name="T92" fmla="*/ 87 w 1303"/>
                <a:gd name="T93" fmla="*/ 792 h 1210"/>
                <a:gd name="T94" fmla="*/ 85 w 1303"/>
                <a:gd name="T95" fmla="*/ 723 h 1210"/>
                <a:gd name="T96" fmla="*/ 92 w 1303"/>
                <a:gd name="T97" fmla="*/ 618 h 1210"/>
                <a:gd name="T98" fmla="*/ 57 w 1303"/>
                <a:gd name="T99" fmla="*/ 505 h 1210"/>
                <a:gd name="T100" fmla="*/ 10 w 1303"/>
                <a:gd name="T101" fmla="*/ 395 h 1210"/>
                <a:gd name="T102" fmla="*/ 7 w 1303"/>
                <a:gd name="T103" fmla="*/ 251 h 12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03" h="1210">
                  <a:moveTo>
                    <a:pt x="41" y="157"/>
                  </a:moveTo>
                  <a:lnTo>
                    <a:pt x="42" y="156"/>
                  </a:lnTo>
                  <a:lnTo>
                    <a:pt x="44" y="151"/>
                  </a:lnTo>
                  <a:lnTo>
                    <a:pt x="48" y="144"/>
                  </a:lnTo>
                  <a:lnTo>
                    <a:pt x="56" y="134"/>
                  </a:lnTo>
                  <a:lnTo>
                    <a:pt x="63" y="123"/>
                  </a:lnTo>
                  <a:lnTo>
                    <a:pt x="75" y="112"/>
                  </a:lnTo>
                  <a:lnTo>
                    <a:pt x="87" y="98"/>
                  </a:lnTo>
                  <a:lnTo>
                    <a:pt x="103" y="85"/>
                  </a:lnTo>
                  <a:lnTo>
                    <a:pt x="120" y="73"/>
                  </a:lnTo>
                  <a:lnTo>
                    <a:pt x="139" y="62"/>
                  </a:lnTo>
                  <a:lnTo>
                    <a:pt x="163" y="51"/>
                  </a:lnTo>
                  <a:lnTo>
                    <a:pt x="188" y="43"/>
                  </a:lnTo>
                  <a:lnTo>
                    <a:pt x="216" y="37"/>
                  </a:lnTo>
                  <a:lnTo>
                    <a:pt x="246" y="34"/>
                  </a:lnTo>
                  <a:lnTo>
                    <a:pt x="282" y="34"/>
                  </a:lnTo>
                  <a:lnTo>
                    <a:pt x="318" y="37"/>
                  </a:lnTo>
                  <a:lnTo>
                    <a:pt x="352" y="41"/>
                  </a:lnTo>
                  <a:lnTo>
                    <a:pt x="383" y="44"/>
                  </a:lnTo>
                  <a:lnTo>
                    <a:pt x="411" y="47"/>
                  </a:lnTo>
                  <a:lnTo>
                    <a:pt x="437" y="49"/>
                  </a:lnTo>
                  <a:lnTo>
                    <a:pt x="462" y="50"/>
                  </a:lnTo>
                  <a:lnTo>
                    <a:pt x="486" y="50"/>
                  </a:lnTo>
                  <a:lnTo>
                    <a:pt x="509" y="49"/>
                  </a:lnTo>
                  <a:lnTo>
                    <a:pt x="530" y="47"/>
                  </a:lnTo>
                  <a:lnTo>
                    <a:pt x="552" y="46"/>
                  </a:lnTo>
                  <a:lnTo>
                    <a:pt x="572" y="43"/>
                  </a:lnTo>
                  <a:lnTo>
                    <a:pt x="593" y="38"/>
                  </a:lnTo>
                  <a:lnTo>
                    <a:pt x="613" y="34"/>
                  </a:lnTo>
                  <a:lnTo>
                    <a:pt x="635" y="28"/>
                  </a:lnTo>
                  <a:lnTo>
                    <a:pt x="657" y="22"/>
                  </a:lnTo>
                  <a:lnTo>
                    <a:pt x="681" y="15"/>
                  </a:lnTo>
                  <a:lnTo>
                    <a:pt x="706" y="7"/>
                  </a:lnTo>
                  <a:lnTo>
                    <a:pt x="734" y="2"/>
                  </a:lnTo>
                  <a:lnTo>
                    <a:pt x="767" y="0"/>
                  </a:lnTo>
                  <a:lnTo>
                    <a:pt x="804" y="3"/>
                  </a:lnTo>
                  <a:lnTo>
                    <a:pt x="845" y="9"/>
                  </a:lnTo>
                  <a:lnTo>
                    <a:pt x="889" y="19"/>
                  </a:lnTo>
                  <a:lnTo>
                    <a:pt x="933" y="32"/>
                  </a:lnTo>
                  <a:lnTo>
                    <a:pt x="980" y="47"/>
                  </a:lnTo>
                  <a:lnTo>
                    <a:pt x="1026" y="65"/>
                  </a:lnTo>
                  <a:lnTo>
                    <a:pt x="1071" y="85"/>
                  </a:lnTo>
                  <a:lnTo>
                    <a:pt x="1114" y="107"/>
                  </a:lnTo>
                  <a:lnTo>
                    <a:pt x="1155" y="131"/>
                  </a:lnTo>
                  <a:lnTo>
                    <a:pt x="1191" y="154"/>
                  </a:lnTo>
                  <a:lnTo>
                    <a:pt x="1225" y="179"/>
                  </a:lnTo>
                  <a:lnTo>
                    <a:pt x="1253" y="205"/>
                  </a:lnTo>
                  <a:lnTo>
                    <a:pt x="1275" y="230"/>
                  </a:lnTo>
                  <a:lnTo>
                    <a:pt x="1291" y="257"/>
                  </a:lnTo>
                  <a:lnTo>
                    <a:pt x="1300" y="288"/>
                  </a:lnTo>
                  <a:lnTo>
                    <a:pt x="1303" y="329"/>
                  </a:lnTo>
                  <a:lnTo>
                    <a:pt x="1300" y="377"/>
                  </a:lnTo>
                  <a:lnTo>
                    <a:pt x="1291" y="434"/>
                  </a:lnTo>
                  <a:lnTo>
                    <a:pt x="1275" y="496"/>
                  </a:lnTo>
                  <a:lnTo>
                    <a:pt x="1254" y="563"/>
                  </a:lnTo>
                  <a:lnTo>
                    <a:pt x="1227" y="634"/>
                  </a:lnTo>
                  <a:lnTo>
                    <a:pt x="1193" y="706"/>
                  </a:lnTo>
                  <a:lnTo>
                    <a:pt x="1152" y="779"/>
                  </a:lnTo>
                  <a:lnTo>
                    <a:pt x="1106" y="851"/>
                  </a:lnTo>
                  <a:lnTo>
                    <a:pt x="1052" y="921"/>
                  </a:lnTo>
                  <a:lnTo>
                    <a:pt x="993" y="989"/>
                  </a:lnTo>
                  <a:lnTo>
                    <a:pt x="927" y="1053"/>
                  </a:lnTo>
                  <a:lnTo>
                    <a:pt x="855" y="1110"/>
                  </a:lnTo>
                  <a:lnTo>
                    <a:pt x="776" y="1160"/>
                  </a:lnTo>
                  <a:lnTo>
                    <a:pt x="691" y="1203"/>
                  </a:lnTo>
                  <a:lnTo>
                    <a:pt x="690" y="1203"/>
                  </a:lnTo>
                  <a:lnTo>
                    <a:pt x="685" y="1204"/>
                  </a:lnTo>
                  <a:lnTo>
                    <a:pt x="678" y="1206"/>
                  </a:lnTo>
                  <a:lnTo>
                    <a:pt x="668" y="1207"/>
                  </a:lnTo>
                  <a:lnTo>
                    <a:pt x="656" y="1209"/>
                  </a:lnTo>
                  <a:lnTo>
                    <a:pt x="640" y="1210"/>
                  </a:lnTo>
                  <a:lnTo>
                    <a:pt x="622" y="1210"/>
                  </a:lnTo>
                  <a:lnTo>
                    <a:pt x="603" y="1210"/>
                  </a:lnTo>
                  <a:lnTo>
                    <a:pt x="580" y="1207"/>
                  </a:lnTo>
                  <a:lnTo>
                    <a:pt x="556" y="1204"/>
                  </a:lnTo>
                  <a:lnTo>
                    <a:pt x="530" y="1198"/>
                  </a:lnTo>
                  <a:lnTo>
                    <a:pt x="500" y="1191"/>
                  </a:lnTo>
                  <a:lnTo>
                    <a:pt x="471" y="1179"/>
                  </a:lnTo>
                  <a:lnTo>
                    <a:pt x="439" y="1166"/>
                  </a:lnTo>
                  <a:lnTo>
                    <a:pt x="405" y="1150"/>
                  </a:lnTo>
                  <a:lnTo>
                    <a:pt x="370" y="1131"/>
                  </a:lnTo>
                  <a:lnTo>
                    <a:pt x="334" y="1109"/>
                  </a:lnTo>
                  <a:lnTo>
                    <a:pt x="301" y="1087"/>
                  </a:lnTo>
                  <a:lnTo>
                    <a:pt x="268" y="1065"/>
                  </a:lnTo>
                  <a:lnTo>
                    <a:pt x="239" y="1041"/>
                  </a:lnTo>
                  <a:lnTo>
                    <a:pt x="213" y="1018"/>
                  </a:lnTo>
                  <a:lnTo>
                    <a:pt x="186" y="993"/>
                  </a:lnTo>
                  <a:lnTo>
                    <a:pt x="164" y="968"/>
                  </a:lnTo>
                  <a:lnTo>
                    <a:pt x="144" y="942"/>
                  </a:lnTo>
                  <a:lnTo>
                    <a:pt x="126" y="914"/>
                  </a:lnTo>
                  <a:lnTo>
                    <a:pt x="113" y="886"/>
                  </a:lnTo>
                  <a:lnTo>
                    <a:pt x="101" y="855"/>
                  </a:lnTo>
                  <a:lnTo>
                    <a:pt x="92" y="824"/>
                  </a:lnTo>
                  <a:lnTo>
                    <a:pt x="87" y="792"/>
                  </a:lnTo>
                  <a:lnTo>
                    <a:pt x="84" y="758"/>
                  </a:lnTo>
                  <a:lnTo>
                    <a:pt x="85" y="723"/>
                  </a:lnTo>
                  <a:lnTo>
                    <a:pt x="89" y="687"/>
                  </a:lnTo>
                  <a:lnTo>
                    <a:pt x="92" y="618"/>
                  </a:lnTo>
                  <a:lnTo>
                    <a:pt x="79" y="559"/>
                  </a:lnTo>
                  <a:lnTo>
                    <a:pt x="57" y="505"/>
                  </a:lnTo>
                  <a:lnTo>
                    <a:pt x="31" y="450"/>
                  </a:lnTo>
                  <a:lnTo>
                    <a:pt x="10" y="395"/>
                  </a:lnTo>
                  <a:lnTo>
                    <a:pt x="0" y="329"/>
                  </a:lnTo>
                  <a:lnTo>
                    <a:pt x="7" y="251"/>
                  </a:lnTo>
                  <a:lnTo>
                    <a:pt x="41" y="157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0" name="Freeform 17"/>
            <p:cNvSpPr>
              <a:spLocks/>
            </p:cNvSpPr>
            <p:nvPr/>
          </p:nvSpPr>
          <p:spPr bwMode="auto">
            <a:xfrm>
              <a:off x="5629" y="2712"/>
              <a:ext cx="1258" cy="1169"/>
            </a:xfrm>
            <a:custGeom>
              <a:avLst/>
              <a:gdLst>
                <a:gd name="T0" fmla="*/ 43 w 1258"/>
                <a:gd name="T1" fmla="*/ 150 h 1169"/>
                <a:gd name="T2" fmla="*/ 49 w 1258"/>
                <a:gd name="T3" fmla="*/ 138 h 1169"/>
                <a:gd name="T4" fmla="*/ 64 w 1258"/>
                <a:gd name="T5" fmla="*/ 119 h 1169"/>
                <a:gd name="T6" fmla="*/ 86 w 1258"/>
                <a:gd name="T7" fmla="*/ 95 h 1169"/>
                <a:gd name="T8" fmla="*/ 116 w 1258"/>
                <a:gd name="T9" fmla="*/ 70 h 1169"/>
                <a:gd name="T10" fmla="*/ 159 w 1258"/>
                <a:gd name="T11" fmla="*/ 50 h 1169"/>
                <a:gd name="T12" fmla="*/ 210 w 1258"/>
                <a:gd name="T13" fmla="*/ 35 h 1169"/>
                <a:gd name="T14" fmla="*/ 273 w 1258"/>
                <a:gd name="T15" fmla="*/ 32 h 1169"/>
                <a:gd name="T16" fmla="*/ 341 w 1258"/>
                <a:gd name="T17" fmla="*/ 40 h 1169"/>
                <a:gd name="T18" fmla="*/ 398 w 1258"/>
                <a:gd name="T19" fmla="*/ 46 h 1169"/>
                <a:gd name="T20" fmla="*/ 447 w 1258"/>
                <a:gd name="T21" fmla="*/ 47 h 1169"/>
                <a:gd name="T22" fmla="*/ 491 w 1258"/>
                <a:gd name="T23" fmla="*/ 47 h 1169"/>
                <a:gd name="T24" fmla="*/ 532 w 1258"/>
                <a:gd name="T25" fmla="*/ 43 h 1169"/>
                <a:gd name="T26" fmla="*/ 573 w 1258"/>
                <a:gd name="T27" fmla="*/ 37 h 1169"/>
                <a:gd name="T28" fmla="*/ 614 w 1258"/>
                <a:gd name="T29" fmla="*/ 26 h 1169"/>
                <a:gd name="T30" fmla="*/ 658 w 1258"/>
                <a:gd name="T31" fmla="*/ 15 h 1169"/>
                <a:gd name="T32" fmla="*/ 709 w 1258"/>
                <a:gd name="T33" fmla="*/ 1 h 1169"/>
                <a:gd name="T34" fmla="*/ 777 w 1258"/>
                <a:gd name="T35" fmla="*/ 3 h 1169"/>
                <a:gd name="T36" fmla="*/ 857 w 1258"/>
                <a:gd name="T37" fmla="*/ 19 h 1169"/>
                <a:gd name="T38" fmla="*/ 945 w 1258"/>
                <a:gd name="T39" fmla="*/ 46 h 1169"/>
                <a:gd name="T40" fmla="*/ 1033 w 1258"/>
                <a:gd name="T41" fmla="*/ 82 h 1169"/>
                <a:gd name="T42" fmla="*/ 1114 w 1258"/>
                <a:gd name="T43" fmla="*/ 125 h 1169"/>
                <a:gd name="T44" fmla="*/ 1183 w 1258"/>
                <a:gd name="T45" fmla="*/ 173 h 1169"/>
                <a:gd name="T46" fmla="*/ 1232 w 1258"/>
                <a:gd name="T47" fmla="*/ 223 h 1169"/>
                <a:gd name="T48" fmla="*/ 1255 w 1258"/>
                <a:gd name="T49" fmla="*/ 277 h 1169"/>
                <a:gd name="T50" fmla="*/ 1255 w 1258"/>
                <a:gd name="T51" fmla="*/ 365 h 1169"/>
                <a:gd name="T52" fmla="*/ 1230 w 1258"/>
                <a:gd name="T53" fmla="*/ 480 h 1169"/>
                <a:gd name="T54" fmla="*/ 1183 w 1258"/>
                <a:gd name="T55" fmla="*/ 612 h 1169"/>
                <a:gd name="T56" fmla="*/ 1111 w 1258"/>
                <a:gd name="T57" fmla="*/ 752 h 1169"/>
                <a:gd name="T58" fmla="*/ 1014 w 1258"/>
                <a:gd name="T59" fmla="*/ 890 h 1169"/>
                <a:gd name="T60" fmla="*/ 894 w 1258"/>
                <a:gd name="T61" fmla="*/ 1016 h 1169"/>
                <a:gd name="T62" fmla="*/ 749 w 1258"/>
                <a:gd name="T63" fmla="*/ 1121 h 1169"/>
                <a:gd name="T64" fmla="*/ 665 w 1258"/>
                <a:gd name="T65" fmla="*/ 1162 h 1169"/>
                <a:gd name="T66" fmla="*/ 653 w 1258"/>
                <a:gd name="T67" fmla="*/ 1165 h 1169"/>
                <a:gd name="T68" fmla="*/ 633 w 1258"/>
                <a:gd name="T69" fmla="*/ 1168 h 1169"/>
                <a:gd name="T70" fmla="*/ 601 w 1258"/>
                <a:gd name="T71" fmla="*/ 1169 h 1169"/>
                <a:gd name="T72" fmla="*/ 561 w 1258"/>
                <a:gd name="T73" fmla="*/ 1166 h 1169"/>
                <a:gd name="T74" fmla="*/ 511 w 1258"/>
                <a:gd name="T75" fmla="*/ 1157 h 1169"/>
                <a:gd name="T76" fmla="*/ 455 w 1258"/>
                <a:gd name="T77" fmla="*/ 1140 h 1169"/>
                <a:gd name="T78" fmla="*/ 391 w 1258"/>
                <a:gd name="T79" fmla="*/ 1112 h 1169"/>
                <a:gd name="T80" fmla="*/ 323 w 1258"/>
                <a:gd name="T81" fmla="*/ 1072 h 1169"/>
                <a:gd name="T82" fmla="*/ 260 w 1258"/>
                <a:gd name="T83" fmla="*/ 1028 h 1169"/>
                <a:gd name="T84" fmla="*/ 206 w 1258"/>
                <a:gd name="T85" fmla="*/ 983 h 1169"/>
                <a:gd name="T86" fmla="*/ 159 w 1258"/>
                <a:gd name="T87" fmla="*/ 934 h 1169"/>
                <a:gd name="T88" fmla="*/ 124 w 1258"/>
                <a:gd name="T89" fmla="*/ 882 h 1169"/>
                <a:gd name="T90" fmla="*/ 99 w 1258"/>
                <a:gd name="T91" fmla="*/ 826 h 1169"/>
                <a:gd name="T92" fmla="*/ 84 w 1258"/>
                <a:gd name="T93" fmla="*/ 766 h 1169"/>
                <a:gd name="T94" fmla="*/ 84 w 1258"/>
                <a:gd name="T95" fmla="*/ 698 h 1169"/>
                <a:gd name="T96" fmla="*/ 91 w 1258"/>
                <a:gd name="T97" fmla="*/ 597 h 1169"/>
                <a:gd name="T98" fmla="*/ 56 w 1258"/>
                <a:gd name="T99" fmla="*/ 487 h 1169"/>
                <a:gd name="T100" fmla="*/ 11 w 1258"/>
                <a:gd name="T101" fmla="*/ 380 h 1169"/>
                <a:gd name="T102" fmla="*/ 9 w 1258"/>
                <a:gd name="T103" fmla="*/ 242 h 11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58" h="1169">
                  <a:moveTo>
                    <a:pt x="42" y="151"/>
                  </a:moveTo>
                  <a:lnTo>
                    <a:pt x="43" y="150"/>
                  </a:lnTo>
                  <a:lnTo>
                    <a:pt x="45" y="145"/>
                  </a:lnTo>
                  <a:lnTo>
                    <a:pt x="49" y="138"/>
                  </a:lnTo>
                  <a:lnTo>
                    <a:pt x="55" y="129"/>
                  </a:lnTo>
                  <a:lnTo>
                    <a:pt x="64" y="119"/>
                  </a:lnTo>
                  <a:lnTo>
                    <a:pt x="74" y="107"/>
                  </a:lnTo>
                  <a:lnTo>
                    <a:pt x="86" y="95"/>
                  </a:lnTo>
                  <a:lnTo>
                    <a:pt x="100" y="82"/>
                  </a:lnTo>
                  <a:lnTo>
                    <a:pt x="116" y="70"/>
                  </a:lnTo>
                  <a:lnTo>
                    <a:pt x="137" y="60"/>
                  </a:lnTo>
                  <a:lnTo>
                    <a:pt x="159" y="50"/>
                  </a:lnTo>
                  <a:lnTo>
                    <a:pt x="182" y="41"/>
                  </a:lnTo>
                  <a:lnTo>
                    <a:pt x="210" y="35"/>
                  </a:lnTo>
                  <a:lnTo>
                    <a:pt x="240" y="32"/>
                  </a:lnTo>
                  <a:lnTo>
                    <a:pt x="273" y="32"/>
                  </a:lnTo>
                  <a:lnTo>
                    <a:pt x="309" y="35"/>
                  </a:lnTo>
                  <a:lnTo>
                    <a:pt x="341" y="40"/>
                  </a:lnTo>
                  <a:lnTo>
                    <a:pt x="370" y="43"/>
                  </a:lnTo>
                  <a:lnTo>
                    <a:pt x="398" y="46"/>
                  </a:lnTo>
                  <a:lnTo>
                    <a:pt x="423" y="47"/>
                  </a:lnTo>
                  <a:lnTo>
                    <a:pt x="447" y="47"/>
                  </a:lnTo>
                  <a:lnTo>
                    <a:pt x="470" y="47"/>
                  </a:lnTo>
                  <a:lnTo>
                    <a:pt x="491" y="47"/>
                  </a:lnTo>
                  <a:lnTo>
                    <a:pt x="513" y="46"/>
                  </a:lnTo>
                  <a:lnTo>
                    <a:pt x="532" y="43"/>
                  </a:lnTo>
                  <a:lnTo>
                    <a:pt x="552" y="40"/>
                  </a:lnTo>
                  <a:lnTo>
                    <a:pt x="573" y="37"/>
                  </a:lnTo>
                  <a:lnTo>
                    <a:pt x="592" y="32"/>
                  </a:lnTo>
                  <a:lnTo>
                    <a:pt x="614" y="26"/>
                  </a:lnTo>
                  <a:lnTo>
                    <a:pt x="634" y="21"/>
                  </a:lnTo>
                  <a:lnTo>
                    <a:pt x="658" y="15"/>
                  </a:lnTo>
                  <a:lnTo>
                    <a:pt x="681" y="7"/>
                  </a:lnTo>
                  <a:lnTo>
                    <a:pt x="709" y="1"/>
                  </a:lnTo>
                  <a:lnTo>
                    <a:pt x="740" y="0"/>
                  </a:lnTo>
                  <a:lnTo>
                    <a:pt x="777" y="3"/>
                  </a:lnTo>
                  <a:lnTo>
                    <a:pt x="816" y="9"/>
                  </a:lnTo>
                  <a:lnTo>
                    <a:pt x="857" y="19"/>
                  </a:lnTo>
                  <a:lnTo>
                    <a:pt x="901" y="31"/>
                  </a:lnTo>
                  <a:lnTo>
                    <a:pt x="945" y="46"/>
                  </a:lnTo>
                  <a:lnTo>
                    <a:pt x="989" y="63"/>
                  </a:lnTo>
                  <a:lnTo>
                    <a:pt x="1033" y="82"/>
                  </a:lnTo>
                  <a:lnTo>
                    <a:pt x="1075" y="103"/>
                  </a:lnTo>
                  <a:lnTo>
                    <a:pt x="1114" y="125"/>
                  </a:lnTo>
                  <a:lnTo>
                    <a:pt x="1151" y="148"/>
                  </a:lnTo>
                  <a:lnTo>
                    <a:pt x="1183" y="173"/>
                  </a:lnTo>
                  <a:lnTo>
                    <a:pt x="1210" y="198"/>
                  </a:lnTo>
                  <a:lnTo>
                    <a:pt x="1232" y="223"/>
                  </a:lnTo>
                  <a:lnTo>
                    <a:pt x="1246" y="248"/>
                  </a:lnTo>
                  <a:lnTo>
                    <a:pt x="1255" y="277"/>
                  </a:lnTo>
                  <a:lnTo>
                    <a:pt x="1258" y="317"/>
                  </a:lnTo>
                  <a:lnTo>
                    <a:pt x="1255" y="365"/>
                  </a:lnTo>
                  <a:lnTo>
                    <a:pt x="1246" y="420"/>
                  </a:lnTo>
                  <a:lnTo>
                    <a:pt x="1230" y="480"/>
                  </a:lnTo>
                  <a:lnTo>
                    <a:pt x="1210" y="544"/>
                  </a:lnTo>
                  <a:lnTo>
                    <a:pt x="1183" y="612"/>
                  </a:lnTo>
                  <a:lnTo>
                    <a:pt x="1151" y="682"/>
                  </a:lnTo>
                  <a:lnTo>
                    <a:pt x="1111" y="752"/>
                  </a:lnTo>
                  <a:lnTo>
                    <a:pt x="1066" y="823"/>
                  </a:lnTo>
                  <a:lnTo>
                    <a:pt x="1014" y="890"/>
                  </a:lnTo>
                  <a:lnTo>
                    <a:pt x="957" y="956"/>
                  </a:lnTo>
                  <a:lnTo>
                    <a:pt x="894" y="1016"/>
                  </a:lnTo>
                  <a:lnTo>
                    <a:pt x="825" y="1072"/>
                  </a:lnTo>
                  <a:lnTo>
                    <a:pt x="749" y="1121"/>
                  </a:lnTo>
                  <a:lnTo>
                    <a:pt x="667" y="1162"/>
                  </a:lnTo>
                  <a:lnTo>
                    <a:pt x="665" y="1162"/>
                  </a:lnTo>
                  <a:lnTo>
                    <a:pt x="661" y="1163"/>
                  </a:lnTo>
                  <a:lnTo>
                    <a:pt x="653" y="1165"/>
                  </a:lnTo>
                  <a:lnTo>
                    <a:pt x="645" y="1166"/>
                  </a:lnTo>
                  <a:lnTo>
                    <a:pt x="633" y="1168"/>
                  </a:lnTo>
                  <a:lnTo>
                    <a:pt x="618" y="1169"/>
                  </a:lnTo>
                  <a:lnTo>
                    <a:pt x="601" y="1169"/>
                  </a:lnTo>
                  <a:lnTo>
                    <a:pt x="582" y="1169"/>
                  </a:lnTo>
                  <a:lnTo>
                    <a:pt x="561" y="1166"/>
                  </a:lnTo>
                  <a:lnTo>
                    <a:pt x="538" y="1163"/>
                  </a:lnTo>
                  <a:lnTo>
                    <a:pt x="511" y="1157"/>
                  </a:lnTo>
                  <a:lnTo>
                    <a:pt x="485" y="1150"/>
                  </a:lnTo>
                  <a:lnTo>
                    <a:pt x="455" y="1140"/>
                  </a:lnTo>
                  <a:lnTo>
                    <a:pt x="425" y="1128"/>
                  </a:lnTo>
                  <a:lnTo>
                    <a:pt x="391" y="1112"/>
                  </a:lnTo>
                  <a:lnTo>
                    <a:pt x="357" y="1093"/>
                  </a:lnTo>
                  <a:lnTo>
                    <a:pt x="323" y="1072"/>
                  </a:lnTo>
                  <a:lnTo>
                    <a:pt x="291" y="1050"/>
                  </a:lnTo>
                  <a:lnTo>
                    <a:pt x="260" y="1028"/>
                  </a:lnTo>
                  <a:lnTo>
                    <a:pt x="232" y="1006"/>
                  </a:lnTo>
                  <a:lnTo>
                    <a:pt x="206" y="983"/>
                  </a:lnTo>
                  <a:lnTo>
                    <a:pt x="181" y="959"/>
                  </a:lnTo>
                  <a:lnTo>
                    <a:pt x="159" y="934"/>
                  </a:lnTo>
                  <a:lnTo>
                    <a:pt x="140" y="908"/>
                  </a:lnTo>
                  <a:lnTo>
                    <a:pt x="124" y="882"/>
                  </a:lnTo>
                  <a:lnTo>
                    <a:pt x="109" y="855"/>
                  </a:lnTo>
                  <a:lnTo>
                    <a:pt x="99" y="826"/>
                  </a:lnTo>
                  <a:lnTo>
                    <a:pt x="90" y="796"/>
                  </a:lnTo>
                  <a:lnTo>
                    <a:pt x="84" y="766"/>
                  </a:lnTo>
                  <a:lnTo>
                    <a:pt x="83" y="732"/>
                  </a:lnTo>
                  <a:lnTo>
                    <a:pt x="84" y="698"/>
                  </a:lnTo>
                  <a:lnTo>
                    <a:pt x="89" y="663"/>
                  </a:lnTo>
                  <a:lnTo>
                    <a:pt x="91" y="597"/>
                  </a:lnTo>
                  <a:lnTo>
                    <a:pt x="78" y="540"/>
                  </a:lnTo>
                  <a:lnTo>
                    <a:pt x="56" y="487"/>
                  </a:lnTo>
                  <a:lnTo>
                    <a:pt x="31" y="436"/>
                  </a:lnTo>
                  <a:lnTo>
                    <a:pt x="11" y="380"/>
                  </a:lnTo>
                  <a:lnTo>
                    <a:pt x="0" y="318"/>
                  </a:lnTo>
                  <a:lnTo>
                    <a:pt x="9" y="242"/>
                  </a:lnTo>
                  <a:lnTo>
                    <a:pt x="42" y="151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1" name="Freeform 18"/>
            <p:cNvSpPr>
              <a:spLocks/>
            </p:cNvSpPr>
            <p:nvPr/>
          </p:nvSpPr>
          <p:spPr bwMode="auto">
            <a:xfrm>
              <a:off x="5651" y="2738"/>
              <a:ext cx="1210" cy="1127"/>
            </a:xfrm>
            <a:custGeom>
              <a:avLst/>
              <a:gdLst>
                <a:gd name="T0" fmla="*/ 40 w 1210"/>
                <a:gd name="T1" fmla="*/ 143 h 1127"/>
                <a:gd name="T2" fmla="*/ 46 w 1210"/>
                <a:gd name="T3" fmla="*/ 131 h 1127"/>
                <a:gd name="T4" fmla="*/ 59 w 1210"/>
                <a:gd name="T5" fmla="*/ 113 h 1127"/>
                <a:gd name="T6" fmla="*/ 81 w 1210"/>
                <a:gd name="T7" fmla="*/ 90 h 1127"/>
                <a:gd name="T8" fmla="*/ 112 w 1210"/>
                <a:gd name="T9" fmla="*/ 66 h 1127"/>
                <a:gd name="T10" fmla="*/ 152 w 1210"/>
                <a:gd name="T11" fmla="*/ 46 h 1127"/>
                <a:gd name="T12" fmla="*/ 202 w 1210"/>
                <a:gd name="T13" fmla="*/ 33 h 1127"/>
                <a:gd name="T14" fmla="*/ 262 w 1210"/>
                <a:gd name="T15" fmla="*/ 28 h 1127"/>
                <a:gd name="T16" fmla="*/ 328 w 1210"/>
                <a:gd name="T17" fmla="*/ 36 h 1127"/>
                <a:gd name="T18" fmla="*/ 382 w 1210"/>
                <a:gd name="T19" fmla="*/ 42 h 1127"/>
                <a:gd name="T20" fmla="*/ 430 w 1210"/>
                <a:gd name="T21" fmla="*/ 43 h 1127"/>
                <a:gd name="T22" fmla="*/ 473 w 1210"/>
                <a:gd name="T23" fmla="*/ 43 h 1127"/>
                <a:gd name="T24" fmla="*/ 513 w 1210"/>
                <a:gd name="T25" fmla="*/ 40 h 1127"/>
                <a:gd name="T26" fmla="*/ 551 w 1210"/>
                <a:gd name="T27" fmla="*/ 34 h 1127"/>
                <a:gd name="T28" fmla="*/ 589 w 1210"/>
                <a:gd name="T29" fmla="*/ 25 h 1127"/>
                <a:gd name="T30" fmla="*/ 631 w 1210"/>
                <a:gd name="T31" fmla="*/ 14 h 1127"/>
                <a:gd name="T32" fmla="*/ 681 w 1210"/>
                <a:gd name="T33" fmla="*/ 0 h 1127"/>
                <a:gd name="T34" fmla="*/ 747 w 1210"/>
                <a:gd name="T35" fmla="*/ 2 h 1127"/>
                <a:gd name="T36" fmla="*/ 825 w 1210"/>
                <a:gd name="T37" fmla="*/ 17 h 1127"/>
                <a:gd name="T38" fmla="*/ 909 w 1210"/>
                <a:gd name="T39" fmla="*/ 43 h 1127"/>
                <a:gd name="T40" fmla="*/ 994 w 1210"/>
                <a:gd name="T41" fmla="*/ 78 h 1127"/>
                <a:gd name="T42" fmla="*/ 1072 w 1210"/>
                <a:gd name="T43" fmla="*/ 121 h 1127"/>
                <a:gd name="T44" fmla="*/ 1138 w 1210"/>
                <a:gd name="T45" fmla="*/ 166 h 1127"/>
                <a:gd name="T46" fmla="*/ 1185 w 1210"/>
                <a:gd name="T47" fmla="*/ 215 h 1127"/>
                <a:gd name="T48" fmla="*/ 1208 w 1210"/>
                <a:gd name="T49" fmla="*/ 267 h 1127"/>
                <a:gd name="T50" fmla="*/ 1207 w 1210"/>
                <a:gd name="T51" fmla="*/ 351 h 1127"/>
                <a:gd name="T52" fmla="*/ 1185 w 1210"/>
                <a:gd name="T53" fmla="*/ 461 h 1127"/>
                <a:gd name="T54" fmla="*/ 1138 w 1210"/>
                <a:gd name="T55" fmla="*/ 589 h 1127"/>
                <a:gd name="T56" fmla="*/ 1069 w 1210"/>
                <a:gd name="T57" fmla="*/ 724 h 1127"/>
                <a:gd name="T58" fmla="*/ 976 w 1210"/>
                <a:gd name="T59" fmla="*/ 857 h 1127"/>
                <a:gd name="T60" fmla="*/ 860 w 1210"/>
                <a:gd name="T61" fmla="*/ 979 h 1127"/>
                <a:gd name="T62" fmla="*/ 721 w 1210"/>
                <a:gd name="T63" fmla="*/ 1080 h 1127"/>
                <a:gd name="T64" fmla="*/ 640 w 1210"/>
                <a:gd name="T65" fmla="*/ 1120 h 1127"/>
                <a:gd name="T66" fmla="*/ 630 w 1210"/>
                <a:gd name="T67" fmla="*/ 1122 h 1127"/>
                <a:gd name="T68" fmla="*/ 608 w 1210"/>
                <a:gd name="T69" fmla="*/ 1125 h 1127"/>
                <a:gd name="T70" fmla="*/ 577 w 1210"/>
                <a:gd name="T71" fmla="*/ 1127 h 1127"/>
                <a:gd name="T72" fmla="*/ 539 w 1210"/>
                <a:gd name="T73" fmla="*/ 1124 h 1127"/>
                <a:gd name="T74" fmla="*/ 491 w 1210"/>
                <a:gd name="T75" fmla="*/ 1115 h 1127"/>
                <a:gd name="T76" fmla="*/ 436 w 1210"/>
                <a:gd name="T77" fmla="*/ 1098 h 1127"/>
                <a:gd name="T78" fmla="*/ 375 w 1210"/>
                <a:gd name="T79" fmla="*/ 1071 h 1127"/>
                <a:gd name="T80" fmla="*/ 310 w 1210"/>
                <a:gd name="T81" fmla="*/ 1032 h 1127"/>
                <a:gd name="T82" fmla="*/ 248 w 1210"/>
                <a:gd name="T83" fmla="*/ 990 h 1127"/>
                <a:gd name="T84" fmla="*/ 196 w 1210"/>
                <a:gd name="T85" fmla="*/ 946 h 1127"/>
                <a:gd name="T86" fmla="*/ 152 w 1210"/>
                <a:gd name="T87" fmla="*/ 901 h 1127"/>
                <a:gd name="T88" fmla="*/ 118 w 1210"/>
                <a:gd name="T89" fmla="*/ 851 h 1127"/>
                <a:gd name="T90" fmla="*/ 93 w 1210"/>
                <a:gd name="T91" fmla="*/ 797 h 1127"/>
                <a:gd name="T92" fmla="*/ 80 w 1210"/>
                <a:gd name="T93" fmla="*/ 737 h 1127"/>
                <a:gd name="T94" fmla="*/ 80 w 1210"/>
                <a:gd name="T95" fmla="*/ 672 h 1127"/>
                <a:gd name="T96" fmla="*/ 87 w 1210"/>
                <a:gd name="T97" fmla="*/ 574 h 1127"/>
                <a:gd name="T98" fmla="*/ 53 w 1210"/>
                <a:gd name="T99" fmla="*/ 468 h 1127"/>
                <a:gd name="T100" fmla="*/ 9 w 1210"/>
                <a:gd name="T101" fmla="*/ 366 h 1127"/>
                <a:gd name="T102" fmla="*/ 8 w 1210"/>
                <a:gd name="T103" fmla="*/ 232 h 11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10" h="1127">
                  <a:moveTo>
                    <a:pt x="39" y="144"/>
                  </a:moveTo>
                  <a:lnTo>
                    <a:pt x="40" y="143"/>
                  </a:lnTo>
                  <a:lnTo>
                    <a:pt x="42" y="138"/>
                  </a:lnTo>
                  <a:lnTo>
                    <a:pt x="46" y="131"/>
                  </a:lnTo>
                  <a:lnTo>
                    <a:pt x="52" y="124"/>
                  </a:lnTo>
                  <a:lnTo>
                    <a:pt x="59" y="113"/>
                  </a:lnTo>
                  <a:lnTo>
                    <a:pt x="69" y="102"/>
                  </a:lnTo>
                  <a:lnTo>
                    <a:pt x="81" y="90"/>
                  </a:lnTo>
                  <a:lnTo>
                    <a:pt x="96" y="78"/>
                  </a:lnTo>
                  <a:lnTo>
                    <a:pt x="112" y="66"/>
                  </a:lnTo>
                  <a:lnTo>
                    <a:pt x="130" y="56"/>
                  </a:lnTo>
                  <a:lnTo>
                    <a:pt x="152" y="46"/>
                  </a:lnTo>
                  <a:lnTo>
                    <a:pt x="175" y="39"/>
                  </a:lnTo>
                  <a:lnTo>
                    <a:pt x="202" y="33"/>
                  </a:lnTo>
                  <a:lnTo>
                    <a:pt x="231" y="28"/>
                  </a:lnTo>
                  <a:lnTo>
                    <a:pt x="262" y="28"/>
                  </a:lnTo>
                  <a:lnTo>
                    <a:pt x="297" y="31"/>
                  </a:lnTo>
                  <a:lnTo>
                    <a:pt x="328" y="36"/>
                  </a:lnTo>
                  <a:lnTo>
                    <a:pt x="356" y="39"/>
                  </a:lnTo>
                  <a:lnTo>
                    <a:pt x="382" y="42"/>
                  </a:lnTo>
                  <a:lnTo>
                    <a:pt x="407" y="43"/>
                  </a:lnTo>
                  <a:lnTo>
                    <a:pt x="430" y="43"/>
                  </a:lnTo>
                  <a:lnTo>
                    <a:pt x="452" y="44"/>
                  </a:lnTo>
                  <a:lnTo>
                    <a:pt x="473" y="43"/>
                  </a:lnTo>
                  <a:lnTo>
                    <a:pt x="492" y="42"/>
                  </a:lnTo>
                  <a:lnTo>
                    <a:pt x="513" y="40"/>
                  </a:lnTo>
                  <a:lnTo>
                    <a:pt x="532" y="37"/>
                  </a:lnTo>
                  <a:lnTo>
                    <a:pt x="551" y="34"/>
                  </a:lnTo>
                  <a:lnTo>
                    <a:pt x="570" y="30"/>
                  </a:lnTo>
                  <a:lnTo>
                    <a:pt x="589" y="25"/>
                  </a:lnTo>
                  <a:lnTo>
                    <a:pt x="611" y="20"/>
                  </a:lnTo>
                  <a:lnTo>
                    <a:pt x="631" y="14"/>
                  </a:lnTo>
                  <a:lnTo>
                    <a:pt x="655" y="6"/>
                  </a:lnTo>
                  <a:lnTo>
                    <a:pt x="681" y="0"/>
                  </a:lnTo>
                  <a:lnTo>
                    <a:pt x="712" y="0"/>
                  </a:lnTo>
                  <a:lnTo>
                    <a:pt x="747" y="2"/>
                  </a:lnTo>
                  <a:lnTo>
                    <a:pt x="784" y="8"/>
                  </a:lnTo>
                  <a:lnTo>
                    <a:pt x="825" y="17"/>
                  </a:lnTo>
                  <a:lnTo>
                    <a:pt x="866" y="28"/>
                  </a:lnTo>
                  <a:lnTo>
                    <a:pt x="909" y="43"/>
                  </a:lnTo>
                  <a:lnTo>
                    <a:pt x="951" y="61"/>
                  </a:lnTo>
                  <a:lnTo>
                    <a:pt x="994" y="78"/>
                  </a:lnTo>
                  <a:lnTo>
                    <a:pt x="1033" y="99"/>
                  </a:lnTo>
                  <a:lnTo>
                    <a:pt x="1072" y="121"/>
                  </a:lnTo>
                  <a:lnTo>
                    <a:pt x="1107" y="143"/>
                  </a:lnTo>
                  <a:lnTo>
                    <a:pt x="1138" y="166"/>
                  </a:lnTo>
                  <a:lnTo>
                    <a:pt x="1164" y="190"/>
                  </a:lnTo>
                  <a:lnTo>
                    <a:pt x="1185" y="215"/>
                  </a:lnTo>
                  <a:lnTo>
                    <a:pt x="1199" y="238"/>
                  </a:lnTo>
                  <a:lnTo>
                    <a:pt x="1208" y="267"/>
                  </a:lnTo>
                  <a:lnTo>
                    <a:pt x="1210" y="306"/>
                  </a:lnTo>
                  <a:lnTo>
                    <a:pt x="1207" y="351"/>
                  </a:lnTo>
                  <a:lnTo>
                    <a:pt x="1198" y="404"/>
                  </a:lnTo>
                  <a:lnTo>
                    <a:pt x="1185" y="461"/>
                  </a:lnTo>
                  <a:lnTo>
                    <a:pt x="1164" y="524"/>
                  </a:lnTo>
                  <a:lnTo>
                    <a:pt x="1138" y="589"/>
                  </a:lnTo>
                  <a:lnTo>
                    <a:pt x="1107" y="656"/>
                  </a:lnTo>
                  <a:lnTo>
                    <a:pt x="1069" y="724"/>
                  </a:lnTo>
                  <a:lnTo>
                    <a:pt x="1026" y="792"/>
                  </a:lnTo>
                  <a:lnTo>
                    <a:pt x="976" y="857"/>
                  </a:lnTo>
                  <a:lnTo>
                    <a:pt x="922" y="920"/>
                  </a:lnTo>
                  <a:lnTo>
                    <a:pt x="860" y="979"/>
                  </a:lnTo>
                  <a:lnTo>
                    <a:pt x="794" y="1033"/>
                  </a:lnTo>
                  <a:lnTo>
                    <a:pt x="721" y="1080"/>
                  </a:lnTo>
                  <a:lnTo>
                    <a:pt x="642" y="1120"/>
                  </a:lnTo>
                  <a:lnTo>
                    <a:pt x="640" y="1120"/>
                  </a:lnTo>
                  <a:lnTo>
                    <a:pt x="636" y="1121"/>
                  </a:lnTo>
                  <a:lnTo>
                    <a:pt x="630" y="1122"/>
                  </a:lnTo>
                  <a:lnTo>
                    <a:pt x="620" y="1124"/>
                  </a:lnTo>
                  <a:lnTo>
                    <a:pt x="608" y="1125"/>
                  </a:lnTo>
                  <a:lnTo>
                    <a:pt x="595" y="1127"/>
                  </a:lnTo>
                  <a:lnTo>
                    <a:pt x="577" y="1127"/>
                  </a:lnTo>
                  <a:lnTo>
                    <a:pt x="560" y="1125"/>
                  </a:lnTo>
                  <a:lnTo>
                    <a:pt x="539" y="1124"/>
                  </a:lnTo>
                  <a:lnTo>
                    <a:pt x="516" y="1121"/>
                  </a:lnTo>
                  <a:lnTo>
                    <a:pt x="491" y="1115"/>
                  </a:lnTo>
                  <a:lnTo>
                    <a:pt x="464" y="1108"/>
                  </a:lnTo>
                  <a:lnTo>
                    <a:pt x="436" y="1098"/>
                  </a:lnTo>
                  <a:lnTo>
                    <a:pt x="407" y="1086"/>
                  </a:lnTo>
                  <a:lnTo>
                    <a:pt x="375" y="1071"/>
                  </a:lnTo>
                  <a:lnTo>
                    <a:pt x="342" y="1052"/>
                  </a:lnTo>
                  <a:lnTo>
                    <a:pt x="310" y="1032"/>
                  </a:lnTo>
                  <a:lnTo>
                    <a:pt x="278" y="1011"/>
                  </a:lnTo>
                  <a:lnTo>
                    <a:pt x="248" y="990"/>
                  </a:lnTo>
                  <a:lnTo>
                    <a:pt x="222" y="970"/>
                  </a:lnTo>
                  <a:lnTo>
                    <a:pt x="196" y="946"/>
                  </a:lnTo>
                  <a:lnTo>
                    <a:pt x="174" y="924"/>
                  </a:lnTo>
                  <a:lnTo>
                    <a:pt x="152" y="901"/>
                  </a:lnTo>
                  <a:lnTo>
                    <a:pt x="134" y="876"/>
                  </a:lnTo>
                  <a:lnTo>
                    <a:pt x="118" y="851"/>
                  </a:lnTo>
                  <a:lnTo>
                    <a:pt x="103" y="823"/>
                  </a:lnTo>
                  <a:lnTo>
                    <a:pt x="93" y="797"/>
                  </a:lnTo>
                  <a:lnTo>
                    <a:pt x="86" y="768"/>
                  </a:lnTo>
                  <a:lnTo>
                    <a:pt x="80" y="737"/>
                  </a:lnTo>
                  <a:lnTo>
                    <a:pt x="78" y="706"/>
                  </a:lnTo>
                  <a:lnTo>
                    <a:pt x="80" y="672"/>
                  </a:lnTo>
                  <a:lnTo>
                    <a:pt x="84" y="638"/>
                  </a:lnTo>
                  <a:lnTo>
                    <a:pt x="87" y="574"/>
                  </a:lnTo>
                  <a:lnTo>
                    <a:pt x="74" y="520"/>
                  </a:lnTo>
                  <a:lnTo>
                    <a:pt x="53" y="468"/>
                  </a:lnTo>
                  <a:lnTo>
                    <a:pt x="28" y="420"/>
                  </a:lnTo>
                  <a:lnTo>
                    <a:pt x="9" y="366"/>
                  </a:lnTo>
                  <a:lnTo>
                    <a:pt x="0" y="306"/>
                  </a:lnTo>
                  <a:lnTo>
                    <a:pt x="8" y="232"/>
                  </a:lnTo>
                  <a:lnTo>
                    <a:pt x="39" y="144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2" name="Freeform 19"/>
            <p:cNvSpPr>
              <a:spLocks/>
            </p:cNvSpPr>
            <p:nvPr/>
          </p:nvSpPr>
          <p:spPr bwMode="auto">
            <a:xfrm>
              <a:off x="5672" y="2762"/>
              <a:ext cx="1164" cy="1087"/>
            </a:xfrm>
            <a:custGeom>
              <a:avLst/>
              <a:gdLst>
                <a:gd name="T0" fmla="*/ 38 w 1164"/>
                <a:gd name="T1" fmla="*/ 139 h 1087"/>
                <a:gd name="T2" fmla="*/ 44 w 1164"/>
                <a:gd name="T3" fmla="*/ 129 h 1087"/>
                <a:gd name="T4" fmla="*/ 57 w 1164"/>
                <a:gd name="T5" fmla="*/ 110 h 1087"/>
                <a:gd name="T6" fmla="*/ 78 w 1164"/>
                <a:gd name="T7" fmla="*/ 88 h 1087"/>
                <a:gd name="T8" fmla="*/ 107 w 1164"/>
                <a:gd name="T9" fmla="*/ 64 h 1087"/>
                <a:gd name="T10" fmla="*/ 145 w 1164"/>
                <a:gd name="T11" fmla="*/ 45 h 1087"/>
                <a:gd name="T12" fmla="*/ 194 w 1164"/>
                <a:gd name="T13" fmla="*/ 32 h 1087"/>
                <a:gd name="T14" fmla="*/ 251 w 1164"/>
                <a:gd name="T15" fmla="*/ 28 h 1087"/>
                <a:gd name="T16" fmla="*/ 314 w 1164"/>
                <a:gd name="T17" fmla="*/ 35 h 1087"/>
                <a:gd name="T18" fmla="*/ 367 w 1164"/>
                <a:gd name="T19" fmla="*/ 41 h 1087"/>
                <a:gd name="T20" fmla="*/ 412 w 1164"/>
                <a:gd name="T21" fmla="*/ 42 h 1087"/>
                <a:gd name="T22" fmla="*/ 453 w 1164"/>
                <a:gd name="T23" fmla="*/ 42 h 1087"/>
                <a:gd name="T24" fmla="*/ 492 w 1164"/>
                <a:gd name="T25" fmla="*/ 40 h 1087"/>
                <a:gd name="T26" fmla="*/ 528 w 1164"/>
                <a:gd name="T27" fmla="*/ 34 h 1087"/>
                <a:gd name="T28" fmla="*/ 566 w 1164"/>
                <a:gd name="T29" fmla="*/ 25 h 1087"/>
                <a:gd name="T30" fmla="*/ 607 w 1164"/>
                <a:gd name="T31" fmla="*/ 13 h 1087"/>
                <a:gd name="T32" fmla="*/ 654 w 1164"/>
                <a:gd name="T33" fmla="*/ 1 h 1087"/>
                <a:gd name="T34" fmla="*/ 718 w 1164"/>
                <a:gd name="T35" fmla="*/ 1 h 1087"/>
                <a:gd name="T36" fmla="*/ 792 w 1164"/>
                <a:gd name="T37" fmla="*/ 16 h 1087"/>
                <a:gd name="T38" fmla="*/ 875 w 1164"/>
                <a:gd name="T39" fmla="*/ 42 h 1087"/>
                <a:gd name="T40" fmla="*/ 955 w 1164"/>
                <a:gd name="T41" fmla="*/ 76 h 1087"/>
                <a:gd name="T42" fmla="*/ 1030 w 1164"/>
                <a:gd name="T43" fmla="*/ 116 h 1087"/>
                <a:gd name="T44" fmla="*/ 1093 w 1164"/>
                <a:gd name="T45" fmla="*/ 161 h 1087"/>
                <a:gd name="T46" fmla="*/ 1137 w 1164"/>
                <a:gd name="T47" fmla="*/ 207 h 1087"/>
                <a:gd name="T48" fmla="*/ 1161 w 1164"/>
                <a:gd name="T49" fmla="*/ 258 h 1087"/>
                <a:gd name="T50" fmla="*/ 1161 w 1164"/>
                <a:gd name="T51" fmla="*/ 339 h 1087"/>
                <a:gd name="T52" fmla="*/ 1139 w 1164"/>
                <a:gd name="T53" fmla="*/ 444 h 1087"/>
                <a:gd name="T54" fmla="*/ 1095 w 1164"/>
                <a:gd name="T55" fmla="*/ 568 h 1087"/>
                <a:gd name="T56" fmla="*/ 1029 w 1164"/>
                <a:gd name="T57" fmla="*/ 698 h 1087"/>
                <a:gd name="T58" fmla="*/ 939 w 1164"/>
                <a:gd name="T59" fmla="*/ 827 h 1087"/>
                <a:gd name="T60" fmla="*/ 828 w 1164"/>
                <a:gd name="T61" fmla="*/ 944 h 1087"/>
                <a:gd name="T62" fmla="*/ 693 w 1164"/>
                <a:gd name="T63" fmla="*/ 1041 h 1087"/>
                <a:gd name="T64" fmla="*/ 615 w 1164"/>
                <a:gd name="T65" fmla="*/ 1079 h 1087"/>
                <a:gd name="T66" fmla="*/ 605 w 1164"/>
                <a:gd name="T67" fmla="*/ 1082 h 1087"/>
                <a:gd name="T68" fmla="*/ 584 w 1164"/>
                <a:gd name="T69" fmla="*/ 1085 h 1087"/>
                <a:gd name="T70" fmla="*/ 555 w 1164"/>
                <a:gd name="T71" fmla="*/ 1087 h 1087"/>
                <a:gd name="T72" fmla="*/ 518 w 1164"/>
                <a:gd name="T73" fmla="*/ 1084 h 1087"/>
                <a:gd name="T74" fmla="*/ 473 w 1164"/>
                <a:gd name="T75" fmla="*/ 1075 h 1087"/>
                <a:gd name="T76" fmla="*/ 420 w 1164"/>
                <a:gd name="T77" fmla="*/ 1059 h 1087"/>
                <a:gd name="T78" fmla="*/ 361 w 1164"/>
                <a:gd name="T79" fmla="*/ 1032 h 1087"/>
                <a:gd name="T80" fmla="*/ 298 w 1164"/>
                <a:gd name="T81" fmla="*/ 996 h 1087"/>
                <a:gd name="T82" fmla="*/ 241 w 1164"/>
                <a:gd name="T83" fmla="*/ 955 h 1087"/>
                <a:gd name="T84" fmla="*/ 189 w 1164"/>
                <a:gd name="T85" fmla="*/ 914 h 1087"/>
                <a:gd name="T86" fmla="*/ 147 w 1164"/>
                <a:gd name="T87" fmla="*/ 868 h 1087"/>
                <a:gd name="T88" fmla="*/ 113 w 1164"/>
                <a:gd name="T89" fmla="*/ 820 h 1087"/>
                <a:gd name="T90" fmla="*/ 90 w 1164"/>
                <a:gd name="T91" fmla="*/ 767 h 1087"/>
                <a:gd name="T92" fmla="*/ 76 w 1164"/>
                <a:gd name="T93" fmla="*/ 711 h 1087"/>
                <a:gd name="T94" fmla="*/ 76 w 1164"/>
                <a:gd name="T95" fmla="*/ 650 h 1087"/>
                <a:gd name="T96" fmla="*/ 84 w 1164"/>
                <a:gd name="T97" fmla="*/ 554 h 1087"/>
                <a:gd name="T98" fmla="*/ 51 w 1164"/>
                <a:gd name="T99" fmla="*/ 453 h 1087"/>
                <a:gd name="T100" fmla="*/ 9 w 1164"/>
                <a:gd name="T101" fmla="*/ 353 h 1087"/>
                <a:gd name="T102" fmla="*/ 7 w 1164"/>
                <a:gd name="T103" fmla="*/ 226 h 10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64" h="1087">
                  <a:moveTo>
                    <a:pt x="37" y="141"/>
                  </a:moveTo>
                  <a:lnTo>
                    <a:pt x="38" y="139"/>
                  </a:lnTo>
                  <a:lnTo>
                    <a:pt x="40" y="135"/>
                  </a:lnTo>
                  <a:lnTo>
                    <a:pt x="44" y="129"/>
                  </a:lnTo>
                  <a:lnTo>
                    <a:pt x="50" y="120"/>
                  </a:lnTo>
                  <a:lnTo>
                    <a:pt x="57" y="110"/>
                  </a:lnTo>
                  <a:lnTo>
                    <a:pt x="66" y="100"/>
                  </a:lnTo>
                  <a:lnTo>
                    <a:pt x="78" y="88"/>
                  </a:lnTo>
                  <a:lnTo>
                    <a:pt x="91" y="76"/>
                  </a:lnTo>
                  <a:lnTo>
                    <a:pt x="107" y="64"/>
                  </a:lnTo>
                  <a:lnTo>
                    <a:pt x="125" y="54"/>
                  </a:lnTo>
                  <a:lnTo>
                    <a:pt x="145" y="45"/>
                  </a:lnTo>
                  <a:lnTo>
                    <a:pt x="167" y="38"/>
                  </a:lnTo>
                  <a:lnTo>
                    <a:pt x="194" y="32"/>
                  </a:lnTo>
                  <a:lnTo>
                    <a:pt x="222" y="28"/>
                  </a:lnTo>
                  <a:lnTo>
                    <a:pt x="251" y="28"/>
                  </a:lnTo>
                  <a:lnTo>
                    <a:pt x="285" y="31"/>
                  </a:lnTo>
                  <a:lnTo>
                    <a:pt x="314" y="35"/>
                  </a:lnTo>
                  <a:lnTo>
                    <a:pt x="342" y="38"/>
                  </a:lnTo>
                  <a:lnTo>
                    <a:pt x="367" y="41"/>
                  </a:lnTo>
                  <a:lnTo>
                    <a:pt x="390" y="42"/>
                  </a:lnTo>
                  <a:lnTo>
                    <a:pt x="412" y="42"/>
                  </a:lnTo>
                  <a:lnTo>
                    <a:pt x="434" y="44"/>
                  </a:lnTo>
                  <a:lnTo>
                    <a:pt x="453" y="42"/>
                  </a:lnTo>
                  <a:lnTo>
                    <a:pt x="473" y="41"/>
                  </a:lnTo>
                  <a:lnTo>
                    <a:pt x="492" y="40"/>
                  </a:lnTo>
                  <a:lnTo>
                    <a:pt x="511" y="37"/>
                  </a:lnTo>
                  <a:lnTo>
                    <a:pt x="528" y="34"/>
                  </a:lnTo>
                  <a:lnTo>
                    <a:pt x="547" y="29"/>
                  </a:lnTo>
                  <a:lnTo>
                    <a:pt x="566" y="25"/>
                  </a:lnTo>
                  <a:lnTo>
                    <a:pt x="587" y="19"/>
                  </a:lnTo>
                  <a:lnTo>
                    <a:pt x="607" y="13"/>
                  </a:lnTo>
                  <a:lnTo>
                    <a:pt x="629" y="6"/>
                  </a:lnTo>
                  <a:lnTo>
                    <a:pt x="654" y="1"/>
                  </a:lnTo>
                  <a:lnTo>
                    <a:pt x="685" y="0"/>
                  </a:lnTo>
                  <a:lnTo>
                    <a:pt x="718" y="1"/>
                  </a:lnTo>
                  <a:lnTo>
                    <a:pt x="754" y="7"/>
                  </a:lnTo>
                  <a:lnTo>
                    <a:pt x="792" y="16"/>
                  </a:lnTo>
                  <a:lnTo>
                    <a:pt x="833" y="28"/>
                  </a:lnTo>
                  <a:lnTo>
                    <a:pt x="875" y="42"/>
                  </a:lnTo>
                  <a:lnTo>
                    <a:pt x="916" y="59"/>
                  </a:lnTo>
                  <a:lnTo>
                    <a:pt x="955" y="76"/>
                  </a:lnTo>
                  <a:lnTo>
                    <a:pt x="993" y="95"/>
                  </a:lnTo>
                  <a:lnTo>
                    <a:pt x="1030" y="116"/>
                  </a:lnTo>
                  <a:lnTo>
                    <a:pt x="1064" y="138"/>
                  </a:lnTo>
                  <a:lnTo>
                    <a:pt x="1093" y="161"/>
                  </a:lnTo>
                  <a:lnTo>
                    <a:pt x="1118" y="185"/>
                  </a:lnTo>
                  <a:lnTo>
                    <a:pt x="1137" y="207"/>
                  </a:lnTo>
                  <a:lnTo>
                    <a:pt x="1152" y="230"/>
                  </a:lnTo>
                  <a:lnTo>
                    <a:pt x="1161" y="258"/>
                  </a:lnTo>
                  <a:lnTo>
                    <a:pt x="1164" y="295"/>
                  </a:lnTo>
                  <a:lnTo>
                    <a:pt x="1161" y="339"/>
                  </a:lnTo>
                  <a:lnTo>
                    <a:pt x="1152" y="389"/>
                  </a:lnTo>
                  <a:lnTo>
                    <a:pt x="1139" y="444"/>
                  </a:lnTo>
                  <a:lnTo>
                    <a:pt x="1120" y="504"/>
                  </a:lnTo>
                  <a:lnTo>
                    <a:pt x="1095" y="568"/>
                  </a:lnTo>
                  <a:lnTo>
                    <a:pt x="1064" y="632"/>
                  </a:lnTo>
                  <a:lnTo>
                    <a:pt x="1029" y="698"/>
                  </a:lnTo>
                  <a:lnTo>
                    <a:pt x="986" y="764"/>
                  </a:lnTo>
                  <a:lnTo>
                    <a:pt x="939" y="827"/>
                  </a:lnTo>
                  <a:lnTo>
                    <a:pt x="886" y="887"/>
                  </a:lnTo>
                  <a:lnTo>
                    <a:pt x="828" y="944"/>
                  </a:lnTo>
                  <a:lnTo>
                    <a:pt x="763" y="996"/>
                  </a:lnTo>
                  <a:lnTo>
                    <a:pt x="693" y="1041"/>
                  </a:lnTo>
                  <a:lnTo>
                    <a:pt x="616" y="1079"/>
                  </a:lnTo>
                  <a:lnTo>
                    <a:pt x="615" y="1079"/>
                  </a:lnTo>
                  <a:lnTo>
                    <a:pt x="610" y="1081"/>
                  </a:lnTo>
                  <a:lnTo>
                    <a:pt x="605" y="1082"/>
                  </a:lnTo>
                  <a:lnTo>
                    <a:pt x="596" y="1084"/>
                  </a:lnTo>
                  <a:lnTo>
                    <a:pt x="584" y="1085"/>
                  </a:lnTo>
                  <a:lnTo>
                    <a:pt x="571" y="1087"/>
                  </a:lnTo>
                  <a:lnTo>
                    <a:pt x="555" y="1087"/>
                  </a:lnTo>
                  <a:lnTo>
                    <a:pt x="537" y="1085"/>
                  </a:lnTo>
                  <a:lnTo>
                    <a:pt x="518" y="1084"/>
                  </a:lnTo>
                  <a:lnTo>
                    <a:pt x="496" y="1081"/>
                  </a:lnTo>
                  <a:lnTo>
                    <a:pt x="473" y="1075"/>
                  </a:lnTo>
                  <a:lnTo>
                    <a:pt x="448" y="1068"/>
                  </a:lnTo>
                  <a:lnTo>
                    <a:pt x="420" y="1059"/>
                  </a:lnTo>
                  <a:lnTo>
                    <a:pt x="392" y="1047"/>
                  </a:lnTo>
                  <a:lnTo>
                    <a:pt x="361" y="1032"/>
                  </a:lnTo>
                  <a:lnTo>
                    <a:pt x="330" y="1015"/>
                  </a:lnTo>
                  <a:lnTo>
                    <a:pt x="298" y="996"/>
                  </a:lnTo>
                  <a:lnTo>
                    <a:pt x="269" y="975"/>
                  </a:lnTo>
                  <a:lnTo>
                    <a:pt x="241" y="955"/>
                  </a:lnTo>
                  <a:lnTo>
                    <a:pt x="214" y="934"/>
                  </a:lnTo>
                  <a:lnTo>
                    <a:pt x="189" y="914"/>
                  </a:lnTo>
                  <a:lnTo>
                    <a:pt x="167" y="892"/>
                  </a:lnTo>
                  <a:lnTo>
                    <a:pt x="147" y="868"/>
                  </a:lnTo>
                  <a:lnTo>
                    <a:pt x="129" y="845"/>
                  </a:lnTo>
                  <a:lnTo>
                    <a:pt x="113" y="820"/>
                  </a:lnTo>
                  <a:lnTo>
                    <a:pt x="100" y="795"/>
                  </a:lnTo>
                  <a:lnTo>
                    <a:pt x="90" y="767"/>
                  </a:lnTo>
                  <a:lnTo>
                    <a:pt x="82" y="741"/>
                  </a:lnTo>
                  <a:lnTo>
                    <a:pt x="76" y="711"/>
                  </a:lnTo>
                  <a:lnTo>
                    <a:pt x="75" y="680"/>
                  </a:lnTo>
                  <a:lnTo>
                    <a:pt x="76" y="650"/>
                  </a:lnTo>
                  <a:lnTo>
                    <a:pt x="81" y="616"/>
                  </a:lnTo>
                  <a:lnTo>
                    <a:pt x="84" y="554"/>
                  </a:lnTo>
                  <a:lnTo>
                    <a:pt x="72" y="502"/>
                  </a:lnTo>
                  <a:lnTo>
                    <a:pt x="51" y="453"/>
                  </a:lnTo>
                  <a:lnTo>
                    <a:pt x="28" y="405"/>
                  </a:lnTo>
                  <a:lnTo>
                    <a:pt x="9" y="353"/>
                  </a:lnTo>
                  <a:lnTo>
                    <a:pt x="0" y="296"/>
                  </a:lnTo>
                  <a:lnTo>
                    <a:pt x="7" y="226"/>
                  </a:lnTo>
                  <a:lnTo>
                    <a:pt x="37" y="141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3" name="Freeform 20"/>
            <p:cNvSpPr>
              <a:spLocks/>
            </p:cNvSpPr>
            <p:nvPr/>
          </p:nvSpPr>
          <p:spPr bwMode="auto">
            <a:xfrm>
              <a:off x="5693" y="2787"/>
              <a:ext cx="1116" cy="1046"/>
            </a:xfrm>
            <a:custGeom>
              <a:avLst/>
              <a:gdLst>
                <a:gd name="T0" fmla="*/ 36 w 1116"/>
                <a:gd name="T1" fmla="*/ 133 h 1046"/>
                <a:gd name="T2" fmla="*/ 42 w 1116"/>
                <a:gd name="T3" fmla="*/ 123 h 1046"/>
                <a:gd name="T4" fmla="*/ 54 w 1116"/>
                <a:gd name="T5" fmla="*/ 105 h 1046"/>
                <a:gd name="T6" fmla="*/ 74 w 1116"/>
                <a:gd name="T7" fmla="*/ 85 h 1046"/>
                <a:gd name="T8" fmla="*/ 102 w 1116"/>
                <a:gd name="T9" fmla="*/ 63 h 1046"/>
                <a:gd name="T10" fmla="*/ 140 w 1116"/>
                <a:gd name="T11" fmla="*/ 44 h 1046"/>
                <a:gd name="T12" fmla="*/ 186 w 1116"/>
                <a:gd name="T13" fmla="*/ 31 h 1046"/>
                <a:gd name="T14" fmla="*/ 242 w 1116"/>
                <a:gd name="T15" fmla="*/ 26 h 1046"/>
                <a:gd name="T16" fmla="*/ 302 w 1116"/>
                <a:gd name="T17" fmla="*/ 34 h 1046"/>
                <a:gd name="T18" fmla="*/ 353 w 1116"/>
                <a:gd name="T19" fmla="*/ 38 h 1046"/>
                <a:gd name="T20" fmla="*/ 397 w 1116"/>
                <a:gd name="T21" fmla="*/ 41 h 1046"/>
                <a:gd name="T22" fmla="*/ 435 w 1116"/>
                <a:gd name="T23" fmla="*/ 41 h 1046"/>
                <a:gd name="T24" fmla="*/ 472 w 1116"/>
                <a:gd name="T25" fmla="*/ 38 h 1046"/>
                <a:gd name="T26" fmla="*/ 507 w 1116"/>
                <a:gd name="T27" fmla="*/ 32 h 1046"/>
                <a:gd name="T28" fmla="*/ 544 w 1116"/>
                <a:gd name="T29" fmla="*/ 23 h 1046"/>
                <a:gd name="T30" fmla="*/ 584 w 1116"/>
                <a:gd name="T31" fmla="*/ 12 h 1046"/>
                <a:gd name="T32" fmla="*/ 628 w 1116"/>
                <a:gd name="T33" fmla="*/ 0 h 1046"/>
                <a:gd name="T34" fmla="*/ 689 w 1116"/>
                <a:gd name="T35" fmla="*/ 1 h 1046"/>
                <a:gd name="T36" fmla="*/ 761 w 1116"/>
                <a:gd name="T37" fmla="*/ 15 h 1046"/>
                <a:gd name="T38" fmla="*/ 839 w 1116"/>
                <a:gd name="T39" fmla="*/ 39 h 1046"/>
                <a:gd name="T40" fmla="*/ 917 w 1116"/>
                <a:gd name="T41" fmla="*/ 73 h 1046"/>
                <a:gd name="T42" fmla="*/ 989 w 1116"/>
                <a:gd name="T43" fmla="*/ 111 h 1046"/>
                <a:gd name="T44" fmla="*/ 1049 w 1116"/>
                <a:gd name="T45" fmla="*/ 154 h 1046"/>
                <a:gd name="T46" fmla="*/ 1093 w 1116"/>
                <a:gd name="T47" fmla="*/ 199 h 1046"/>
                <a:gd name="T48" fmla="*/ 1113 w 1116"/>
                <a:gd name="T49" fmla="*/ 248 h 1046"/>
                <a:gd name="T50" fmla="*/ 1113 w 1116"/>
                <a:gd name="T51" fmla="*/ 325 h 1046"/>
                <a:gd name="T52" fmla="*/ 1093 w 1116"/>
                <a:gd name="T53" fmla="*/ 428 h 1046"/>
                <a:gd name="T54" fmla="*/ 1050 w 1116"/>
                <a:gd name="T55" fmla="*/ 547 h 1046"/>
                <a:gd name="T56" fmla="*/ 987 w 1116"/>
                <a:gd name="T57" fmla="*/ 672 h 1046"/>
                <a:gd name="T58" fmla="*/ 902 w 1116"/>
                <a:gd name="T59" fmla="*/ 796 h 1046"/>
                <a:gd name="T60" fmla="*/ 795 w 1116"/>
                <a:gd name="T61" fmla="*/ 909 h 1046"/>
                <a:gd name="T62" fmla="*/ 666 w 1116"/>
                <a:gd name="T63" fmla="*/ 1002 h 1046"/>
                <a:gd name="T64" fmla="*/ 591 w 1116"/>
                <a:gd name="T65" fmla="*/ 1038 h 1046"/>
                <a:gd name="T66" fmla="*/ 581 w 1116"/>
                <a:gd name="T67" fmla="*/ 1041 h 1046"/>
                <a:gd name="T68" fmla="*/ 562 w 1116"/>
                <a:gd name="T69" fmla="*/ 1044 h 1046"/>
                <a:gd name="T70" fmla="*/ 534 w 1116"/>
                <a:gd name="T71" fmla="*/ 1046 h 1046"/>
                <a:gd name="T72" fmla="*/ 497 w 1116"/>
                <a:gd name="T73" fmla="*/ 1043 h 1046"/>
                <a:gd name="T74" fmla="*/ 454 w 1116"/>
                <a:gd name="T75" fmla="*/ 1034 h 1046"/>
                <a:gd name="T76" fmla="*/ 403 w 1116"/>
                <a:gd name="T77" fmla="*/ 1019 h 1046"/>
                <a:gd name="T78" fmla="*/ 347 w 1116"/>
                <a:gd name="T79" fmla="*/ 994 h 1046"/>
                <a:gd name="T80" fmla="*/ 286 w 1116"/>
                <a:gd name="T81" fmla="*/ 958 h 1046"/>
                <a:gd name="T82" fmla="*/ 230 w 1116"/>
                <a:gd name="T83" fmla="*/ 919 h 1046"/>
                <a:gd name="T84" fmla="*/ 182 w 1116"/>
                <a:gd name="T85" fmla="*/ 878 h 1046"/>
                <a:gd name="T86" fmla="*/ 140 w 1116"/>
                <a:gd name="T87" fmla="*/ 834 h 1046"/>
                <a:gd name="T88" fmla="*/ 108 w 1116"/>
                <a:gd name="T89" fmla="*/ 789 h 1046"/>
                <a:gd name="T90" fmla="*/ 86 w 1116"/>
                <a:gd name="T91" fmla="*/ 738 h 1046"/>
                <a:gd name="T92" fmla="*/ 74 w 1116"/>
                <a:gd name="T93" fmla="*/ 683 h 1046"/>
                <a:gd name="T94" fmla="*/ 73 w 1116"/>
                <a:gd name="T95" fmla="*/ 625 h 1046"/>
                <a:gd name="T96" fmla="*/ 80 w 1116"/>
                <a:gd name="T97" fmla="*/ 532 h 1046"/>
                <a:gd name="T98" fmla="*/ 49 w 1116"/>
                <a:gd name="T99" fmla="*/ 435 h 1046"/>
                <a:gd name="T100" fmla="*/ 8 w 1116"/>
                <a:gd name="T101" fmla="*/ 340 h 1046"/>
                <a:gd name="T102" fmla="*/ 7 w 1116"/>
                <a:gd name="T103" fmla="*/ 217 h 10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16" h="1046">
                  <a:moveTo>
                    <a:pt x="35" y="135"/>
                  </a:moveTo>
                  <a:lnTo>
                    <a:pt x="36" y="133"/>
                  </a:lnTo>
                  <a:lnTo>
                    <a:pt x="38" y="129"/>
                  </a:lnTo>
                  <a:lnTo>
                    <a:pt x="42" y="123"/>
                  </a:lnTo>
                  <a:lnTo>
                    <a:pt x="47" y="114"/>
                  </a:lnTo>
                  <a:lnTo>
                    <a:pt x="54" y="105"/>
                  </a:lnTo>
                  <a:lnTo>
                    <a:pt x="64" y="95"/>
                  </a:lnTo>
                  <a:lnTo>
                    <a:pt x="74" y="85"/>
                  </a:lnTo>
                  <a:lnTo>
                    <a:pt x="88" y="73"/>
                  </a:lnTo>
                  <a:lnTo>
                    <a:pt x="102" y="63"/>
                  </a:lnTo>
                  <a:lnTo>
                    <a:pt x="120" y="53"/>
                  </a:lnTo>
                  <a:lnTo>
                    <a:pt x="140" y="44"/>
                  </a:lnTo>
                  <a:lnTo>
                    <a:pt x="161" y="35"/>
                  </a:lnTo>
                  <a:lnTo>
                    <a:pt x="186" y="31"/>
                  </a:lnTo>
                  <a:lnTo>
                    <a:pt x="212" y="26"/>
                  </a:lnTo>
                  <a:lnTo>
                    <a:pt x="242" y="26"/>
                  </a:lnTo>
                  <a:lnTo>
                    <a:pt x="274" y="29"/>
                  </a:lnTo>
                  <a:lnTo>
                    <a:pt x="302" y="34"/>
                  </a:lnTo>
                  <a:lnTo>
                    <a:pt x="328" y="37"/>
                  </a:lnTo>
                  <a:lnTo>
                    <a:pt x="353" y="38"/>
                  </a:lnTo>
                  <a:lnTo>
                    <a:pt x="375" y="39"/>
                  </a:lnTo>
                  <a:lnTo>
                    <a:pt x="397" y="41"/>
                  </a:lnTo>
                  <a:lnTo>
                    <a:pt x="416" y="41"/>
                  </a:lnTo>
                  <a:lnTo>
                    <a:pt x="435" y="41"/>
                  </a:lnTo>
                  <a:lnTo>
                    <a:pt x="454" y="39"/>
                  </a:lnTo>
                  <a:lnTo>
                    <a:pt x="472" y="38"/>
                  </a:lnTo>
                  <a:lnTo>
                    <a:pt x="490" y="35"/>
                  </a:lnTo>
                  <a:lnTo>
                    <a:pt x="507" y="32"/>
                  </a:lnTo>
                  <a:lnTo>
                    <a:pt x="526" y="28"/>
                  </a:lnTo>
                  <a:lnTo>
                    <a:pt x="544" y="23"/>
                  </a:lnTo>
                  <a:lnTo>
                    <a:pt x="563" y="17"/>
                  </a:lnTo>
                  <a:lnTo>
                    <a:pt x="584" y="12"/>
                  </a:lnTo>
                  <a:lnTo>
                    <a:pt x="604" y="6"/>
                  </a:lnTo>
                  <a:lnTo>
                    <a:pt x="628" y="0"/>
                  </a:lnTo>
                  <a:lnTo>
                    <a:pt x="657" y="0"/>
                  </a:lnTo>
                  <a:lnTo>
                    <a:pt x="689" y="1"/>
                  </a:lnTo>
                  <a:lnTo>
                    <a:pt x="724" y="7"/>
                  </a:lnTo>
                  <a:lnTo>
                    <a:pt x="761" y="15"/>
                  </a:lnTo>
                  <a:lnTo>
                    <a:pt x="799" y="26"/>
                  </a:lnTo>
                  <a:lnTo>
                    <a:pt x="839" y="39"/>
                  </a:lnTo>
                  <a:lnTo>
                    <a:pt x="878" y="56"/>
                  </a:lnTo>
                  <a:lnTo>
                    <a:pt x="917" y="73"/>
                  </a:lnTo>
                  <a:lnTo>
                    <a:pt x="953" y="91"/>
                  </a:lnTo>
                  <a:lnTo>
                    <a:pt x="989" y="111"/>
                  </a:lnTo>
                  <a:lnTo>
                    <a:pt x="1021" y="133"/>
                  </a:lnTo>
                  <a:lnTo>
                    <a:pt x="1049" y="154"/>
                  </a:lnTo>
                  <a:lnTo>
                    <a:pt x="1074" y="177"/>
                  </a:lnTo>
                  <a:lnTo>
                    <a:pt x="1093" y="199"/>
                  </a:lnTo>
                  <a:lnTo>
                    <a:pt x="1106" y="221"/>
                  </a:lnTo>
                  <a:lnTo>
                    <a:pt x="1113" y="248"/>
                  </a:lnTo>
                  <a:lnTo>
                    <a:pt x="1116" y="283"/>
                  </a:lnTo>
                  <a:lnTo>
                    <a:pt x="1113" y="325"/>
                  </a:lnTo>
                  <a:lnTo>
                    <a:pt x="1106" y="374"/>
                  </a:lnTo>
                  <a:lnTo>
                    <a:pt x="1093" y="428"/>
                  </a:lnTo>
                  <a:lnTo>
                    <a:pt x="1074" y="485"/>
                  </a:lnTo>
                  <a:lnTo>
                    <a:pt x="1050" y="547"/>
                  </a:lnTo>
                  <a:lnTo>
                    <a:pt x="1021" y="609"/>
                  </a:lnTo>
                  <a:lnTo>
                    <a:pt x="987" y="672"/>
                  </a:lnTo>
                  <a:lnTo>
                    <a:pt x="947" y="735"/>
                  </a:lnTo>
                  <a:lnTo>
                    <a:pt x="902" y="796"/>
                  </a:lnTo>
                  <a:lnTo>
                    <a:pt x="851" y="853"/>
                  </a:lnTo>
                  <a:lnTo>
                    <a:pt x="795" y="909"/>
                  </a:lnTo>
                  <a:lnTo>
                    <a:pt x="733" y="958"/>
                  </a:lnTo>
                  <a:lnTo>
                    <a:pt x="666" y="1002"/>
                  </a:lnTo>
                  <a:lnTo>
                    <a:pt x="592" y="1038"/>
                  </a:lnTo>
                  <a:lnTo>
                    <a:pt x="591" y="1038"/>
                  </a:lnTo>
                  <a:lnTo>
                    <a:pt x="588" y="1040"/>
                  </a:lnTo>
                  <a:lnTo>
                    <a:pt x="581" y="1041"/>
                  </a:lnTo>
                  <a:lnTo>
                    <a:pt x="573" y="1043"/>
                  </a:lnTo>
                  <a:lnTo>
                    <a:pt x="562" y="1044"/>
                  </a:lnTo>
                  <a:lnTo>
                    <a:pt x="548" y="1044"/>
                  </a:lnTo>
                  <a:lnTo>
                    <a:pt x="534" y="1046"/>
                  </a:lnTo>
                  <a:lnTo>
                    <a:pt x="516" y="1044"/>
                  </a:lnTo>
                  <a:lnTo>
                    <a:pt x="497" y="1043"/>
                  </a:lnTo>
                  <a:lnTo>
                    <a:pt x="476" y="1040"/>
                  </a:lnTo>
                  <a:lnTo>
                    <a:pt x="454" y="1034"/>
                  </a:lnTo>
                  <a:lnTo>
                    <a:pt x="429" y="1028"/>
                  </a:lnTo>
                  <a:lnTo>
                    <a:pt x="403" y="1019"/>
                  </a:lnTo>
                  <a:lnTo>
                    <a:pt x="377" y="1007"/>
                  </a:lnTo>
                  <a:lnTo>
                    <a:pt x="347" y="994"/>
                  </a:lnTo>
                  <a:lnTo>
                    <a:pt x="317" y="977"/>
                  </a:lnTo>
                  <a:lnTo>
                    <a:pt x="286" y="958"/>
                  </a:lnTo>
                  <a:lnTo>
                    <a:pt x="258" y="939"/>
                  </a:lnTo>
                  <a:lnTo>
                    <a:pt x="230" y="919"/>
                  </a:lnTo>
                  <a:lnTo>
                    <a:pt x="205" y="899"/>
                  </a:lnTo>
                  <a:lnTo>
                    <a:pt x="182" y="878"/>
                  </a:lnTo>
                  <a:lnTo>
                    <a:pt x="160" y="856"/>
                  </a:lnTo>
                  <a:lnTo>
                    <a:pt x="140" y="834"/>
                  </a:lnTo>
                  <a:lnTo>
                    <a:pt x="123" y="812"/>
                  </a:lnTo>
                  <a:lnTo>
                    <a:pt x="108" y="789"/>
                  </a:lnTo>
                  <a:lnTo>
                    <a:pt x="96" y="764"/>
                  </a:lnTo>
                  <a:lnTo>
                    <a:pt x="86" y="738"/>
                  </a:lnTo>
                  <a:lnTo>
                    <a:pt x="79" y="711"/>
                  </a:lnTo>
                  <a:lnTo>
                    <a:pt x="74" y="683"/>
                  </a:lnTo>
                  <a:lnTo>
                    <a:pt x="71" y="654"/>
                  </a:lnTo>
                  <a:lnTo>
                    <a:pt x="73" y="625"/>
                  </a:lnTo>
                  <a:lnTo>
                    <a:pt x="77" y="592"/>
                  </a:lnTo>
                  <a:lnTo>
                    <a:pt x="80" y="532"/>
                  </a:lnTo>
                  <a:lnTo>
                    <a:pt x="69" y="482"/>
                  </a:lnTo>
                  <a:lnTo>
                    <a:pt x="49" y="435"/>
                  </a:lnTo>
                  <a:lnTo>
                    <a:pt x="27" y="390"/>
                  </a:lnTo>
                  <a:lnTo>
                    <a:pt x="8" y="340"/>
                  </a:lnTo>
                  <a:lnTo>
                    <a:pt x="0" y="284"/>
                  </a:lnTo>
                  <a:lnTo>
                    <a:pt x="7" y="217"/>
                  </a:lnTo>
                  <a:lnTo>
                    <a:pt x="35" y="135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4" name="Freeform 21"/>
            <p:cNvSpPr>
              <a:spLocks/>
            </p:cNvSpPr>
            <p:nvPr/>
          </p:nvSpPr>
          <p:spPr bwMode="auto">
            <a:xfrm>
              <a:off x="5715" y="2810"/>
              <a:ext cx="1069" cy="1005"/>
            </a:xfrm>
            <a:custGeom>
              <a:avLst/>
              <a:gdLst>
                <a:gd name="T0" fmla="*/ 35 w 1069"/>
                <a:gd name="T1" fmla="*/ 125 h 1005"/>
                <a:gd name="T2" fmla="*/ 60 w 1069"/>
                <a:gd name="T3" fmla="*/ 93 h 1005"/>
                <a:gd name="T4" fmla="*/ 114 w 1069"/>
                <a:gd name="T5" fmla="*/ 52 h 1005"/>
                <a:gd name="T6" fmla="*/ 202 w 1069"/>
                <a:gd name="T7" fmla="*/ 28 h 1005"/>
                <a:gd name="T8" fmla="*/ 289 w 1069"/>
                <a:gd name="T9" fmla="*/ 34 h 1005"/>
                <a:gd name="T10" fmla="*/ 337 w 1069"/>
                <a:gd name="T11" fmla="*/ 40 h 1005"/>
                <a:gd name="T12" fmla="*/ 378 w 1069"/>
                <a:gd name="T13" fmla="*/ 41 h 1005"/>
                <a:gd name="T14" fmla="*/ 416 w 1069"/>
                <a:gd name="T15" fmla="*/ 41 h 1005"/>
                <a:gd name="T16" fmla="*/ 452 w 1069"/>
                <a:gd name="T17" fmla="*/ 38 h 1005"/>
                <a:gd name="T18" fmla="*/ 485 w 1069"/>
                <a:gd name="T19" fmla="*/ 33 h 1005"/>
                <a:gd name="T20" fmla="*/ 520 w 1069"/>
                <a:gd name="T21" fmla="*/ 24 h 1005"/>
                <a:gd name="T22" fmla="*/ 557 w 1069"/>
                <a:gd name="T23" fmla="*/ 12 h 1005"/>
                <a:gd name="T24" fmla="*/ 601 w 1069"/>
                <a:gd name="T25" fmla="*/ 2 h 1005"/>
                <a:gd name="T26" fmla="*/ 658 w 1069"/>
                <a:gd name="T27" fmla="*/ 3 h 1005"/>
                <a:gd name="T28" fmla="*/ 729 w 1069"/>
                <a:gd name="T29" fmla="*/ 16 h 1005"/>
                <a:gd name="T30" fmla="*/ 802 w 1069"/>
                <a:gd name="T31" fmla="*/ 40 h 1005"/>
                <a:gd name="T32" fmla="*/ 877 w 1069"/>
                <a:gd name="T33" fmla="*/ 72 h 1005"/>
                <a:gd name="T34" fmla="*/ 946 w 1069"/>
                <a:gd name="T35" fmla="*/ 109 h 1005"/>
                <a:gd name="T36" fmla="*/ 1005 w 1069"/>
                <a:gd name="T37" fmla="*/ 150 h 1005"/>
                <a:gd name="T38" fmla="*/ 1046 w 1069"/>
                <a:gd name="T39" fmla="*/ 192 h 1005"/>
                <a:gd name="T40" fmla="*/ 1066 w 1069"/>
                <a:gd name="T41" fmla="*/ 239 h 1005"/>
                <a:gd name="T42" fmla="*/ 1066 w 1069"/>
                <a:gd name="T43" fmla="*/ 314 h 1005"/>
                <a:gd name="T44" fmla="*/ 1046 w 1069"/>
                <a:gd name="T45" fmla="*/ 412 h 1005"/>
                <a:gd name="T46" fmla="*/ 1006 w 1069"/>
                <a:gd name="T47" fmla="*/ 527 h 1005"/>
                <a:gd name="T48" fmla="*/ 945 w 1069"/>
                <a:gd name="T49" fmla="*/ 647 h 1005"/>
                <a:gd name="T50" fmla="*/ 862 w 1069"/>
                <a:gd name="T51" fmla="*/ 766 h 1005"/>
                <a:gd name="T52" fmla="*/ 760 w 1069"/>
                <a:gd name="T53" fmla="*/ 874 h 1005"/>
                <a:gd name="T54" fmla="*/ 636 w 1069"/>
                <a:gd name="T55" fmla="*/ 964 h 1005"/>
                <a:gd name="T56" fmla="*/ 564 w 1069"/>
                <a:gd name="T57" fmla="*/ 999 h 1005"/>
                <a:gd name="T58" fmla="*/ 556 w 1069"/>
                <a:gd name="T59" fmla="*/ 1002 h 1005"/>
                <a:gd name="T60" fmla="*/ 537 w 1069"/>
                <a:gd name="T61" fmla="*/ 1005 h 1005"/>
                <a:gd name="T62" fmla="*/ 510 w 1069"/>
                <a:gd name="T63" fmla="*/ 1005 h 1005"/>
                <a:gd name="T64" fmla="*/ 475 w 1069"/>
                <a:gd name="T65" fmla="*/ 1004 h 1005"/>
                <a:gd name="T66" fmla="*/ 434 w 1069"/>
                <a:gd name="T67" fmla="*/ 996 h 1005"/>
                <a:gd name="T68" fmla="*/ 385 w 1069"/>
                <a:gd name="T69" fmla="*/ 980 h 1005"/>
                <a:gd name="T70" fmla="*/ 331 w 1069"/>
                <a:gd name="T71" fmla="*/ 957 h 1005"/>
                <a:gd name="T72" fmla="*/ 273 w 1069"/>
                <a:gd name="T73" fmla="*/ 923 h 1005"/>
                <a:gd name="T74" fmla="*/ 220 w 1069"/>
                <a:gd name="T75" fmla="*/ 885 h 1005"/>
                <a:gd name="T76" fmla="*/ 173 w 1069"/>
                <a:gd name="T77" fmla="*/ 847 h 1005"/>
                <a:gd name="T78" fmla="*/ 133 w 1069"/>
                <a:gd name="T79" fmla="*/ 804 h 1005"/>
                <a:gd name="T80" fmla="*/ 102 w 1069"/>
                <a:gd name="T81" fmla="*/ 760 h 1005"/>
                <a:gd name="T82" fmla="*/ 82 w 1069"/>
                <a:gd name="T83" fmla="*/ 712 h 1005"/>
                <a:gd name="T84" fmla="*/ 70 w 1069"/>
                <a:gd name="T85" fmla="*/ 659 h 1005"/>
                <a:gd name="T86" fmla="*/ 69 w 1069"/>
                <a:gd name="T87" fmla="*/ 602 h 1005"/>
                <a:gd name="T88" fmla="*/ 76 w 1069"/>
                <a:gd name="T89" fmla="*/ 514 h 1005"/>
                <a:gd name="T90" fmla="*/ 45 w 1069"/>
                <a:gd name="T91" fmla="*/ 420 h 1005"/>
                <a:gd name="T92" fmla="*/ 7 w 1069"/>
                <a:gd name="T93" fmla="*/ 329 h 1005"/>
                <a:gd name="T94" fmla="*/ 5 w 1069"/>
                <a:gd name="T95" fmla="*/ 210 h 100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9" h="1005">
                  <a:moveTo>
                    <a:pt x="32" y="131"/>
                  </a:moveTo>
                  <a:lnTo>
                    <a:pt x="35" y="125"/>
                  </a:lnTo>
                  <a:lnTo>
                    <a:pt x="44" y="112"/>
                  </a:lnTo>
                  <a:lnTo>
                    <a:pt x="60" y="93"/>
                  </a:lnTo>
                  <a:lnTo>
                    <a:pt x="83" y="72"/>
                  </a:lnTo>
                  <a:lnTo>
                    <a:pt x="114" y="52"/>
                  </a:lnTo>
                  <a:lnTo>
                    <a:pt x="154" y="36"/>
                  </a:lnTo>
                  <a:lnTo>
                    <a:pt x="202" y="28"/>
                  </a:lnTo>
                  <a:lnTo>
                    <a:pt x="261" y="31"/>
                  </a:lnTo>
                  <a:lnTo>
                    <a:pt x="289" y="34"/>
                  </a:lnTo>
                  <a:lnTo>
                    <a:pt x="314" y="37"/>
                  </a:lnTo>
                  <a:lnTo>
                    <a:pt x="337" y="40"/>
                  </a:lnTo>
                  <a:lnTo>
                    <a:pt x="359" y="41"/>
                  </a:lnTo>
                  <a:lnTo>
                    <a:pt x="378" y="41"/>
                  </a:lnTo>
                  <a:lnTo>
                    <a:pt x="399" y="41"/>
                  </a:lnTo>
                  <a:lnTo>
                    <a:pt x="416" y="41"/>
                  </a:lnTo>
                  <a:lnTo>
                    <a:pt x="434" y="40"/>
                  </a:lnTo>
                  <a:lnTo>
                    <a:pt x="452" y="38"/>
                  </a:lnTo>
                  <a:lnTo>
                    <a:pt x="468" y="36"/>
                  </a:lnTo>
                  <a:lnTo>
                    <a:pt x="485" y="33"/>
                  </a:lnTo>
                  <a:lnTo>
                    <a:pt x="503" y="28"/>
                  </a:lnTo>
                  <a:lnTo>
                    <a:pt x="520" y="24"/>
                  </a:lnTo>
                  <a:lnTo>
                    <a:pt x="538" y="18"/>
                  </a:lnTo>
                  <a:lnTo>
                    <a:pt x="557" y="12"/>
                  </a:lnTo>
                  <a:lnTo>
                    <a:pt x="578" y="6"/>
                  </a:lnTo>
                  <a:lnTo>
                    <a:pt x="601" y="2"/>
                  </a:lnTo>
                  <a:lnTo>
                    <a:pt x="628" y="0"/>
                  </a:lnTo>
                  <a:lnTo>
                    <a:pt x="658" y="3"/>
                  </a:lnTo>
                  <a:lnTo>
                    <a:pt x="692" y="8"/>
                  </a:lnTo>
                  <a:lnTo>
                    <a:pt x="729" y="16"/>
                  </a:lnTo>
                  <a:lnTo>
                    <a:pt x="766" y="27"/>
                  </a:lnTo>
                  <a:lnTo>
                    <a:pt x="802" y="40"/>
                  </a:lnTo>
                  <a:lnTo>
                    <a:pt x="840" y="55"/>
                  </a:lnTo>
                  <a:lnTo>
                    <a:pt x="877" y="72"/>
                  </a:lnTo>
                  <a:lnTo>
                    <a:pt x="912" y="90"/>
                  </a:lnTo>
                  <a:lnTo>
                    <a:pt x="946" y="109"/>
                  </a:lnTo>
                  <a:lnTo>
                    <a:pt x="977" y="129"/>
                  </a:lnTo>
                  <a:lnTo>
                    <a:pt x="1005" y="150"/>
                  </a:lnTo>
                  <a:lnTo>
                    <a:pt x="1028" y="172"/>
                  </a:lnTo>
                  <a:lnTo>
                    <a:pt x="1046" y="192"/>
                  </a:lnTo>
                  <a:lnTo>
                    <a:pt x="1059" y="214"/>
                  </a:lnTo>
                  <a:lnTo>
                    <a:pt x="1066" y="239"/>
                  </a:lnTo>
                  <a:lnTo>
                    <a:pt x="1069" y="273"/>
                  </a:lnTo>
                  <a:lnTo>
                    <a:pt x="1066" y="314"/>
                  </a:lnTo>
                  <a:lnTo>
                    <a:pt x="1059" y="361"/>
                  </a:lnTo>
                  <a:lnTo>
                    <a:pt x="1046" y="412"/>
                  </a:lnTo>
                  <a:lnTo>
                    <a:pt x="1028" y="468"/>
                  </a:lnTo>
                  <a:lnTo>
                    <a:pt x="1006" y="527"/>
                  </a:lnTo>
                  <a:lnTo>
                    <a:pt x="978" y="587"/>
                  </a:lnTo>
                  <a:lnTo>
                    <a:pt x="945" y="647"/>
                  </a:lnTo>
                  <a:lnTo>
                    <a:pt x="906" y="707"/>
                  </a:lnTo>
                  <a:lnTo>
                    <a:pt x="862" y="766"/>
                  </a:lnTo>
                  <a:lnTo>
                    <a:pt x="814" y="823"/>
                  </a:lnTo>
                  <a:lnTo>
                    <a:pt x="760" y="874"/>
                  </a:lnTo>
                  <a:lnTo>
                    <a:pt x="701" y="923"/>
                  </a:lnTo>
                  <a:lnTo>
                    <a:pt x="636" y="964"/>
                  </a:lnTo>
                  <a:lnTo>
                    <a:pt x="566" y="999"/>
                  </a:lnTo>
                  <a:lnTo>
                    <a:pt x="564" y="999"/>
                  </a:lnTo>
                  <a:lnTo>
                    <a:pt x="562" y="1001"/>
                  </a:lnTo>
                  <a:lnTo>
                    <a:pt x="556" y="1002"/>
                  </a:lnTo>
                  <a:lnTo>
                    <a:pt x="547" y="1004"/>
                  </a:lnTo>
                  <a:lnTo>
                    <a:pt x="537" y="1005"/>
                  </a:lnTo>
                  <a:lnTo>
                    <a:pt x="525" y="1005"/>
                  </a:lnTo>
                  <a:lnTo>
                    <a:pt x="510" y="1005"/>
                  </a:lnTo>
                  <a:lnTo>
                    <a:pt x="494" y="1005"/>
                  </a:lnTo>
                  <a:lnTo>
                    <a:pt x="475" y="1004"/>
                  </a:lnTo>
                  <a:lnTo>
                    <a:pt x="454" y="1001"/>
                  </a:lnTo>
                  <a:lnTo>
                    <a:pt x="434" y="996"/>
                  </a:lnTo>
                  <a:lnTo>
                    <a:pt x="410" y="989"/>
                  </a:lnTo>
                  <a:lnTo>
                    <a:pt x="385" y="980"/>
                  </a:lnTo>
                  <a:lnTo>
                    <a:pt x="359" y="970"/>
                  </a:lnTo>
                  <a:lnTo>
                    <a:pt x="331" y="957"/>
                  </a:lnTo>
                  <a:lnTo>
                    <a:pt x="302" y="940"/>
                  </a:lnTo>
                  <a:lnTo>
                    <a:pt x="273" y="923"/>
                  </a:lnTo>
                  <a:lnTo>
                    <a:pt x="245" y="904"/>
                  </a:lnTo>
                  <a:lnTo>
                    <a:pt x="220" y="885"/>
                  </a:lnTo>
                  <a:lnTo>
                    <a:pt x="195" y="866"/>
                  </a:lnTo>
                  <a:lnTo>
                    <a:pt x="173" y="847"/>
                  </a:lnTo>
                  <a:lnTo>
                    <a:pt x="152" y="826"/>
                  </a:lnTo>
                  <a:lnTo>
                    <a:pt x="133" y="804"/>
                  </a:lnTo>
                  <a:lnTo>
                    <a:pt x="117" y="782"/>
                  </a:lnTo>
                  <a:lnTo>
                    <a:pt x="102" y="760"/>
                  </a:lnTo>
                  <a:lnTo>
                    <a:pt x="91" y="737"/>
                  </a:lnTo>
                  <a:lnTo>
                    <a:pt x="82" y="712"/>
                  </a:lnTo>
                  <a:lnTo>
                    <a:pt x="74" y="685"/>
                  </a:lnTo>
                  <a:lnTo>
                    <a:pt x="70" y="659"/>
                  </a:lnTo>
                  <a:lnTo>
                    <a:pt x="69" y="631"/>
                  </a:lnTo>
                  <a:lnTo>
                    <a:pt x="69" y="602"/>
                  </a:lnTo>
                  <a:lnTo>
                    <a:pt x="73" y="571"/>
                  </a:lnTo>
                  <a:lnTo>
                    <a:pt x="76" y="514"/>
                  </a:lnTo>
                  <a:lnTo>
                    <a:pt x="64" y="465"/>
                  </a:lnTo>
                  <a:lnTo>
                    <a:pt x="45" y="420"/>
                  </a:lnTo>
                  <a:lnTo>
                    <a:pt x="25" y="376"/>
                  </a:lnTo>
                  <a:lnTo>
                    <a:pt x="7" y="329"/>
                  </a:lnTo>
                  <a:lnTo>
                    <a:pt x="0" y="275"/>
                  </a:lnTo>
                  <a:lnTo>
                    <a:pt x="5" y="210"/>
                  </a:lnTo>
                  <a:lnTo>
                    <a:pt x="32" y="131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5" name="Freeform 22"/>
            <p:cNvSpPr>
              <a:spLocks/>
            </p:cNvSpPr>
            <p:nvPr/>
          </p:nvSpPr>
          <p:spPr bwMode="auto">
            <a:xfrm>
              <a:off x="5735" y="2835"/>
              <a:ext cx="1023" cy="964"/>
            </a:xfrm>
            <a:custGeom>
              <a:avLst/>
              <a:gdLst>
                <a:gd name="T0" fmla="*/ 35 w 1023"/>
                <a:gd name="T1" fmla="*/ 122 h 964"/>
                <a:gd name="T2" fmla="*/ 59 w 1023"/>
                <a:gd name="T3" fmla="*/ 90 h 964"/>
                <a:gd name="T4" fmla="*/ 110 w 1023"/>
                <a:gd name="T5" fmla="*/ 50 h 964"/>
                <a:gd name="T6" fmla="*/ 195 w 1023"/>
                <a:gd name="T7" fmla="*/ 27 h 964"/>
                <a:gd name="T8" fmla="*/ 277 w 1023"/>
                <a:gd name="T9" fmla="*/ 33 h 964"/>
                <a:gd name="T10" fmla="*/ 323 w 1023"/>
                <a:gd name="T11" fmla="*/ 38 h 964"/>
                <a:gd name="T12" fmla="*/ 364 w 1023"/>
                <a:gd name="T13" fmla="*/ 40 h 964"/>
                <a:gd name="T14" fmla="*/ 399 w 1023"/>
                <a:gd name="T15" fmla="*/ 40 h 964"/>
                <a:gd name="T16" fmla="*/ 433 w 1023"/>
                <a:gd name="T17" fmla="*/ 37 h 964"/>
                <a:gd name="T18" fmla="*/ 465 w 1023"/>
                <a:gd name="T19" fmla="*/ 31 h 964"/>
                <a:gd name="T20" fmla="*/ 499 w 1023"/>
                <a:gd name="T21" fmla="*/ 24 h 964"/>
                <a:gd name="T22" fmla="*/ 534 w 1023"/>
                <a:gd name="T23" fmla="*/ 12 h 964"/>
                <a:gd name="T24" fmla="*/ 575 w 1023"/>
                <a:gd name="T25" fmla="*/ 2 h 964"/>
                <a:gd name="T26" fmla="*/ 631 w 1023"/>
                <a:gd name="T27" fmla="*/ 3 h 964"/>
                <a:gd name="T28" fmla="*/ 697 w 1023"/>
                <a:gd name="T29" fmla="*/ 15 h 964"/>
                <a:gd name="T30" fmla="*/ 769 w 1023"/>
                <a:gd name="T31" fmla="*/ 38 h 964"/>
                <a:gd name="T32" fmla="*/ 839 w 1023"/>
                <a:gd name="T33" fmla="*/ 69 h 964"/>
                <a:gd name="T34" fmla="*/ 905 w 1023"/>
                <a:gd name="T35" fmla="*/ 104 h 964"/>
                <a:gd name="T36" fmla="*/ 961 w 1023"/>
                <a:gd name="T37" fmla="*/ 144 h 964"/>
                <a:gd name="T38" fmla="*/ 1001 w 1023"/>
                <a:gd name="T39" fmla="*/ 185 h 964"/>
                <a:gd name="T40" fmla="*/ 1020 w 1023"/>
                <a:gd name="T41" fmla="*/ 231 h 964"/>
                <a:gd name="T42" fmla="*/ 1020 w 1023"/>
                <a:gd name="T43" fmla="*/ 301 h 964"/>
                <a:gd name="T44" fmla="*/ 1001 w 1023"/>
                <a:gd name="T45" fmla="*/ 396 h 964"/>
                <a:gd name="T46" fmla="*/ 963 w 1023"/>
                <a:gd name="T47" fmla="*/ 505 h 964"/>
                <a:gd name="T48" fmla="*/ 904 w 1023"/>
                <a:gd name="T49" fmla="*/ 621 h 964"/>
                <a:gd name="T50" fmla="*/ 826 w 1023"/>
                <a:gd name="T51" fmla="*/ 735 h 964"/>
                <a:gd name="T52" fmla="*/ 728 w 1023"/>
                <a:gd name="T53" fmla="*/ 839 h 964"/>
                <a:gd name="T54" fmla="*/ 611 w 1023"/>
                <a:gd name="T55" fmla="*/ 924 h 964"/>
                <a:gd name="T56" fmla="*/ 542 w 1023"/>
                <a:gd name="T57" fmla="*/ 958 h 964"/>
                <a:gd name="T58" fmla="*/ 533 w 1023"/>
                <a:gd name="T59" fmla="*/ 961 h 964"/>
                <a:gd name="T60" fmla="*/ 515 w 1023"/>
                <a:gd name="T61" fmla="*/ 964 h 964"/>
                <a:gd name="T62" fmla="*/ 489 w 1023"/>
                <a:gd name="T63" fmla="*/ 964 h 964"/>
                <a:gd name="T64" fmla="*/ 456 w 1023"/>
                <a:gd name="T65" fmla="*/ 962 h 964"/>
                <a:gd name="T66" fmla="*/ 417 w 1023"/>
                <a:gd name="T67" fmla="*/ 955 h 964"/>
                <a:gd name="T68" fmla="*/ 370 w 1023"/>
                <a:gd name="T69" fmla="*/ 940 h 964"/>
                <a:gd name="T70" fmla="*/ 319 w 1023"/>
                <a:gd name="T71" fmla="*/ 917 h 964"/>
                <a:gd name="T72" fmla="*/ 263 w 1023"/>
                <a:gd name="T73" fmla="*/ 883 h 964"/>
                <a:gd name="T74" fmla="*/ 211 w 1023"/>
                <a:gd name="T75" fmla="*/ 848 h 964"/>
                <a:gd name="T76" fmla="*/ 167 w 1023"/>
                <a:gd name="T77" fmla="*/ 811 h 964"/>
                <a:gd name="T78" fmla="*/ 129 w 1023"/>
                <a:gd name="T79" fmla="*/ 770 h 964"/>
                <a:gd name="T80" fmla="*/ 100 w 1023"/>
                <a:gd name="T81" fmla="*/ 728 h 964"/>
                <a:gd name="T82" fmla="*/ 79 w 1023"/>
                <a:gd name="T83" fmla="*/ 682 h 964"/>
                <a:gd name="T84" fmla="*/ 69 w 1023"/>
                <a:gd name="T85" fmla="*/ 631 h 964"/>
                <a:gd name="T86" fmla="*/ 68 w 1023"/>
                <a:gd name="T87" fmla="*/ 577 h 964"/>
                <a:gd name="T88" fmla="*/ 75 w 1023"/>
                <a:gd name="T89" fmla="*/ 493 h 964"/>
                <a:gd name="T90" fmla="*/ 46 w 1023"/>
                <a:gd name="T91" fmla="*/ 404 h 964"/>
                <a:gd name="T92" fmla="*/ 9 w 1023"/>
                <a:gd name="T93" fmla="*/ 316 h 964"/>
                <a:gd name="T94" fmla="*/ 6 w 1023"/>
                <a:gd name="T95" fmla="*/ 201 h 9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23" h="964">
                  <a:moveTo>
                    <a:pt x="32" y="126"/>
                  </a:moveTo>
                  <a:lnTo>
                    <a:pt x="35" y="122"/>
                  </a:lnTo>
                  <a:lnTo>
                    <a:pt x="44" y="107"/>
                  </a:lnTo>
                  <a:lnTo>
                    <a:pt x="59" y="90"/>
                  </a:lnTo>
                  <a:lnTo>
                    <a:pt x="81" y="69"/>
                  </a:lnTo>
                  <a:lnTo>
                    <a:pt x="110" y="50"/>
                  </a:lnTo>
                  <a:lnTo>
                    <a:pt x="148" y="35"/>
                  </a:lnTo>
                  <a:lnTo>
                    <a:pt x="195" y="27"/>
                  </a:lnTo>
                  <a:lnTo>
                    <a:pt x="251" y="30"/>
                  </a:lnTo>
                  <a:lnTo>
                    <a:pt x="277" y="33"/>
                  </a:lnTo>
                  <a:lnTo>
                    <a:pt x="301" y="35"/>
                  </a:lnTo>
                  <a:lnTo>
                    <a:pt x="323" y="38"/>
                  </a:lnTo>
                  <a:lnTo>
                    <a:pt x="343" y="40"/>
                  </a:lnTo>
                  <a:lnTo>
                    <a:pt x="364" y="40"/>
                  </a:lnTo>
                  <a:lnTo>
                    <a:pt x="382" y="40"/>
                  </a:lnTo>
                  <a:lnTo>
                    <a:pt x="399" y="40"/>
                  </a:lnTo>
                  <a:lnTo>
                    <a:pt x="417" y="38"/>
                  </a:lnTo>
                  <a:lnTo>
                    <a:pt x="433" y="37"/>
                  </a:lnTo>
                  <a:lnTo>
                    <a:pt x="449" y="34"/>
                  </a:lnTo>
                  <a:lnTo>
                    <a:pt x="465" y="31"/>
                  </a:lnTo>
                  <a:lnTo>
                    <a:pt x="481" y="28"/>
                  </a:lnTo>
                  <a:lnTo>
                    <a:pt x="499" y="24"/>
                  </a:lnTo>
                  <a:lnTo>
                    <a:pt x="515" y="18"/>
                  </a:lnTo>
                  <a:lnTo>
                    <a:pt x="534" y="12"/>
                  </a:lnTo>
                  <a:lnTo>
                    <a:pt x="553" y="6"/>
                  </a:lnTo>
                  <a:lnTo>
                    <a:pt x="575" y="2"/>
                  </a:lnTo>
                  <a:lnTo>
                    <a:pt x="602" y="0"/>
                  </a:lnTo>
                  <a:lnTo>
                    <a:pt x="631" y="3"/>
                  </a:lnTo>
                  <a:lnTo>
                    <a:pt x="663" y="8"/>
                  </a:lnTo>
                  <a:lnTo>
                    <a:pt x="697" y="15"/>
                  </a:lnTo>
                  <a:lnTo>
                    <a:pt x="732" y="25"/>
                  </a:lnTo>
                  <a:lnTo>
                    <a:pt x="769" y="38"/>
                  </a:lnTo>
                  <a:lnTo>
                    <a:pt x="804" y="53"/>
                  </a:lnTo>
                  <a:lnTo>
                    <a:pt x="839" y="69"/>
                  </a:lnTo>
                  <a:lnTo>
                    <a:pt x="873" y="85"/>
                  </a:lnTo>
                  <a:lnTo>
                    <a:pt x="905" y="104"/>
                  </a:lnTo>
                  <a:lnTo>
                    <a:pt x="935" y="123"/>
                  </a:lnTo>
                  <a:lnTo>
                    <a:pt x="961" y="144"/>
                  </a:lnTo>
                  <a:lnTo>
                    <a:pt x="983" y="165"/>
                  </a:lnTo>
                  <a:lnTo>
                    <a:pt x="1001" y="185"/>
                  </a:lnTo>
                  <a:lnTo>
                    <a:pt x="1013" y="206"/>
                  </a:lnTo>
                  <a:lnTo>
                    <a:pt x="1020" y="231"/>
                  </a:lnTo>
                  <a:lnTo>
                    <a:pt x="1023" y="263"/>
                  </a:lnTo>
                  <a:lnTo>
                    <a:pt x="1020" y="301"/>
                  </a:lnTo>
                  <a:lnTo>
                    <a:pt x="1013" y="346"/>
                  </a:lnTo>
                  <a:lnTo>
                    <a:pt x="1001" y="396"/>
                  </a:lnTo>
                  <a:lnTo>
                    <a:pt x="985" y="449"/>
                  </a:lnTo>
                  <a:lnTo>
                    <a:pt x="963" y="505"/>
                  </a:lnTo>
                  <a:lnTo>
                    <a:pt x="936" y="562"/>
                  </a:lnTo>
                  <a:lnTo>
                    <a:pt x="904" y="621"/>
                  </a:lnTo>
                  <a:lnTo>
                    <a:pt x="867" y="678"/>
                  </a:lnTo>
                  <a:lnTo>
                    <a:pt x="826" y="735"/>
                  </a:lnTo>
                  <a:lnTo>
                    <a:pt x="779" y="788"/>
                  </a:lnTo>
                  <a:lnTo>
                    <a:pt x="728" y="839"/>
                  </a:lnTo>
                  <a:lnTo>
                    <a:pt x="672" y="885"/>
                  </a:lnTo>
                  <a:lnTo>
                    <a:pt x="611" y="924"/>
                  </a:lnTo>
                  <a:lnTo>
                    <a:pt x="543" y="958"/>
                  </a:lnTo>
                  <a:lnTo>
                    <a:pt x="542" y="958"/>
                  </a:lnTo>
                  <a:lnTo>
                    <a:pt x="539" y="959"/>
                  </a:lnTo>
                  <a:lnTo>
                    <a:pt x="533" y="961"/>
                  </a:lnTo>
                  <a:lnTo>
                    <a:pt x="525" y="962"/>
                  </a:lnTo>
                  <a:lnTo>
                    <a:pt x="515" y="964"/>
                  </a:lnTo>
                  <a:lnTo>
                    <a:pt x="503" y="964"/>
                  </a:lnTo>
                  <a:lnTo>
                    <a:pt x="489" y="964"/>
                  </a:lnTo>
                  <a:lnTo>
                    <a:pt x="474" y="964"/>
                  </a:lnTo>
                  <a:lnTo>
                    <a:pt x="456" y="962"/>
                  </a:lnTo>
                  <a:lnTo>
                    <a:pt x="437" y="959"/>
                  </a:lnTo>
                  <a:lnTo>
                    <a:pt x="417" y="955"/>
                  </a:lnTo>
                  <a:lnTo>
                    <a:pt x="393" y="949"/>
                  </a:lnTo>
                  <a:lnTo>
                    <a:pt x="370" y="940"/>
                  </a:lnTo>
                  <a:lnTo>
                    <a:pt x="345" y="930"/>
                  </a:lnTo>
                  <a:lnTo>
                    <a:pt x="319" y="917"/>
                  </a:lnTo>
                  <a:lnTo>
                    <a:pt x="291" y="901"/>
                  </a:lnTo>
                  <a:lnTo>
                    <a:pt x="263" y="883"/>
                  </a:lnTo>
                  <a:lnTo>
                    <a:pt x="236" y="866"/>
                  </a:lnTo>
                  <a:lnTo>
                    <a:pt x="211" y="848"/>
                  </a:lnTo>
                  <a:lnTo>
                    <a:pt x="188" y="830"/>
                  </a:lnTo>
                  <a:lnTo>
                    <a:pt x="167" y="811"/>
                  </a:lnTo>
                  <a:lnTo>
                    <a:pt x="147" y="791"/>
                  </a:lnTo>
                  <a:lnTo>
                    <a:pt x="129" y="770"/>
                  </a:lnTo>
                  <a:lnTo>
                    <a:pt x="113" y="750"/>
                  </a:lnTo>
                  <a:lnTo>
                    <a:pt x="100" y="728"/>
                  </a:lnTo>
                  <a:lnTo>
                    <a:pt x="88" y="706"/>
                  </a:lnTo>
                  <a:lnTo>
                    <a:pt x="79" y="682"/>
                  </a:lnTo>
                  <a:lnTo>
                    <a:pt x="73" y="657"/>
                  </a:lnTo>
                  <a:lnTo>
                    <a:pt x="69" y="631"/>
                  </a:lnTo>
                  <a:lnTo>
                    <a:pt x="68" y="605"/>
                  </a:lnTo>
                  <a:lnTo>
                    <a:pt x="68" y="577"/>
                  </a:lnTo>
                  <a:lnTo>
                    <a:pt x="72" y="547"/>
                  </a:lnTo>
                  <a:lnTo>
                    <a:pt x="75" y="493"/>
                  </a:lnTo>
                  <a:lnTo>
                    <a:pt x="63" y="446"/>
                  </a:lnTo>
                  <a:lnTo>
                    <a:pt x="46" y="404"/>
                  </a:lnTo>
                  <a:lnTo>
                    <a:pt x="25" y="361"/>
                  </a:lnTo>
                  <a:lnTo>
                    <a:pt x="9" y="316"/>
                  </a:lnTo>
                  <a:lnTo>
                    <a:pt x="0" y="263"/>
                  </a:lnTo>
                  <a:lnTo>
                    <a:pt x="6" y="201"/>
                  </a:lnTo>
                  <a:lnTo>
                    <a:pt x="32" y="126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6" name="Freeform 23"/>
            <p:cNvSpPr>
              <a:spLocks/>
            </p:cNvSpPr>
            <p:nvPr/>
          </p:nvSpPr>
          <p:spPr bwMode="auto">
            <a:xfrm>
              <a:off x="4447" y="2643"/>
              <a:ext cx="333" cy="480"/>
            </a:xfrm>
            <a:custGeom>
              <a:avLst/>
              <a:gdLst>
                <a:gd name="T0" fmla="*/ 326 w 333"/>
                <a:gd name="T1" fmla="*/ 345 h 480"/>
                <a:gd name="T2" fmla="*/ 324 w 333"/>
                <a:gd name="T3" fmla="*/ 339 h 480"/>
                <a:gd name="T4" fmla="*/ 318 w 333"/>
                <a:gd name="T5" fmla="*/ 324 h 480"/>
                <a:gd name="T6" fmla="*/ 308 w 333"/>
                <a:gd name="T7" fmla="*/ 301 h 480"/>
                <a:gd name="T8" fmla="*/ 298 w 333"/>
                <a:gd name="T9" fmla="*/ 273 h 480"/>
                <a:gd name="T10" fmla="*/ 285 w 333"/>
                <a:gd name="T11" fmla="*/ 241 h 480"/>
                <a:gd name="T12" fmla="*/ 270 w 333"/>
                <a:gd name="T13" fmla="*/ 208 h 480"/>
                <a:gd name="T14" fmla="*/ 254 w 333"/>
                <a:gd name="T15" fmla="*/ 178 h 480"/>
                <a:gd name="T16" fmla="*/ 239 w 333"/>
                <a:gd name="T17" fmla="*/ 148 h 480"/>
                <a:gd name="T18" fmla="*/ 229 w 333"/>
                <a:gd name="T19" fmla="*/ 135 h 480"/>
                <a:gd name="T20" fmla="*/ 216 w 333"/>
                <a:gd name="T21" fmla="*/ 119 h 480"/>
                <a:gd name="T22" fmla="*/ 198 w 333"/>
                <a:gd name="T23" fmla="*/ 104 h 480"/>
                <a:gd name="T24" fmla="*/ 179 w 333"/>
                <a:gd name="T25" fmla="*/ 88 h 480"/>
                <a:gd name="T26" fmla="*/ 157 w 333"/>
                <a:gd name="T27" fmla="*/ 73 h 480"/>
                <a:gd name="T28" fmla="*/ 135 w 333"/>
                <a:gd name="T29" fmla="*/ 57 h 480"/>
                <a:gd name="T30" fmla="*/ 111 w 333"/>
                <a:gd name="T31" fmla="*/ 44 h 480"/>
                <a:gd name="T32" fmla="*/ 89 w 333"/>
                <a:gd name="T33" fmla="*/ 31 h 480"/>
                <a:gd name="T34" fmla="*/ 67 w 333"/>
                <a:gd name="T35" fmla="*/ 19 h 480"/>
                <a:gd name="T36" fmla="*/ 47 w 333"/>
                <a:gd name="T37" fmla="*/ 10 h 480"/>
                <a:gd name="T38" fmla="*/ 31 w 333"/>
                <a:gd name="T39" fmla="*/ 4 h 480"/>
                <a:gd name="T40" fmla="*/ 16 w 333"/>
                <a:gd name="T41" fmla="*/ 0 h 480"/>
                <a:gd name="T42" fmla="*/ 6 w 333"/>
                <a:gd name="T43" fmla="*/ 0 h 480"/>
                <a:gd name="T44" fmla="*/ 0 w 333"/>
                <a:gd name="T45" fmla="*/ 3 h 480"/>
                <a:gd name="T46" fmla="*/ 0 w 333"/>
                <a:gd name="T47" fmla="*/ 10 h 480"/>
                <a:gd name="T48" fmla="*/ 6 w 333"/>
                <a:gd name="T49" fmla="*/ 22 h 480"/>
                <a:gd name="T50" fmla="*/ 19 w 333"/>
                <a:gd name="T51" fmla="*/ 51 h 480"/>
                <a:gd name="T52" fmla="*/ 28 w 333"/>
                <a:gd name="T53" fmla="*/ 84 h 480"/>
                <a:gd name="T54" fmla="*/ 29 w 333"/>
                <a:gd name="T55" fmla="*/ 116 h 480"/>
                <a:gd name="T56" fmla="*/ 29 w 333"/>
                <a:gd name="T57" fmla="*/ 148 h 480"/>
                <a:gd name="T58" fmla="*/ 26 w 333"/>
                <a:gd name="T59" fmla="*/ 181 h 480"/>
                <a:gd name="T60" fmla="*/ 23 w 333"/>
                <a:gd name="T61" fmla="*/ 208 h 480"/>
                <a:gd name="T62" fmla="*/ 20 w 333"/>
                <a:gd name="T63" fmla="*/ 233 h 480"/>
                <a:gd name="T64" fmla="*/ 22 w 333"/>
                <a:gd name="T65" fmla="*/ 252 h 480"/>
                <a:gd name="T66" fmla="*/ 31 w 333"/>
                <a:gd name="T67" fmla="*/ 271 h 480"/>
                <a:gd name="T68" fmla="*/ 47 w 333"/>
                <a:gd name="T69" fmla="*/ 296 h 480"/>
                <a:gd name="T70" fmla="*/ 72 w 333"/>
                <a:gd name="T71" fmla="*/ 326 h 480"/>
                <a:gd name="T72" fmla="*/ 100 w 333"/>
                <a:gd name="T73" fmla="*/ 355 h 480"/>
                <a:gd name="T74" fmla="*/ 130 w 333"/>
                <a:gd name="T75" fmla="*/ 386 h 480"/>
                <a:gd name="T76" fmla="*/ 160 w 333"/>
                <a:gd name="T77" fmla="*/ 414 h 480"/>
                <a:gd name="T78" fmla="*/ 188 w 333"/>
                <a:gd name="T79" fmla="*/ 437 h 480"/>
                <a:gd name="T80" fmla="*/ 211 w 333"/>
                <a:gd name="T81" fmla="*/ 455 h 480"/>
                <a:gd name="T82" fmla="*/ 232 w 333"/>
                <a:gd name="T83" fmla="*/ 467 h 480"/>
                <a:gd name="T84" fmla="*/ 255 w 333"/>
                <a:gd name="T85" fmla="*/ 475 h 480"/>
                <a:gd name="T86" fmla="*/ 280 w 333"/>
                <a:gd name="T87" fmla="*/ 480 h 480"/>
                <a:gd name="T88" fmla="*/ 302 w 333"/>
                <a:gd name="T89" fmla="*/ 475 h 480"/>
                <a:gd name="T90" fmla="*/ 320 w 333"/>
                <a:gd name="T91" fmla="*/ 462 h 480"/>
                <a:gd name="T92" fmla="*/ 330 w 333"/>
                <a:gd name="T93" fmla="*/ 437 h 480"/>
                <a:gd name="T94" fmla="*/ 333 w 333"/>
                <a:gd name="T95" fmla="*/ 399 h 480"/>
                <a:gd name="T96" fmla="*/ 326 w 333"/>
                <a:gd name="T97" fmla="*/ 345 h 4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0">
                  <a:moveTo>
                    <a:pt x="326" y="345"/>
                  </a:moveTo>
                  <a:lnTo>
                    <a:pt x="324" y="339"/>
                  </a:lnTo>
                  <a:lnTo>
                    <a:pt x="318" y="324"/>
                  </a:lnTo>
                  <a:lnTo>
                    <a:pt x="308" y="301"/>
                  </a:lnTo>
                  <a:lnTo>
                    <a:pt x="298" y="273"/>
                  </a:lnTo>
                  <a:lnTo>
                    <a:pt x="285" y="241"/>
                  </a:lnTo>
                  <a:lnTo>
                    <a:pt x="270" y="208"/>
                  </a:lnTo>
                  <a:lnTo>
                    <a:pt x="254" y="178"/>
                  </a:lnTo>
                  <a:lnTo>
                    <a:pt x="239" y="148"/>
                  </a:lnTo>
                  <a:lnTo>
                    <a:pt x="229" y="135"/>
                  </a:lnTo>
                  <a:lnTo>
                    <a:pt x="216" y="119"/>
                  </a:lnTo>
                  <a:lnTo>
                    <a:pt x="198" y="104"/>
                  </a:lnTo>
                  <a:lnTo>
                    <a:pt x="179" y="88"/>
                  </a:lnTo>
                  <a:lnTo>
                    <a:pt x="157" y="73"/>
                  </a:lnTo>
                  <a:lnTo>
                    <a:pt x="135" y="57"/>
                  </a:lnTo>
                  <a:lnTo>
                    <a:pt x="111" y="44"/>
                  </a:lnTo>
                  <a:lnTo>
                    <a:pt x="89" y="31"/>
                  </a:lnTo>
                  <a:lnTo>
                    <a:pt x="67" y="19"/>
                  </a:lnTo>
                  <a:lnTo>
                    <a:pt x="47" y="10"/>
                  </a:lnTo>
                  <a:lnTo>
                    <a:pt x="31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6" y="22"/>
                  </a:lnTo>
                  <a:lnTo>
                    <a:pt x="19" y="51"/>
                  </a:lnTo>
                  <a:lnTo>
                    <a:pt x="28" y="84"/>
                  </a:lnTo>
                  <a:lnTo>
                    <a:pt x="29" y="116"/>
                  </a:lnTo>
                  <a:lnTo>
                    <a:pt x="29" y="148"/>
                  </a:lnTo>
                  <a:lnTo>
                    <a:pt x="26" y="181"/>
                  </a:lnTo>
                  <a:lnTo>
                    <a:pt x="23" y="208"/>
                  </a:lnTo>
                  <a:lnTo>
                    <a:pt x="20" y="233"/>
                  </a:lnTo>
                  <a:lnTo>
                    <a:pt x="22" y="252"/>
                  </a:lnTo>
                  <a:lnTo>
                    <a:pt x="31" y="271"/>
                  </a:lnTo>
                  <a:lnTo>
                    <a:pt x="47" y="296"/>
                  </a:lnTo>
                  <a:lnTo>
                    <a:pt x="72" y="326"/>
                  </a:lnTo>
                  <a:lnTo>
                    <a:pt x="100" y="355"/>
                  </a:lnTo>
                  <a:lnTo>
                    <a:pt x="130" y="386"/>
                  </a:lnTo>
                  <a:lnTo>
                    <a:pt x="160" y="414"/>
                  </a:lnTo>
                  <a:lnTo>
                    <a:pt x="188" y="437"/>
                  </a:lnTo>
                  <a:lnTo>
                    <a:pt x="211" y="455"/>
                  </a:lnTo>
                  <a:lnTo>
                    <a:pt x="232" y="467"/>
                  </a:lnTo>
                  <a:lnTo>
                    <a:pt x="255" y="475"/>
                  </a:lnTo>
                  <a:lnTo>
                    <a:pt x="280" y="480"/>
                  </a:lnTo>
                  <a:lnTo>
                    <a:pt x="302" y="475"/>
                  </a:lnTo>
                  <a:lnTo>
                    <a:pt x="320" y="462"/>
                  </a:lnTo>
                  <a:lnTo>
                    <a:pt x="330" y="437"/>
                  </a:lnTo>
                  <a:lnTo>
                    <a:pt x="333" y="399"/>
                  </a:lnTo>
                  <a:lnTo>
                    <a:pt x="326" y="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7" name="Freeform 24"/>
            <p:cNvSpPr>
              <a:spLocks/>
            </p:cNvSpPr>
            <p:nvPr/>
          </p:nvSpPr>
          <p:spPr bwMode="auto">
            <a:xfrm>
              <a:off x="4454" y="2655"/>
              <a:ext cx="317" cy="460"/>
            </a:xfrm>
            <a:custGeom>
              <a:avLst/>
              <a:gdLst>
                <a:gd name="T0" fmla="*/ 310 w 317"/>
                <a:gd name="T1" fmla="*/ 331 h 460"/>
                <a:gd name="T2" fmla="*/ 308 w 317"/>
                <a:gd name="T3" fmla="*/ 325 h 460"/>
                <a:gd name="T4" fmla="*/ 302 w 317"/>
                <a:gd name="T5" fmla="*/ 311 h 460"/>
                <a:gd name="T6" fmla="*/ 294 w 317"/>
                <a:gd name="T7" fmla="*/ 290 h 460"/>
                <a:gd name="T8" fmla="*/ 283 w 317"/>
                <a:gd name="T9" fmla="*/ 262 h 460"/>
                <a:gd name="T10" fmla="*/ 270 w 317"/>
                <a:gd name="T11" fmla="*/ 232 h 460"/>
                <a:gd name="T12" fmla="*/ 257 w 317"/>
                <a:gd name="T13" fmla="*/ 201 h 460"/>
                <a:gd name="T14" fmla="*/ 242 w 317"/>
                <a:gd name="T15" fmla="*/ 170 h 460"/>
                <a:gd name="T16" fmla="*/ 228 w 317"/>
                <a:gd name="T17" fmla="*/ 142 h 460"/>
                <a:gd name="T18" fmla="*/ 219 w 317"/>
                <a:gd name="T19" fmla="*/ 129 h 460"/>
                <a:gd name="T20" fmla="*/ 206 w 317"/>
                <a:gd name="T21" fmla="*/ 114 h 460"/>
                <a:gd name="T22" fmla="*/ 189 w 317"/>
                <a:gd name="T23" fmla="*/ 100 h 460"/>
                <a:gd name="T24" fmla="*/ 170 w 317"/>
                <a:gd name="T25" fmla="*/ 85 h 460"/>
                <a:gd name="T26" fmla="*/ 150 w 317"/>
                <a:gd name="T27" fmla="*/ 70 h 460"/>
                <a:gd name="T28" fmla="*/ 129 w 317"/>
                <a:gd name="T29" fmla="*/ 56 h 460"/>
                <a:gd name="T30" fmla="*/ 107 w 317"/>
                <a:gd name="T31" fmla="*/ 42 h 460"/>
                <a:gd name="T32" fmla="*/ 87 w 317"/>
                <a:gd name="T33" fmla="*/ 29 h 460"/>
                <a:gd name="T34" fmla="*/ 66 w 317"/>
                <a:gd name="T35" fmla="*/ 19 h 460"/>
                <a:gd name="T36" fmla="*/ 47 w 317"/>
                <a:gd name="T37" fmla="*/ 10 h 460"/>
                <a:gd name="T38" fmla="*/ 30 w 317"/>
                <a:gd name="T39" fmla="*/ 4 h 460"/>
                <a:gd name="T40" fmla="*/ 16 w 317"/>
                <a:gd name="T41" fmla="*/ 0 h 460"/>
                <a:gd name="T42" fmla="*/ 8 w 317"/>
                <a:gd name="T43" fmla="*/ 0 h 460"/>
                <a:gd name="T44" fmla="*/ 2 w 317"/>
                <a:gd name="T45" fmla="*/ 3 h 460"/>
                <a:gd name="T46" fmla="*/ 0 w 317"/>
                <a:gd name="T47" fmla="*/ 10 h 460"/>
                <a:gd name="T48" fmla="*/ 6 w 317"/>
                <a:gd name="T49" fmla="*/ 20 h 460"/>
                <a:gd name="T50" fmla="*/ 19 w 317"/>
                <a:gd name="T51" fmla="*/ 48 h 460"/>
                <a:gd name="T52" fmla="*/ 27 w 317"/>
                <a:gd name="T53" fmla="*/ 79 h 460"/>
                <a:gd name="T54" fmla="*/ 30 w 317"/>
                <a:gd name="T55" fmla="*/ 111 h 460"/>
                <a:gd name="T56" fmla="*/ 30 w 317"/>
                <a:gd name="T57" fmla="*/ 142 h 460"/>
                <a:gd name="T58" fmla="*/ 27 w 317"/>
                <a:gd name="T59" fmla="*/ 173 h 460"/>
                <a:gd name="T60" fmla="*/ 24 w 317"/>
                <a:gd name="T61" fmla="*/ 201 h 460"/>
                <a:gd name="T62" fmla="*/ 22 w 317"/>
                <a:gd name="T63" fmla="*/ 224 h 460"/>
                <a:gd name="T64" fmla="*/ 22 w 317"/>
                <a:gd name="T65" fmla="*/ 243 h 460"/>
                <a:gd name="T66" fmla="*/ 30 w 317"/>
                <a:gd name="T67" fmla="*/ 261 h 460"/>
                <a:gd name="T68" fmla="*/ 46 w 317"/>
                <a:gd name="T69" fmla="*/ 286 h 460"/>
                <a:gd name="T70" fmla="*/ 69 w 317"/>
                <a:gd name="T71" fmla="*/ 312 h 460"/>
                <a:gd name="T72" fmla="*/ 96 w 317"/>
                <a:gd name="T73" fmla="*/ 342 h 460"/>
                <a:gd name="T74" fmla="*/ 125 w 317"/>
                <a:gd name="T75" fmla="*/ 371 h 460"/>
                <a:gd name="T76" fmla="*/ 153 w 317"/>
                <a:gd name="T77" fmla="*/ 397 h 460"/>
                <a:gd name="T78" fmla="*/ 179 w 317"/>
                <a:gd name="T79" fmla="*/ 421 h 460"/>
                <a:gd name="T80" fmla="*/ 201 w 317"/>
                <a:gd name="T81" fmla="*/ 437 h 460"/>
                <a:gd name="T82" fmla="*/ 222 w 317"/>
                <a:gd name="T83" fmla="*/ 449 h 460"/>
                <a:gd name="T84" fmla="*/ 244 w 317"/>
                <a:gd name="T85" fmla="*/ 457 h 460"/>
                <a:gd name="T86" fmla="*/ 266 w 317"/>
                <a:gd name="T87" fmla="*/ 460 h 460"/>
                <a:gd name="T88" fmla="*/ 286 w 317"/>
                <a:gd name="T89" fmla="*/ 456 h 460"/>
                <a:gd name="T90" fmla="*/ 302 w 317"/>
                <a:gd name="T91" fmla="*/ 443 h 460"/>
                <a:gd name="T92" fmla="*/ 314 w 317"/>
                <a:gd name="T93" fmla="*/ 419 h 460"/>
                <a:gd name="T94" fmla="*/ 317 w 317"/>
                <a:gd name="T95" fmla="*/ 383 h 460"/>
                <a:gd name="T96" fmla="*/ 310 w 317"/>
                <a:gd name="T97" fmla="*/ 331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7" h="460">
                  <a:moveTo>
                    <a:pt x="310" y="331"/>
                  </a:moveTo>
                  <a:lnTo>
                    <a:pt x="308" y="325"/>
                  </a:lnTo>
                  <a:lnTo>
                    <a:pt x="302" y="311"/>
                  </a:lnTo>
                  <a:lnTo>
                    <a:pt x="294" y="290"/>
                  </a:lnTo>
                  <a:lnTo>
                    <a:pt x="283" y="262"/>
                  </a:lnTo>
                  <a:lnTo>
                    <a:pt x="270" y="232"/>
                  </a:lnTo>
                  <a:lnTo>
                    <a:pt x="257" y="201"/>
                  </a:lnTo>
                  <a:lnTo>
                    <a:pt x="242" y="170"/>
                  </a:lnTo>
                  <a:lnTo>
                    <a:pt x="228" y="142"/>
                  </a:lnTo>
                  <a:lnTo>
                    <a:pt x="219" y="129"/>
                  </a:lnTo>
                  <a:lnTo>
                    <a:pt x="206" y="114"/>
                  </a:lnTo>
                  <a:lnTo>
                    <a:pt x="189" y="100"/>
                  </a:lnTo>
                  <a:lnTo>
                    <a:pt x="170" y="85"/>
                  </a:lnTo>
                  <a:lnTo>
                    <a:pt x="150" y="70"/>
                  </a:lnTo>
                  <a:lnTo>
                    <a:pt x="129" y="56"/>
                  </a:lnTo>
                  <a:lnTo>
                    <a:pt x="107" y="42"/>
                  </a:lnTo>
                  <a:lnTo>
                    <a:pt x="87" y="29"/>
                  </a:lnTo>
                  <a:lnTo>
                    <a:pt x="66" y="19"/>
                  </a:lnTo>
                  <a:lnTo>
                    <a:pt x="47" y="10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19" y="48"/>
                  </a:lnTo>
                  <a:lnTo>
                    <a:pt x="27" y="79"/>
                  </a:lnTo>
                  <a:lnTo>
                    <a:pt x="30" y="111"/>
                  </a:lnTo>
                  <a:lnTo>
                    <a:pt x="30" y="142"/>
                  </a:lnTo>
                  <a:lnTo>
                    <a:pt x="27" y="173"/>
                  </a:lnTo>
                  <a:lnTo>
                    <a:pt x="24" y="201"/>
                  </a:lnTo>
                  <a:lnTo>
                    <a:pt x="22" y="224"/>
                  </a:lnTo>
                  <a:lnTo>
                    <a:pt x="22" y="243"/>
                  </a:lnTo>
                  <a:lnTo>
                    <a:pt x="30" y="261"/>
                  </a:lnTo>
                  <a:lnTo>
                    <a:pt x="46" y="286"/>
                  </a:lnTo>
                  <a:lnTo>
                    <a:pt x="69" y="312"/>
                  </a:lnTo>
                  <a:lnTo>
                    <a:pt x="96" y="342"/>
                  </a:lnTo>
                  <a:lnTo>
                    <a:pt x="125" y="371"/>
                  </a:lnTo>
                  <a:lnTo>
                    <a:pt x="153" y="397"/>
                  </a:lnTo>
                  <a:lnTo>
                    <a:pt x="179" y="421"/>
                  </a:lnTo>
                  <a:lnTo>
                    <a:pt x="201" y="437"/>
                  </a:lnTo>
                  <a:lnTo>
                    <a:pt x="222" y="449"/>
                  </a:lnTo>
                  <a:lnTo>
                    <a:pt x="244" y="457"/>
                  </a:lnTo>
                  <a:lnTo>
                    <a:pt x="266" y="460"/>
                  </a:lnTo>
                  <a:lnTo>
                    <a:pt x="286" y="456"/>
                  </a:lnTo>
                  <a:lnTo>
                    <a:pt x="302" y="443"/>
                  </a:lnTo>
                  <a:lnTo>
                    <a:pt x="314" y="419"/>
                  </a:lnTo>
                  <a:lnTo>
                    <a:pt x="317" y="383"/>
                  </a:lnTo>
                  <a:lnTo>
                    <a:pt x="310" y="331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8" name="Freeform 25"/>
            <p:cNvSpPr>
              <a:spLocks/>
            </p:cNvSpPr>
            <p:nvPr/>
          </p:nvSpPr>
          <p:spPr bwMode="auto">
            <a:xfrm>
              <a:off x="4467" y="2667"/>
              <a:ext cx="297" cy="441"/>
            </a:xfrm>
            <a:custGeom>
              <a:avLst/>
              <a:gdLst>
                <a:gd name="T0" fmla="*/ 291 w 297"/>
                <a:gd name="T1" fmla="*/ 316 h 441"/>
                <a:gd name="T2" fmla="*/ 289 w 297"/>
                <a:gd name="T3" fmla="*/ 312 h 441"/>
                <a:gd name="T4" fmla="*/ 284 w 297"/>
                <a:gd name="T5" fmla="*/ 297 h 441"/>
                <a:gd name="T6" fmla="*/ 276 w 297"/>
                <a:gd name="T7" fmla="*/ 277 h 441"/>
                <a:gd name="T8" fmla="*/ 266 w 297"/>
                <a:gd name="T9" fmla="*/ 250 h 441"/>
                <a:gd name="T10" fmla="*/ 253 w 297"/>
                <a:gd name="T11" fmla="*/ 223 h 441"/>
                <a:gd name="T12" fmla="*/ 240 w 297"/>
                <a:gd name="T13" fmla="*/ 192 h 441"/>
                <a:gd name="T14" fmla="*/ 226 w 297"/>
                <a:gd name="T15" fmla="*/ 162 h 441"/>
                <a:gd name="T16" fmla="*/ 213 w 297"/>
                <a:gd name="T17" fmla="*/ 136 h 441"/>
                <a:gd name="T18" fmla="*/ 204 w 297"/>
                <a:gd name="T19" fmla="*/ 123 h 441"/>
                <a:gd name="T20" fmla="*/ 193 w 297"/>
                <a:gd name="T21" fmla="*/ 110 h 441"/>
                <a:gd name="T22" fmla="*/ 178 w 297"/>
                <a:gd name="T23" fmla="*/ 95 h 441"/>
                <a:gd name="T24" fmla="*/ 160 w 297"/>
                <a:gd name="T25" fmla="*/ 80 h 441"/>
                <a:gd name="T26" fmla="*/ 141 w 297"/>
                <a:gd name="T27" fmla="*/ 67 h 441"/>
                <a:gd name="T28" fmla="*/ 121 w 297"/>
                <a:gd name="T29" fmla="*/ 52 h 441"/>
                <a:gd name="T30" fmla="*/ 100 w 297"/>
                <a:gd name="T31" fmla="*/ 39 h 441"/>
                <a:gd name="T32" fmla="*/ 81 w 297"/>
                <a:gd name="T33" fmla="*/ 27 h 441"/>
                <a:gd name="T34" fmla="*/ 61 w 297"/>
                <a:gd name="T35" fmla="*/ 17 h 441"/>
                <a:gd name="T36" fmla="*/ 43 w 297"/>
                <a:gd name="T37" fmla="*/ 10 h 441"/>
                <a:gd name="T38" fmla="*/ 28 w 297"/>
                <a:gd name="T39" fmla="*/ 4 h 441"/>
                <a:gd name="T40" fmla="*/ 15 w 297"/>
                <a:gd name="T41" fmla="*/ 0 h 441"/>
                <a:gd name="T42" fmla="*/ 6 w 297"/>
                <a:gd name="T43" fmla="*/ 0 h 441"/>
                <a:gd name="T44" fmla="*/ 0 w 297"/>
                <a:gd name="T45" fmla="*/ 2 h 441"/>
                <a:gd name="T46" fmla="*/ 0 w 297"/>
                <a:gd name="T47" fmla="*/ 10 h 441"/>
                <a:gd name="T48" fmla="*/ 5 w 297"/>
                <a:gd name="T49" fmla="*/ 20 h 441"/>
                <a:gd name="T50" fmla="*/ 24 w 297"/>
                <a:gd name="T51" fmla="*/ 76 h 441"/>
                <a:gd name="T52" fmla="*/ 25 w 297"/>
                <a:gd name="T53" fmla="*/ 136 h 441"/>
                <a:gd name="T54" fmla="*/ 21 w 297"/>
                <a:gd name="T55" fmla="*/ 192 h 441"/>
                <a:gd name="T56" fmla="*/ 19 w 297"/>
                <a:gd name="T57" fmla="*/ 233 h 441"/>
                <a:gd name="T58" fmla="*/ 27 w 297"/>
                <a:gd name="T59" fmla="*/ 250 h 441"/>
                <a:gd name="T60" fmla="*/ 43 w 297"/>
                <a:gd name="T61" fmla="*/ 274 h 441"/>
                <a:gd name="T62" fmla="*/ 64 w 297"/>
                <a:gd name="T63" fmla="*/ 300 h 441"/>
                <a:gd name="T64" fmla="*/ 88 w 297"/>
                <a:gd name="T65" fmla="*/ 328 h 441"/>
                <a:gd name="T66" fmla="*/ 116 w 297"/>
                <a:gd name="T67" fmla="*/ 356 h 441"/>
                <a:gd name="T68" fmla="*/ 143 w 297"/>
                <a:gd name="T69" fmla="*/ 381 h 441"/>
                <a:gd name="T70" fmla="*/ 168 w 297"/>
                <a:gd name="T71" fmla="*/ 401 h 441"/>
                <a:gd name="T72" fmla="*/ 188 w 297"/>
                <a:gd name="T73" fmla="*/ 418 h 441"/>
                <a:gd name="T74" fmla="*/ 207 w 297"/>
                <a:gd name="T75" fmla="*/ 429 h 441"/>
                <a:gd name="T76" fmla="*/ 228 w 297"/>
                <a:gd name="T77" fmla="*/ 438 h 441"/>
                <a:gd name="T78" fmla="*/ 248 w 297"/>
                <a:gd name="T79" fmla="*/ 441 h 441"/>
                <a:gd name="T80" fmla="*/ 269 w 297"/>
                <a:gd name="T81" fmla="*/ 437 h 441"/>
                <a:gd name="T82" fmla="*/ 284 w 297"/>
                <a:gd name="T83" fmla="*/ 425 h 441"/>
                <a:gd name="T84" fmla="*/ 294 w 297"/>
                <a:gd name="T85" fmla="*/ 401 h 441"/>
                <a:gd name="T86" fmla="*/ 297 w 297"/>
                <a:gd name="T87" fmla="*/ 366 h 441"/>
                <a:gd name="T88" fmla="*/ 291 w 297"/>
                <a:gd name="T89" fmla="*/ 316 h 44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441">
                  <a:moveTo>
                    <a:pt x="291" y="316"/>
                  </a:moveTo>
                  <a:lnTo>
                    <a:pt x="289" y="312"/>
                  </a:lnTo>
                  <a:lnTo>
                    <a:pt x="284" y="297"/>
                  </a:lnTo>
                  <a:lnTo>
                    <a:pt x="276" y="277"/>
                  </a:lnTo>
                  <a:lnTo>
                    <a:pt x="266" y="250"/>
                  </a:lnTo>
                  <a:lnTo>
                    <a:pt x="253" y="223"/>
                  </a:lnTo>
                  <a:lnTo>
                    <a:pt x="240" y="192"/>
                  </a:lnTo>
                  <a:lnTo>
                    <a:pt x="226" y="162"/>
                  </a:lnTo>
                  <a:lnTo>
                    <a:pt x="213" y="136"/>
                  </a:lnTo>
                  <a:lnTo>
                    <a:pt x="204" y="123"/>
                  </a:lnTo>
                  <a:lnTo>
                    <a:pt x="193" y="110"/>
                  </a:lnTo>
                  <a:lnTo>
                    <a:pt x="178" y="95"/>
                  </a:lnTo>
                  <a:lnTo>
                    <a:pt x="160" y="80"/>
                  </a:lnTo>
                  <a:lnTo>
                    <a:pt x="141" y="67"/>
                  </a:lnTo>
                  <a:lnTo>
                    <a:pt x="121" y="52"/>
                  </a:lnTo>
                  <a:lnTo>
                    <a:pt x="100" y="39"/>
                  </a:lnTo>
                  <a:lnTo>
                    <a:pt x="81" y="27"/>
                  </a:lnTo>
                  <a:lnTo>
                    <a:pt x="61" y="17"/>
                  </a:lnTo>
                  <a:lnTo>
                    <a:pt x="43" y="10"/>
                  </a:lnTo>
                  <a:lnTo>
                    <a:pt x="28" y="4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24" y="76"/>
                  </a:lnTo>
                  <a:lnTo>
                    <a:pt x="25" y="136"/>
                  </a:lnTo>
                  <a:lnTo>
                    <a:pt x="21" y="192"/>
                  </a:lnTo>
                  <a:lnTo>
                    <a:pt x="19" y="233"/>
                  </a:lnTo>
                  <a:lnTo>
                    <a:pt x="27" y="250"/>
                  </a:lnTo>
                  <a:lnTo>
                    <a:pt x="43" y="274"/>
                  </a:lnTo>
                  <a:lnTo>
                    <a:pt x="64" y="300"/>
                  </a:lnTo>
                  <a:lnTo>
                    <a:pt x="88" y="328"/>
                  </a:lnTo>
                  <a:lnTo>
                    <a:pt x="116" y="356"/>
                  </a:lnTo>
                  <a:lnTo>
                    <a:pt x="143" y="381"/>
                  </a:lnTo>
                  <a:lnTo>
                    <a:pt x="168" y="401"/>
                  </a:lnTo>
                  <a:lnTo>
                    <a:pt x="188" y="418"/>
                  </a:lnTo>
                  <a:lnTo>
                    <a:pt x="207" y="429"/>
                  </a:lnTo>
                  <a:lnTo>
                    <a:pt x="228" y="438"/>
                  </a:lnTo>
                  <a:lnTo>
                    <a:pt x="248" y="441"/>
                  </a:lnTo>
                  <a:lnTo>
                    <a:pt x="269" y="437"/>
                  </a:lnTo>
                  <a:lnTo>
                    <a:pt x="284" y="425"/>
                  </a:lnTo>
                  <a:lnTo>
                    <a:pt x="294" y="401"/>
                  </a:lnTo>
                  <a:lnTo>
                    <a:pt x="297" y="366"/>
                  </a:lnTo>
                  <a:lnTo>
                    <a:pt x="291" y="316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9" name="Freeform 26"/>
            <p:cNvSpPr>
              <a:spLocks/>
            </p:cNvSpPr>
            <p:nvPr/>
          </p:nvSpPr>
          <p:spPr bwMode="auto">
            <a:xfrm>
              <a:off x="4479" y="2678"/>
              <a:ext cx="279" cy="423"/>
            </a:xfrm>
            <a:custGeom>
              <a:avLst/>
              <a:gdLst>
                <a:gd name="T0" fmla="*/ 273 w 279"/>
                <a:gd name="T1" fmla="*/ 304 h 423"/>
                <a:gd name="T2" fmla="*/ 272 w 279"/>
                <a:gd name="T3" fmla="*/ 300 h 423"/>
                <a:gd name="T4" fmla="*/ 266 w 279"/>
                <a:gd name="T5" fmla="*/ 286 h 423"/>
                <a:gd name="T6" fmla="*/ 258 w 279"/>
                <a:gd name="T7" fmla="*/ 266 h 423"/>
                <a:gd name="T8" fmla="*/ 250 w 279"/>
                <a:gd name="T9" fmla="*/ 241 h 423"/>
                <a:gd name="T10" fmla="*/ 238 w 279"/>
                <a:gd name="T11" fmla="*/ 213 h 423"/>
                <a:gd name="T12" fmla="*/ 226 w 279"/>
                <a:gd name="T13" fmla="*/ 185 h 423"/>
                <a:gd name="T14" fmla="*/ 213 w 279"/>
                <a:gd name="T15" fmla="*/ 156 h 423"/>
                <a:gd name="T16" fmla="*/ 200 w 279"/>
                <a:gd name="T17" fmla="*/ 131 h 423"/>
                <a:gd name="T18" fmla="*/ 191 w 279"/>
                <a:gd name="T19" fmla="*/ 119 h 423"/>
                <a:gd name="T20" fmla="*/ 181 w 279"/>
                <a:gd name="T21" fmla="*/ 106 h 423"/>
                <a:gd name="T22" fmla="*/ 166 w 279"/>
                <a:gd name="T23" fmla="*/ 93 h 423"/>
                <a:gd name="T24" fmla="*/ 150 w 279"/>
                <a:gd name="T25" fmla="*/ 78 h 423"/>
                <a:gd name="T26" fmla="*/ 132 w 279"/>
                <a:gd name="T27" fmla="*/ 65 h 423"/>
                <a:gd name="T28" fmla="*/ 113 w 279"/>
                <a:gd name="T29" fmla="*/ 52 h 423"/>
                <a:gd name="T30" fmla="*/ 94 w 279"/>
                <a:gd name="T31" fmla="*/ 38 h 423"/>
                <a:gd name="T32" fmla="*/ 75 w 279"/>
                <a:gd name="T33" fmla="*/ 28 h 423"/>
                <a:gd name="T34" fmla="*/ 56 w 279"/>
                <a:gd name="T35" fmla="*/ 18 h 423"/>
                <a:gd name="T36" fmla="*/ 40 w 279"/>
                <a:gd name="T37" fmla="*/ 11 h 423"/>
                <a:gd name="T38" fmla="*/ 25 w 279"/>
                <a:gd name="T39" fmla="*/ 5 h 423"/>
                <a:gd name="T40" fmla="*/ 13 w 279"/>
                <a:gd name="T41" fmla="*/ 0 h 423"/>
                <a:gd name="T42" fmla="*/ 5 w 279"/>
                <a:gd name="T43" fmla="*/ 0 h 423"/>
                <a:gd name="T44" fmla="*/ 0 w 279"/>
                <a:gd name="T45" fmla="*/ 3 h 423"/>
                <a:gd name="T46" fmla="*/ 0 w 279"/>
                <a:gd name="T47" fmla="*/ 9 h 423"/>
                <a:gd name="T48" fmla="*/ 5 w 279"/>
                <a:gd name="T49" fmla="*/ 19 h 423"/>
                <a:gd name="T50" fmla="*/ 22 w 279"/>
                <a:gd name="T51" fmla="*/ 74 h 423"/>
                <a:gd name="T52" fmla="*/ 24 w 279"/>
                <a:gd name="T53" fmla="*/ 132 h 423"/>
                <a:gd name="T54" fmla="*/ 19 w 279"/>
                <a:gd name="T55" fmla="*/ 185 h 423"/>
                <a:gd name="T56" fmla="*/ 18 w 279"/>
                <a:gd name="T57" fmla="*/ 223 h 423"/>
                <a:gd name="T58" fmla="*/ 25 w 279"/>
                <a:gd name="T59" fmla="*/ 241 h 423"/>
                <a:gd name="T60" fmla="*/ 38 w 279"/>
                <a:gd name="T61" fmla="*/ 263 h 423"/>
                <a:gd name="T62" fmla="*/ 59 w 279"/>
                <a:gd name="T63" fmla="*/ 288 h 423"/>
                <a:gd name="T64" fmla="*/ 82 w 279"/>
                <a:gd name="T65" fmla="*/ 314 h 423"/>
                <a:gd name="T66" fmla="*/ 109 w 279"/>
                <a:gd name="T67" fmla="*/ 341 h 423"/>
                <a:gd name="T68" fmla="*/ 134 w 279"/>
                <a:gd name="T69" fmla="*/ 366 h 423"/>
                <a:gd name="T70" fmla="*/ 157 w 279"/>
                <a:gd name="T71" fmla="*/ 386 h 423"/>
                <a:gd name="T72" fmla="*/ 176 w 279"/>
                <a:gd name="T73" fmla="*/ 401 h 423"/>
                <a:gd name="T74" fmla="*/ 194 w 279"/>
                <a:gd name="T75" fmla="*/ 412 h 423"/>
                <a:gd name="T76" fmla="*/ 213 w 279"/>
                <a:gd name="T77" fmla="*/ 420 h 423"/>
                <a:gd name="T78" fmla="*/ 233 w 279"/>
                <a:gd name="T79" fmla="*/ 423 h 423"/>
                <a:gd name="T80" fmla="*/ 251 w 279"/>
                <a:gd name="T81" fmla="*/ 420 h 423"/>
                <a:gd name="T82" fmla="*/ 267 w 279"/>
                <a:gd name="T83" fmla="*/ 408 h 423"/>
                <a:gd name="T84" fmla="*/ 276 w 279"/>
                <a:gd name="T85" fmla="*/ 386 h 423"/>
                <a:gd name="T86" fmla="*/ 279 w 279"/>
                <a:gd name="T87" fmla="*/ 351 h 423"/>
                <a:gd name="T88" fmla="*/ 273 w 279"/>
                <a:gd name="T89" fmla="*/ 304 h 42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9" h="423">
                  <a:moveTo>
                    <a:pt x="273" y="304"/>
                  </a:moveTo>
                  <a:lnTo>
                    <a:pt x="272" y="300"/>
                  </a:lnTo>
                  <a:lnTo>
                    <a:pt x="266" y="286"/>
                  </a:lnTo>
                  <a:lnTo>
                    <a:pt x="258" y="266"/>
                  </a:lnTo>
                  <a:lnTo>
                    <a:pt x="250" y="241"/>
                  </a:lnTo>
                  <a:lnTo>
                    <a:pt x="238" y="213"/>
                  </a:lnTo>
                  <a:lnTo>
                    <a:pt x="226" y="185"/>
                  </a:lnTo>
                  <a:lnTo>
                    <a:pt x="213" y="156"/>
                  </a:lnTo>
                  <a:lnTo>
                    <a:pt x="200" y="131"/>
                  </a:lnTo>
                  <a:lnTo>
                    <a:pt x="191" y="119"/>
                  </a:lnTo>
                  <a:lnTo>
                    <a:pt x="181" y="106"/>
                  </a:lnTo>
                  <a:lnTo>
                    <a:pt x="166" y="93"/>
                  </a:lnTo>
                  <a:lnTo>
                    <a:pt x="150" y="78"/>
                  </a:lnTo>
                  <a:lnTo>
                    <a:pt x="132" y="65"/>
                  </a:lnTo>
                  <a:lnTo>
                    <a:pt x="113" y="52"/>
                  </a:lnTo>
                  <a:lnTo>
                    <a:pt x="94" y="38"/>
                  </a:lnTo>
                  <a:lnTo>
                    <a:pt x="75" y="28"/>
                  </a:lnTo>
                  <a:lnTo>
                    <a:pt x="56" y="18"/>
                  </a:lnTo>
                  <a:lnTo>
                    <a:pt x="40" y="11"/>
                  </a:lnTo>
                  <a:lnTo>
                    <a:pt x="25" y="5"/>
                  </a:lnTo>
                  <a:lnTo>
                    <a:pt x="13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5" y="19"/>
                  </a:lnTo>
                  <a:lnTo>
                    <a:pt x="22" y="74"/>
                  </a:lnTo>
                  <a:lnTo>
                    <a:pt x="24" y="132"/>
                  </a:lnTo>
                  <a:lnTo>
                    <a:pt x="19" y="185"/>
                  </a:lnTo>
                  <a:lnTo>
                    <a:pt x="18" y="223"/>
                  </a:lnTo>
                  <a:lnTo>
                    <a:pt x="25" y="241"/>
                  </a:lnTo>
                  <a:lnTo>
                    <a:pt x="38" y="263"/>
                  </a:lnTo>
                  <a:lnTo>
                    <a:pt x="59" y="288"/>
                  </a:lnTo>
                  <a:lnTo>
                    <a:pt x="82" y="314"/>
                  </a:lnTo>
                  <a:lnTo>
                    <a:pt x="109" y="341"/>
                  </a:lnTo>
                  <a:lnTo>
                    <a:pt x="134" y="366"/>
                  </a:lnTo>
                  <a:lnTo>
                    <a:pt x="157" y="386"/>
                  </a:lnTo>
                  <a:lnTo>
                    <a:pt x="176" y="401"/>
                  </a:lnTo>
                  <a:lnTo>
                    <a:pt x="194" y="412"/>
                  </a:lnTo>
                  <a:lnTo>
                    <a:pt x="213" y="420"/>
                  </a:lnTo>
                  <a:lnTo>
                    <a:pt x="233" y="423"/>
                  </a:lnTo>
                  <a:lnTo>
                    <a:pt x="251" y="420"/>
                  </a:lnTo>
                  <a:lnTo>
                    <a:pt x="267" y="408"/>
                  </a:lnTo>
                  <a:lnTo>
                    <a:pt x="276" y="386"/>
                  </a:lnTo>
                  <a:lnTo>
                    <a:pt x="279" y="351"/>
                  </a:lnTo>
                  <a:lnTo>
                    <a:pt x="273" y="30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0" name="Freeform 27"/>
            <p:cNvSpPr>
              <a:spLocks/>
            </p:cNvSpPr>
            <p:nvPr/>
          </p:nvSpPr>
          <p:spPr bwMode="auto">
            <a:xfrm>
              <a:off x="4491" y="2690"/>
              <a:ext cx="260" cy="403"/>
            </a:xfrm>
            <a:custGeom>
              <a:avLst/>
              <a:gdLst>
                <a:gd name="T0" fmla="*/ 254 w 260"/>
                <a:gd name="T1" fmla="*/ 290 h 403"/>
                <a:gd name="T2" fmla="*/ 252 w 260"/>
                <a:gd name="T3" fmla="*/ 286 h 403"/>
                <a:gd name="T4" fmla="*/ 248 w 260"/>
                <a:gd name="T5" fmla="*/ 273 h 403"/>
                <a:gd name="T6" fmla="*/ 241 w 260"/>
                <a:gd name="T7" fmla="*/ 254 h 403"/>
                <a:gd name="T8" fmla="*/ 232 w 260"/>
                <a:gd name="T9" fmla="*/ 230 h 403"/>
                <a:gd name="T10" fmla="*/ 221 w 260"/>
                <a:gd name="T11" fmla="*/ 204 h 403"/>
                <a:gd name="T12" fmla="*/ 210 w 260"/>
                <a:gd name="T13" fmla="*/ 176 h 403"/>
                <a:gd name="T14" fmla="*/ 198 w 260"/>
                <a:gd name="T15" fmla="*/ 150 h 403"/>
                <a:gd name="T16" fmla="*/ 186 w 260"/>
                <a:gd name="T17" fmla="*/ 125 h 403"/>
                <a:gd name="T18" fmla="*/ 169 w 260"/>
                <a:gd name="T19" fmla="*/ 100 h 403"/>
                <a:gd name="T20" fmla="*/ 139 w 260"/>
                <a:gd name="T21" fmla="*/ 73 h 403"/>
                <a:gd name="T22" fmla="*/ 106 w 260"/>
                <a:gd name="T23" fmla="*/ 48 h 403"/>
                <a:gd name="T24" fmla="*/ 70 w 260"/>
                <a:gd name="T25" fmla="*/ 25 h 403"/>
                <a:gd name="T26" fmla="*/ 38 w 260"/>
                <a:gd name="T27" fmla="*/ 9 h 403"/>
                <a:gd name="T28" fmla="*/ 13 w 260"/>
                <a:gd name="T29" fmla="*/ 0 h 403"/>
                <a:gd name="T30" fmla="*/ 0 w 260"/>
                <a:gd name="T31" fmla="*/ 3 h 403"/>
                <a:gd name="T32" fmla="*/ 4 w 260"/>
                <a:gd name="T33" fmla="*/ 19 h 403"/>
                <a:gd name="T34" fmla="*/ 20 w 260"/>
                <a:gd name="T35" fmla="*/ 70 h 403"/>
                <a:gd name="T36" fmla="*/ 22 w 260"/>
                <a:gd name="T37" fmla="*/ 125 h 403"/>
                <a:gd name="T38" fmla="*/ 17 w 260"/>
                <a:gd name="T39" fmla="*/ 176 h 403"/>
                <a:gd name="T40" fmla="*/ 16 w 260"/>
                <a:gd name="T41" fmla="*/ 213 h 403"/>
                <a:gd name="T42" fmla="*/ 22 w 260"/>
                <a:gd name="T43" fmla="*/ 229 h 403"/>
                <a:gd name="T44" fmla="*/ 37 w 260"/>
                <a:gd name="T45" fmla="*/ 251 h 403"/>
                <a:gd name="T46" fmla="*/ 54 w 260"/>
                <a:gd name="T47" fmla="*/ 274 h 403"/>
                <a:gd name="T48" fmla="*/ 78 w 260"/>
                <a:gd name="T49" fmla="*/ 299 h 403"/>
                <a:gd name="T50" fmla="*/ 101 w 260"/>
                <a:gd name="T51" fmla="*/ 326 h 403"/>
                <a:gd name="T52" fmla="*/ 125 w 260"/>
                <a:gd name="T53" fmla="*/ 349 h 403"/>
                <a:gd name="T54" fmla="*/ 147 w 260"/>
                <a:gd name="T55" fmla="*/ 368 h 403"/>
                <a:gd name="T56" fmla="*/ 164 w 260"/>
                <a:gd name="T57" fmla="*/ 383 h 403"/>
                <a:gd name="T58" fmla="*/ 180 w 260"/>
                <a:gd name="T59" fmla="*/ 393 h 403"/>
                <a:gd name="T60" fmla="*/ 199 w 260"/>
                <a:gd name="T61" fmla="*/ 400 h 403"/>
                <a:gd name="T62" fmla="*/ 217 w 260"/>
                <a:gd name="T63" fmla="*/ 403 h 403"/>
                <a:gd name="T64" fmla="*/ 235 w 260"/>
                <a:gd name="T65" fmla="*/ 400 h 403"/>
                <a:gd name="T66" fmla="*/ 248 w 260"/>
                <a:gd name="T67" fmla="*/ 389 h 403"/>
                <a:gd name="T68" fmla="*/ 257 w 260"/>
                <a:gd name="T69" fmla="*/ 368 h 403"/>
                <a:gd name="T70" fmla="*/ 260 w 260"/>
                <a:gd name="T71" fmla="*/ 336 h 403"/>
                <a:gd name="T72" fmla="*/ 254 w 260"/>
                <a:gd name="T73" fmla="*/ 290 h 4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0" h="403">
                  <a:moveTo>
                    <a:pt x="254" y="290"/>
                  </a:moveTo>
                  <a:lnTo>
                    <a:pt x="252" y="286"/>
                  </a:lnTo>
                  <a:lnTo>
                    <a:pt x="248" y="273"/>
                  </a:lnTo>
                  <a:lnTo>
                    <a:pt x="241" y="254"/>
                  </a:lnTo>
                  <a:lnTo>
                    <a:pt x="232" y="230"/>
                  </a:lnTo>
                  <a:lnTo>
                    <a:pt x="221" y="204"/>
                  </a:lnTo>
                  <a:lnTo>
                    <a:pt x="210" y="176"/>
                  </a:lnTo>
                  <a:lnTo>
                    <a:pt x="198" y="150"/>
                  </a:lnTo>
                  <a:lnTo>
                    <a:pt x="186" y="125"/>
                  </a:lnTo>
                  <a:lnTo>
                    <a:pt x="169" y="100"/>
                  </a:lnTo>
                  <a:lnTo>
                    <a:pt x="139" y="73"/>
                  </a:lnTo>
                  <a:lnTo>
                    <a:pt x="106" y="48"/>
                  </a:lnTo>
                  <a:lnTo>
                    <a:pt x="70" y="25"/>
                  </a:lnTo>
                  <a:lnTo>
                    <a:pt x="38" y="9"/>
                  </a:lnTo>
                  <a:lnTo>
                    <a:pt x="13" y="0"/>
                  </a:lnTo>
                  <a:lnTo>
                    <a:pt x="0" y="3"/>
                  </a:lnTo>
                  <a:lnTo>
                    <a:pt x="4" y="19"/>
                  </a:lnTo>
                  <a:lnTo>
                    <a:pt x="20" y="70"/>
                  </a:lnTo>
                  <a:lnTo>
                    <a:pt x="22" y="125"/>
                  </a:lnTo>
                  <a:lnTo>
                    <a:pt x="17" y="176"/>
                  </a:lnTo>
                  <a:lnTo>
                    <a:pt x="16" y="213"/>
                  </a:lnTo>
                  <a:lnTo>
                    <a:pt x="22" y="229"/>
                  </a:lnTo>
                  <a:lnTo>
                    <a:pt x="37" y="251"/>
                  </a:lnTo>
                  <a:lnTo>
                    <a:pt x="54" y="274"/>
                  </a:lnTo>
                  <a:lnTo>
                    <a:pt x="78" y="299"/>
                  </a:lnTo>
                  <a:lnTo>
                    <a:pt x="101" y="326"/>
                  </a:lnTo>
                  <a:lnTo>
                    <a:pt x="125" y="349"/>
                  </a:lnTo>
                  <a:lnTo>
                    <a:pt x="147" y="368"/>
                  </a:lnTo>
                  <a:lnTo>
                    <a:pt x="164" y="383"/>
                  </a:lnTo>
                  <a:lnTo>
                    <a:pt x="180" y="393"/>
                  </a:lnTo>
                  <a:lnTo>
                    <a:pt x="199" y="400"/>
                  </a:lnTo>
                  <a:lnTo>
                    <a:pt x="217" y="403"/>
                  </a:lnTo>
                  <a:lnTo>
                    <a:pt x="235" y="400"/>
                  </a:lnTo>
                  <a:lnTo>
                    <a:pt x="248" y="389"/>
                  </a:lnTo>
                  <a:lnTo>
                    <a:pt x="257" y="368"/>
                  </a:lnTo>
                  <a:lnTo>
                    <a:pt x="260" y="336"/>
                  </a:lnTo>
                  <a:lnTo>
                    <a:pt x="254" y="290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1" name="Freeform 28"/>
            <p:cNvSpPr>
              <a:spLocks/>
            </p:cNvSpPr>
            <p:nvPr/>
          </p:nvSpPr>
          <p:spPr bwMode="auto">
            <a:xfrm>
              <a:off x="4503" y="2702"/>
              <a:ext cx="242" cy="384"/>
            </a:xfrm>
            <a:custGeom>
              <a:avLst/>
              <a:gdLst>
                <a:gd name="T0" fmla="*/ 236 w 242"/>
                <a:gd name="T1" fmla="*/ 277 h 384"/>
                <a:gd name="T2" fmla="*/ 234 w 242"/>
                <a:gd name="T3" fmla="*/ 273 h 384"/>
                <a:gd name="T4" fmla="*/ 230 w 242"/>
                <a:gd name="T5" fmla="*/ 261 h 384"/>
                <a:gd name="T6" fmla="*/ 224 w 242"/>
                <a:gd name="T7" fmla="*/ 242 h 384"/>
                <a:gd name="T8" fmla="*/ 215 w 242"/>
                <a:gd name="T9" fmla="*/ 220 h 384"/>
                <a:gd name="T10" fmla="*/ 205 w 242"/>
                <a:gd name="T11" fmla="*/ 193 h 384"/>
                <a:gd name="T12" fmla="*/ 195 w 242"/>
                <a:gd name="T13" fmla="*/ 167 h 384"/>
                <a:gd name="T14" fmla="*/ 185 w 242"/>
                <a:gd name="T15" fmla="*/ 142 h 384"/>
                <a:gd name="T16" fmla="*/ 173 w 242"/>
                <a:gd name="T17" fmla="*/ 119 h 384"/>
                <a:gd name="T18" fmla="*/ 155 w 242"/>
                <a:gd name="T19" fmla="*/ 95 h 384"/>
                <a:gd name="T20" fmla="*/ 129 w 242"/>
                <a:gd name="T21" fmla="*/ 70 h 384"/>
                <a:gd name="T22" fmla="*/ 96 w 242"/>
                <a:gd name="T23" fmla="*/ 45 h 384"/>
                <a:gd name="T24" fmla="*/ 64 w 242"/>
                <a:gd name="T25" fmla="*/ 25 h 384"/>
                <a:gd name="T26" fmla="*/ 33 w 242"/>
                <a:gd name="T27" fmla="*/ 9 h 384"/>
                <a:gd name="T28" fmla="*/ 11 w 242"/>
                <a:gd name="T29" fmla="*/ 0 h 384"/>
                <a:gd name="T30" fmla="*/ 0 w 242"/>
                <a:gd name="T31" fmla="*/ 3 h 384"/>
                <a:gd name="T32" fmla="*/ 3 w 242"/>
                <a:gd name="T33" fmla="*/ 17 h 384"/>
                <a:gd name="T34" fmla="*/ 19 w 242"/>
                <a:gd name="T35" fmla="*/ 66 h 384"/>
                <a:gd name="T36" fmla="*/ 20 w 242"/>
                <a:gd name="T37" fmla="*/ 119 h 384"/>
                <a:gd name="T38" fmla="*/ 16 w 242"/>
                <a:gd name="T39" fmla="*/ 168 h 384"/>
                <a:gd name="T40" fmla="*/ 16 w 242"/>
                <a:gd name="T41" fmla="*/ 204 h 384"/>
                <a:gd name="T42" fmla="*/ 22 w 242"/>
                <a:gd name="T43" fmla="*/ 220 h 384"/>
                <a:gd name="T44" fmla="*/ 33 w 242"/>
                <a:gd name="T45" fmla="*/ 239 h 384"/>
                <a:gd name="T46" fmla="*/ 51 w 242"/>
                <a:gd name="T47" fmla="*/ 262 h 384"/>
                <a:gd name="T48" fmla="*/ 72 w 242"/>
                <a:gd name="T49" fmla="*/ 286 h 384"/>
                <a:gd name="T50" fmla="*/ 94 w 242"/>
                <a:gd name="T51" fmla="*/ 309 h 384"/>
                <a:gd name="T52" fmla="*/ 116 w 242"/>
                <a:gd name="T53" fmla="*/ 333 h 384"/>
                <a:gd name="T54" fmla="*/ 136 w 242"/>
                <a:gd name="T55" fmla="*/ 350 h 384"/>
                <a:gd name="T56" fmla="*/ 152 w 242"/>
                <a:gd name="T57" fmla="*/ 365 h 384"/>
                <a:gd name="T58" fmla="*/ 168 w 242"/>
                <a:gd name="T59" fmla="*/ 375 h 384"/>
                <a:gd name="T60" fmla="*/ 185 w 242"/>
                <a:gd name="T61" fmla="*/ 381 h 384"/>
                <a:gd name="T62" fmla="*/ 202 w 242"/>
                <a:gd name="T63" fmla="*/ 384 h 384"/>
                <a:gd name="T64" fmla="*/ 218 w 242"/>
                <a:gd name="T65" fmla="*/ 381 h 384"/>
                <a:gd name="T66" fmla="*/ 231 w 242"/>
                <a:gd name="T67" fmla="*/ 371 h 384"/>
                <a:gd name="T68" fmla="*/ 239 w 242"/>
                <a:gd name="T69" fmla="*/ 350 h 384"/>
                <a:gd name="T70" fmla="*/ 242 w 242"/>
                <a:gd name="T71" fmla="*/ 320 h 384"/>
                <a:gd name="T72" fmla="*/ 236 w 242"/>
                <a:gd name="T73" fmla="*/ 277 h 3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2" h="384">
                  <a:moveTo>
                    <a:pt x="236" y="277"/>
                  </a:moveTo>
                  <a:lnTo>
                    <a:pt x="234" y="273"/>
                  </a:lnTo>
                  <a:lnTo>
                    <a:pt x="230" y="261"/>
                  </a:lnTo>
                  <a:lnTo>
                    <a:pt x="224" y="242"/>
                  </a:lnTo>
                  <a:lnTo>
                    <a:pt x="215" y="220"/>
                  </a:lnTo>
                  <a:lnTo>
                    <a:pt x="205" y="193"/>
                  </a:lnTo>
                  <a:lnTo>
                    <a:pt x="195" y="167"/>
                  </a:lnTo>
                  <a:lnTo>
                    <a:pt x="185" y="142"/>
                  </a:lnTo>
                  <a:lnTo>
                    <a:pt x="173" y="119"/>
                  </a:lnTo>
                  <a:lnTo>
                    <a:pt x="155" y="95"/>
                  </a:lnTo>
                  <a:lnTo>
                    <a:pt x="129" y="70"/>
                  </a:lnTo>
                  <a:lnTo>
                    <a:pt x="96" y="45"/>
                  </a:lnTo>
                  <a:lnTo>
                    <a:pt x="64" y="25"/>
                  </a:lnTo>
                  <a:lnTo>
                    <a:pt x="33" y="9"/>
                  </a:lnTo>
                  <a:lnTo>
                    <a:pt x="11" y="0"/>
                  </a:lnTo>
                  <a:lnTo>
                    <a:pt x="0" y="3"/>
                  </a:lnTo>
                  <a:lnTo>
                    <a:pt x="3" y="17"/>
                  </a:lnTo>
                  <a:lnTo>
                    <a:pt x="19" y="66"/>
                  </a:lnTo>
                  <a:lnTo>
                    <a:pt x="20" y="119"/>
                  </a:lnTo>
                  <a:lnTo>
                    <a:pt x="16" y="168"/>
                  </a:lnTo>
                  <a:lnTo>
                    <a:pt x="16" y="204"/>
                  </a:lnTo>
                  <a:lnTo>
                    <a:pt x="22" y="220"/>
                  </a:lnTo>
                  <a:lnTo>
                    <a:pt x="33" y="239"/>
                  </a:lnTo>
                  <a:lnTo>
                    <a:pt x="51" y="262"/>
                  </a:lnTo>
                  <a:lnTo>
                    <a:pt x="72" y="286"/>
                  </a:lnTo>
                  <a:lnTo>
                    <a:pt x="94" y="309"/>
                  </a:lnTo>
                  <a:lnTo>
                    <a:pt x="116" y="333"/>
                  </a:lnTo>
                  <a:lnTo>
                    <a:pt x="136" y="350"/>
                  </a:lnTo>
                  <a:lnTo>
                    <a:pt x="152" y="365"/>
                  </a:lnTo>
                  <a:lnTo>
                    <a:pt x="168" y="375"/>
                  </a:lnTo>
                  <a:lnTo>
                    <a:pt x="185" y="381"/>
                  </a:lnTo>
                  <a:lnTo>
                    <a:pt x="202" y="384"/>
                  </a:lnTo>
                  <a:lnTo>
                    <a:pt x="218" y="381"/>
                  </a:lnTo>
                  <a:lnTo>
                    <a:pt x="231" y="371"/>
                  </a:lnTo>
                  <a:lnTo>
                    <a:pt x="239" y="350"/>
                  </a:lnTo>
                  <a:lnTo>
                    <a:pt x="242" y="320"/>
                  </a:lnTo>
                  <a:lnTo>
                    <a:pt x="236" y="277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2" name="Freeform 29"/>
            <p:cNvSpPr>
              <a:spLocks/>
            </p:cNvSpPr>
            <p:nvPr/>
          </p:nvSpPr>
          <p:spPr bwMode="auto">
            <a:xfrm>
              <a:off x="4514" y="2715"/>
              <a:ext cx="223" cy="364"/>
            </a:xfrm>
            <a:custGeom>
              <a:avLst/>
              <a:gdLst>
                <a:gd name="T0" fmla="*/ 219 w 223"/>
                <a:gd name="T1" fmla="*/ 261 h 364"/>
                <a:gd name="T2" fmla="*/ 218 w 223"/>
                <a:gd name="T3" fmla="*/ 257 h 364"/>
                <a:gd name="T4" fmla="*/ 213 w 223"/>
                <a:gd name="T5" fmla="*/ 245 h 364"/>
                <a:gd name="T6" fmla="*/ 207 w 223"/>
                <a:gd name="T7" fmla="*/ 227 h 364"/>
                <a:gd name="T8" fmla="*/ 200 w 223"/>
                <a:gd name="T9" fmla="*/ 207 h 364"/>
                <a:gd name="T10" fmla="*/ 191 w 223"/>
                <a:gd name="T11" fmla="*/ 183 h 364"/>
                <a:gd name="T12" fmla="*/ 181 w 223"/>
                <a:gd name="T13" fmla="*/ 158 h 364"/>
                <a:gd name="T14" fmla="*/ 171 w 223"/>
                <a:gd name="T15" fmla="*/ 133 h 364"/>
                <a:gd name="T16" fmla="*/ 160 w 223"/>
                <a:gd name="T17" fmla="*/ 111 h 364"/>
                <a:gd name="T18" fmla="*/ 144 w 223"/>
                <a:gd name="T19" fmla="*/ 89 h 364"/>
                <a:gd name="T20" fmla="*/ 121 w 223"/>
                <a:gd name="T21" fmla="*/ 66 h 364"/>
                <a:gd name="T22" fmla="*/ 91 w 223"/>
                <a:gd name="T23" fmla="*/ 43 h 364"/>
                <a:gd name="T24" fmla="*/ 61 w 223"/>
                <a:gd name="T25" fmla="*/ 22 h 364"/>
                <a:gd name="T26" fmla="*/ 33 w 223"/>
                <a:gd name="T27" fmla="*/ 7 h 364"/>
                <a:gd name="T28" fmla="*/ 11 w 223"/>
                <a:gd name="T29" fmla="*/ 0 h 364"/>
                <a:gd name="T30" fmla="*/ 0 w 223"/>
                <a:gd name="T31" fmla="*/ 1 h 364"/>
                <a:gd name="T32" fmla="*/ 3 w 223"/>
                <a:gd name="T33" fmla="*/ 16 h 364"/>
                <a:gd name="T34" fmla="*/ 18 w 223"/>
                <a:gd name="T35" fmla="*/ 62 h 364"/>
                <a:gd name="T36" fmla="*/ 19 w 223"/>
                <a:gd name="T37" fmla="*/ 113 h 364"/>
                <a:gd name="T38" fmla="*/ 15 w 223"/>
                <a:gd name="T39" fmla="*/ 158 h 364"/>
                <a:gd name="T40" fmla="*/ 15 w 223"/>
                <a:gd name="T41" fmla="*/ 192 h 364"/>
                <a:gd name="T42" fmla="*/ 21 w 223"/>
                <a:gd name="T43" fmla="*/ 207 h 364"/>
                <a:gd name="T44" fmla="*/ 31 w 223"/>
                <a:gd name="T45" fmla="*/ 226 h 364"/>
                <a:gd name="T46" fmla="*/ 47 w 223"/>
                <a:gd name="T47" fmla="*/ 248 h 364"/>
                <a:gd name="T48" fmla="*/ 66 w 223"/>
                <a:gd name="T49" fmla="*/ 270 h 364"/>
                <a:gd name="T50" fmla="*/ 87 w 223"/>
                <a:gd name="T51" fmla="*/ 293 h 364"/>
                <a:gd name="T52" fmla="*/ 107 w 223"/>
                <a:gd name="T53" fmla="*/ 314 h 364"/>
                <a:gd name="T54" fmla="*/ 127 w 223"/>
                <a:gd name="T55" fmla="*/ 331 h 364"/>
                <a:gd name="T56" fmla="*/ 141 w 223"/>
                <a:gd name="T57" fmla="*/ 345 h 364"/>
                <a:gd name="T58" fmla="*/ 156 w 223"/>
                <a:gd name="T59" fmla="*/ 355 h 364"/>
                <a:gd name="T60" fmla="*/ 172 w 223"/>
                <a:gd name="T61" fmla="*/ 361 h 364"/>
                <a:gd name="T62" fmla="*/ 188 w 223"/>
                <a:gd name="T63" fmla="*/ 364 h 364"/>
                <a:gd name="T64" fmla="*/ 203 w 223"/>
                <a:gd name="T65" fmla="*/ 361 h 364"/>
                <a:gd name="T66" fmla="*/ 215 w 223"/>
                <a:gd name="T67" fmla="*/ 351 h 364"/>
                <a:gd name="T68" fmla="*/ 222 w 223"/>
                <a:gd name="T69" fmla="*/ 331 h 364"/>
                <a:gd name="T70" fmla="*/ 223 w 223"/>
                <a:gd name="T71" fmla="*/ 302 h 364"/>
                <a:gd name="T72" fmla="*/ 219 w 223"/>
                <a:gd name="T73" fmla="*/ 261 h 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3" h="364">
                  <a:moveTo>
                    <a:pt x="219" y="261"/>
                  </a:moveTo>
                  <a:lnTo>
                    <a:pt x="218" y="257"/>
                  </a:lnTo>
                  <a:lnTo>
                    <a:pt x="213" y="245"/>
                  </a:lnTo>
                  <a:lnTo>
                    <a:pt x="207" y="227"/>
                  </a:lnTo>
                  <a:lnTo>
                    <a:pt x="200" y="207"/>
                  </a:lnTo>
                  <a:lnTo>
                    <a:pt x="191" y="183"/>
                  </a:lnTo>
                  <a:lnTo>
                    <a:pt x="181" y="158"/>
                  </a:lnTo>
                  <a:lnTo>
                    <a:pt x="171" y="133"/>
                  </a:lnTo>
                  <a:lnTo>
                    <a:pt x="160" y="111"/>
                  </a:lnTo>
                  <a:lnTo>
                    <a:pt x="144" y="89"/>
                  </a:lnTo>
                  <a:lnTo>
                    <a:pt x="121" y="66"/>
                  </a:lnTo>
                  <a:lnTo>
                    <a:pt x="91" y="43"/>
                  </a:lnTo>
                  <a:lnTo>
                    <a:pt x="61" y="22"/>
                  </a:lnTo>
                  <a:lnTo>
                    <a:pt x="33" y="7"/>
                  </a:lnTo>
                  <a:lnTo>
                    <a:pt x="11" y="0"/>
                  </a:lnTo>
                  <a:lnTo>
                    <a:pt x="0" y="1"/>
                  </a:lnTo>
                  <a:lnTo>
                    <a:pt x="3" y="16"/>
                  </a:lnTo>
                  <a:lnTo>
                    <a:pt x="18" y="62"/>
                  </a:lnTo>
                  <a:lnTo>
                    <a:pt x="19" y="113"/>
                  </a:lnTo>
                  <a:lnTo>
                    <a:pt x="15" y="158"/>
                  </a:lnTo>
                  <a:lnTo>
                    <a:pt x="15" y="192"/>
                  </a:lnTo>
                  <a:lnTo>
                    <a:pt x="21" y="207"/>
                  </a:lnTo>
                  <a:lnTo>
                    <a:pt x="31" y="226"/>
                  </a:lnTo>
                  <a:lnTo>
                    <a:pt x="47" y="248"/>
                  </a:lnTo>
                  <a:lnTo>
                    <a:pt x="66" y="270"/>
                  </a:lnTo>
                  <a:lnTo>
                    <a:pt x="87" y="293"/>
                  </a:lnTo>
                  <a:lnTo>
                    <a:pt x="107" y="314"/>
                  </a:lnTo>
                  <a:lnTo>
                    <a:pt x="127" y="331"/>
                  </a:lnTo>
                  <a:lnTo>
                    <a:pt x="141" y="345"/>
                  </a:lnTo>
                  <a:lnTo>
                    <a:pt x="156" y="355"/>
                  </a:lnTo>
                  <a:lnTo>
                    <a:pt x="172" y="361"/>
                  </a:lnTo>
                  <a:lnTo>
                    <a:pt x="188" y="364"/>
                  </a:lnTo>
                  <a:lnTo>
                    <a:pt x="203" y="361"/>
                  </a:lnTo>
                  <a:lnTo>
                    <a:pt x="215" y="351"/>
                  </a:lnTo>
                  <a:lnTo>
                    <a:pt x="222" y="331"/>
                  </a:lnTo>
                  <a:lnTo>
                    <a:pt x="223" y="302"/>
                  </a:lnTo>
                  <a:lnTo>
                    <a:pt x="219" y="261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Freeform 30"/>
            <p:cNvSpPr>
              <a:spLocks/>
            </p:cNvSpPr>
            <p:nvPr/>
          </p:nvSpPr>
          <p:spPr bwMode="auto">
            <a:xfrm>
              <a:off x="4526" y="2727"/>
              <a:ext cx="204" cy="344"/>
            </a:xfrm>
            <a:custGeom>
              <a:avLst/>
              <a:gdLst>
                <a:gd name="T0" fmla="*/ 200 w 204"/>
                <a:gd name="T1" fmla="*/ 248 h 344"/>
                <a:gd name="T2" fmla="*/ 198 w 204"/>
                <a:gd name="T3" fmla="*/ 243 h 344"/>
                <a:gd name="T4" fmla="*/ 195 w 204"/>
                <a:gd name="T5" fmla="*/ 233 h 344"/>
                <a:gd name="T6" fmla="*/ 189 w 204"/>
                <a:gd name="T7" fmla="*/ 217 h 344"/>
                <a:gd name="T8" fmla="*/ 182 w 204"/>
                <a:gd name="T9" fmla="*/ 196 h 344"/>
                <a:gd name="T10" fmla="*/ 175 w 204"/>
                <a:gd name="T11" fmla="*/ 174 h 344"/>
                <a:gd name="T12" fmla="*/ 166 w 204"/>
                <a:gd name="T13" fmla="*/ 149 h 344"/>
                <a:gd name="T14" fmla="*/ 156 w 204"/>
                <a:gd name="T15" fmla="*/ 127 h 344"/>
                <a:gd name="T16" fmla="*/ 147 w 204"/>
                <a:gd name="T17" fmla="*/ 105 h 344"/>
                <a:gd name="T18" fmla="*/ 132 w 204"/>
                <a:gd name="T19" fmla="*/ 85 h 344"/>
                <a:gd name="T20" fmla="*/ 110 w 204"/>
                <a:gd name="T21" fmla="*/ 61 h 344"/>
                <a:gd name="T22" fmla="*/ 82 w 204"/>
                <a:gd name="T23" fmla="*/ 41 h 344"/>
                <a:gd name="T24" fmla="*/ 54 w 204"/>
                <a:gd name="T25" fmla="*/ 20 h 344"/>
                <a:gd name="T26" fmla="*/ 29 w 204"/>
                <a:gd name="T27" fmla="*/ 7 h 344"/>
                <a:gd name="T28" fmla="*/ 9 w 204"/>
                <a:gd name="T29" fmla="*/ 0 h 344"/>
                <a:gd name="T30" fmla="*/ 0 w 204"/>
                <a:gd name="T31" fmla="*/ 3 h 344"/>
                <a:gd name="T32" fmla="*/ 3 w 204"/>
                <a:gd name="T33" fmla="*/ 16 h 344"/>
                <a:gd name="T34" fmla="*/ 16 w 204"/>
                <a:gd name="T35" fmla="*/ 58 h 344"/>
                <a:gd name="T36" fmla="*/ 18 w 204"/>
                <a:gd name="T37" fmla="*/ 107 h 344"/>
                <a:gd name="T38" fmla="*/ 13 w 204"/>
                <a:gd name="T39" fmla="*/ 149 h 344"/>
                <a:gd name="T40" fmla="*/ 13 w 204"/>
                <a:gd name="T41" fmla="*/ 182 h 344"/>
                <a:gd name="T42" fmla="*/ 18 w 204"/>
                <a:gd name="T43" fmla="*/ 196 h 344"/>
                <a:gd name="T44" fmla="*/ 29 w 204"/>
                <a:gd name="T45" fmla="*/ 214 h 344"/>
                <a:gd name="T46" fmla="*/ 44 w 204"/>
                <a:gd name="T47" fmla="*/ 234 h 344"/>
                <a:gd name="T48" fmla="*/ 60 w 204"/>
                <a:gd name="T49" fmla="*/ 256 h 344"/>
                <a:gd name="T50" fmla="*/ 79 w 204"/>
                <a:gd name="T51" fmla="*/ 277 h 344"/>
                <a:gd name="T52" fmla="*/ 98 w 204"/>
                <a:gd name="T53" fmla="*/ 297 h 344"/>
                <a:gd name="T54" fmla="*/ 115 w 204"/>
                <a:gd name="T55" fmla="*/ 314 h 344"/>
                <a:gd name="T56" fmla="*/ 129 w 204"/>
                <a:gd name="T57" fmla="*/ 327 h 344"/>
                <a:gd name="T58" fmla="*/ 142 w 204"/>
                <a:gd name="T59" fmla="*/ 336 h 344"/>
                <a:gd name="T60" fmla="*/ 157 w 204"/>
                <a:gd name="T61" fmla="*/ 343 h 344"/>
                <a:gd name="T62" fmla="*/ 172 w 204"/>
                <a:gd name="T63" fmla="*/ 344 h 344"/>
                <a:gd name="T64" fmla="*/ 185 w 204"/>
                <a:gd name="T65" fmla="*/ 341 h 344"/>
                <a:gd name="T66" fmla="*/ 195 w 204"/>
                <a:gd name="T67" fmla="*/ 333 h 344"/>
                <a:gd name="T68" fmla="*/ 203 w 204"/>
                <a:gd name="T69" fmla="*/ 315 h 344"/>
                <a:gd name="T70" fmla="*/ 204 w 204"/>
                <a:gd name="T71" fmla="*/ 287 h 344"/>
                <a:gd name="T72" fmla="*/ 200 w 204"/>
                <a:gd name="T73" fmla="*/ 248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4" h="344">
                  <a:moveTo>
                    <a:pt x="200" y="248"/>
                  </a:moveTo>
                  <a:lnTo>
                    <a:pt x="198" y="243"/>
                  </a:lnTo>
                  <a:lnTo>
                    <a:pt x="195" y="233"/>
                  </a:lnTo>
                  <a:lnTo>
                    <a:pt x="189" y="217"/>
                  </a:lnTo>
                  <a:lnTo>
                    <a:pt x="182" y="196"/>
                  </a:lnTo>
                  <a:lnTo>
                    <a:pt x="175" y="174"/>
                  </a:lnTo>
                  <a:lnTo>
                    <a:pt x="166" y="149"/>
                  </a:lnTo>
                  <a:lnTo>
                    <a:pt x="156" y="127"/>
                  </a:lnTo>
                  <a:lnTo>
                    <a:pt x="147" y="105"/>
                  </a:lnTo>
                  <a:lnTo>
                    <a:pt x="132" y="85"/>
                  </a:lnTo>
                  <a:lnTo>
                    <a:pt x="110" y="61"/>
                  </a:lnTo>
                  <a:lnTo>
                    <a:pt x="82" y="41"/>
                  </a:lnTo>
                  <a:lnTo>
                    <a:pt x="54" y="20"/>
                  </a:lnTo>
                  <a:lnTo>
                    <a:pt x="29" y="7"/>
                  </a:lnTo>
                  <a:lnTo>
                    <a:pt x="9" y="0"/>
                  </a:lnTo>
                  <a:lnTo>
                    <a:pt x="0" y="3"/>
                  </a:lnTo>
                  <a:lnTo>
                    <a:pt x="3" y="16"/>
                  </a:lnTo>
                  <a:lnTo>
                    <a:pt x="16" y="58"/>
                  </a:lnTo>
                  <a:lnTo>
                    <a:pt x="18" y="107"/>
                  </a:lnTo>
                  <a:lnTo>
                    <a:pt x="13" y="149"/>
                  </a:lnTo>
                  <a:lnTo>
                    <a:pt x="13" y="182"/>
                  </a:lnTo>
                  <a:lnTo>
                    <a:pt x="18" y="196"/>
                  </a:lnTo>
                  <a:lnTo>
                    <a:pt x="29" y="214"/>
                  </a:lnTo>
                  <a:lnTo>
                    <a:pt x="44" y="234"/>
                  </a:lnTo>
                  <a:lnTo>
                    <a:pt x="60" y="256"/>
                  </a:lnTo>
                  <a:lnTo>
                    <a:pt x="79" y="277"/>
                  </a:lnTo>
                  <a:lnTo>
                    <a:pt x="98" y="297"/>
                  </a:lnTo>
                  <a:lnTo>
                    <a:pt x="115" y="314"/>
                  </a:lnTo>
                  <a:lnTo>
                    <a:pt x="129" y="327"/>
                  </a:lnTo>
                  <a:lnTo>
                    <a:pt x="142" y="336"/>
                  </a:lnTo>
                  <a:lnTo>
                    <a:pt x="157" y="343"/>
                  </a:lnTo>
                  <a:lnTo>
                    <a:pt x="172" y="344"/>
                  </a:lnTo>
                  <a:lnTo>
                    <a:pt x="185" y="341"/>
                  </a:lnTo>
                  <a:lnTo>
                    <a:pt x="195" y="333"/>
                  </a:lnTo>
                  <a:lnTo>
                    <a:pt x="203" y="315"/>
                  </a:lnTo>
                  <a:lnTo>
                    <a:pt x="204" y="287"/>
                  </a:lnTo>
                  <a:lnTo>
                    <a:pt x="200" y="248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Freeform 31"/>
            <p:cNvSpPr>
              <a:spLocks/>
            </p:cNvSpPr>
            <p:nvPr/>
          </p:nvSpPr>
          <p:spPr bwMode="auto">
            <a:xfrm>
              <a:off x="5298" y="2869"/>
              <a:ext cx="376" cy="531"/>
            </a:xfrm>
            <a:custGeom>
              <a:avLst/>
              <a:gdLst>
                <a:gd name="T0" fmla="*/ 374 w 376"/>
                <a:gd name="T1" fmla="*/ 408 h 531"/>
                <a:gd name="T2" fmla="*/ 373 w 376"/>
                <a:gd name="T3" fmla="*/ 402 h 531"/>
                <a:gd name="T4" fmla="*/ 367 w 376"/>
                <a:gd name="T5" fmla="*/ 386 h 531"/>
                <a:gd name="T6" fmla="*/ 359 w 376"/>
                <a:gd name="T7" fmla="*/ 361 h 531"/>
                <a:gd name="T8" fmla="*/ 349 w 376"/>
                <a:gd name="T9" fmla="*/ 331 h 531"/>
                <a:gd name="T10" fmla="*/ 337 w 376"/>
                <a:gd name="T11" fmla="*/ 298 h 531"/>
                <a:gd name="T12" fmla="*/ 323 w 376"/>
                <a:gd name="T13" fmla="*/ 261 h 531"/>
                <a:gd name="T14" fmla="*/ 308 w 376"/>
                <a:gd name="T15" fmla="*/ 227 h 531"/>
                <a:gd name="T16" fmla="*/ 293 w 376"/>
                <a:gd name="T17" fmla="*/ 195 h 531"/>
                <a:gd name="T18" fmla="*/ 283 w 376"/>
                <a:gd name="T19" fmla="*/ 179 h 531"/>
                <a:gd name="T20" fmla="*/ 268 w 376"/>
                <a:gd name="T21" fmla="*/ 161 h 531"/>
                <a:gd name="T22" fmla="*/ 249 w 376"/>
                <a:gd name="T23" fmla="*/ 142 h 531"/>
                <a:gd name="T24" fmla="*/ 226 w 376"/>
                <a:gd name="T25" fmla="*/ 123 h 531"/>
                <a:gd name="T26" fmla="*/ 201 w 376"/>
                <a:gd name="T27" fmla="*/ 103 h 531"/>
                <a:gd name="T28" fmla="*/ 174 w 376"/>
                <a:gd name="T29" fmla="*/ 84 h 531"/>
                <a:gd name="T30" fmla="*/ 148 w 376"/>
                <a:gd name="T31" fmla="*/ 65 h 531"/>
                <a:gd name="T32" fmla="*/ 122 w 376"/>
                <a:gd name="T33" fmla="*/ 48 h 531"/>
                <a:gd name="T34" fmla="*/ 95 w 376"/>
                <a:gd name="T35" fmla="*/ 32 h 531"/>
                <a:gd name="T36" fmla="*/ 70 w 376"/>
                <a:gd name="T37" fmla="*/ 19 h 531"/>
                <a:gd name="T38" fmla="*/ 50 w 376"/>
                <a:gd name="T39" fmla="*/ 10 h 531"/>
                <a:gd name="T40" fmla="*/ 32 w 376"/>
                <a:gd name="T41" fmla="*/ 3 h 531"/>
                <a:gd name="T42" fmla="*/ 19 w 376"/>
                <a:gd name="T43" fmla="*/ 0 h 531"/>
                <a:gd name="T44" fmla="*/ 12 w 376"/>
                <a:gd name="T45" fmla="*/ 3 h 531"/>
                <a:gd name="T46" fmla="*/ 9 w 376"/>
                <a:gd name="T47" fmla="*/ 10 h 531"/>
                <a:gd name="T48" fmla="*/ 15 w 376"/>
                <a:gd name="T49" fmla="*/ 22 h 531"/>
                <a:gd name="T50" fmla="*/ 28 w 376"/>
                <a:gd name="T51" fmla="*/ 54 h 531"/>
                <a:gd name="T52" fmla="*/ 34 w 376"/>
                <a:gd name="T53" fmla="*/ 87 h 531"/>
                <a:gd name="T54" fmla="*/ 31 w 376"/>
                <a:gd name="T55" fmla="*/ 120 h 531"/>
                <a:gd name="T56" fmla="*/ 25 w 376"/>
                <a:gd name="T57" fmla="*/ 154 h 531"/>
                <a:gd name="T58" fmla="*/ 16 w 376"/>
                <a:gd name="T59" fmla="*/ 185 h 531"/>
                <a:gd name="T60" fmla="*/ 9 w 376"/>
                <a:gd name="T61" fmla="*/ 213 h 531"/>
                <a:gd name="T62" fmla="*/ 1 w 376"/>
                <a:gd name="T63" fmla="*/ 236 h 531"/>
                <a:gd name="T64" fmla="*/ 0 w 376"/>
                <a:gd name="T65" fmla="*/ 255 h 531"/>
                <a:gd name="T66" fmla="*/ 7 w 376"/>
                <a:gd name="T67" fmla="*/ 276 h 531"/>
                <a:gd name="T68" fmla="*/ 25 w 376"/>
                <a:gd name="T69" fmla="*/ 305 h 531"/>
                <a:gd name="T70" fmla="*/ 51 w 376"/>
                <a:gd name="T71" fmla="*/ 337 h 531"/>
                <a:gd name="T72" fmla="*/ 84 w 376"/>
                <a:gd name="T73" fmla="*/ 374 h 531"/>
                <a:gd name="T74" fmla="*/ 117 w 376"/>
                <a:gd name="T75" fmla="*/ 409 h 531"/>
                <a:gd name="T76" fmla="*/ 152 w 376"/>
                <a:gd name="T77" fmla="*/ 443 h 531"/>
                <a:gd name="T78" fmla="*/ 183 w 376"/>
                <a:gd name="T79" fmla="*/ 471 h 531"/>
                <a:gd name="T80" fmla="*/ 210 w 376"/>
                <a:gd name="T81" fmla="*/ 493 h 531"/>
                <a:gd name="T82" fmla="*/ 235 w 376"/>
                <a:gd name="T83" fmla="*/ 509 h 531"/>
                <a:gd name="T84" fmla="*/ 264 w 376"/>
                <a:gd name="T85" fmla="*/ 522 h 531"/>
                <a:gd name="T86" fmla="*/ 295 w 376"/>
                <a:gd name="T87" fmla="*/ 531 h 531"/>
                <a:gd name="T88" fmla="*/ 323 w 376"/>
                <a:gd name="T89" fmla="*/ 531 h 531"/>
                <a:gd name="T90" fmla="*/ 348 w 376"/>
                <a:gd name="T91" fmla="*/ 522 h 531"/>
                <a:gd name="T92" fmla="*/ 365 w 376"/>
                <a:gd name="T93" fmla="*/ 499 h 531"/>
                <a:gd name="T94" fmla="*/ 376 w 376"/>
                <a:gd name="T95" fmla="*/ 462 h 531"/>
                <a:gd name="T96" fmla="*/ 374 w 376"/>
                <a:gd name="T97" fmla="*/ 408 h 5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6" h="531">
                  <a:moveTo>
                    <a:pt x="374" y="408"/>
                  </a:moveTo>
                  <a:lnTo>
                    <a:pt x="373" y="402"/>
                  </a:lnTo>
                  <a:lnTo>
                    <a:pt x="367" y="386"/>
                  </a:lnTo>
                  <a:lnTo>
                    <a:pt x="359" y="361"/>
                  </a:lnTo>
                  <a:lnTo>
                    <a:pt x="349" y="331"/>
                  </a:lnTo>
                  <a:lnTo>
                    <a:pt x="337" y="298"/>
                  </a:lnTo>
                  <a:lnTo>
                    <a:pt x="323" y="261"/>
                  </a:lnTo>
                  <a:lnTo>
                    <a:pt x="308" y="227"/>
                  </a:lnTo>
                  <a:lnTo>
                    <a:pt x="293" y="195"/>
                  </a:lnTo>
                  <a:lnTo>
                    <a:pt x="283" y="179"/>
                  </a:lnTo>
                  <a:lnTo>
                    <a:pt x="268" y="161"/>
                  </a:lnTo>
                  <a:lnTo>
                    <a:pt x="249" y="142"/>
                  </a:lnTo>
                  <a:lnTo>
                    <a:pt x="226" y="123"/>
                  </a:lnTo>
                  <a:lnTo>
                    <a:pt x="201" y="103"/>
                  </a:lnTo>
                  <a:lnTo>
                    <a:pt x="174" y="84"/>
                  </a:lnTo>
                  <a:lnTo>
                    <a:pt x="148" y="65"/>
                  </a:lnTo>
                  <a:lnTo>
                    <a:pt x="122" y="48"/>
                  </a:lnTo>
                  <a:lnTo>
                    <a:pt x="95" y="32"/>
                  </a:lnTo>
                  <a:lnTo>
                    <a:pt x="70" y="19"/>
                  </a:lnTo>
                  <a:lnTo>
                    <a:pt x="50" y="10"/>
                  </a:lnTo>
                  <a:lnTo>
                    <a:pt x="32" y="3"/>
                  </a:lnTo>
                  <a:lnTo>
                    <a:pt x="19" y="0"/>
                  </a:lnTo>
                  <a:lnTo>
                    <a:pt x="12" y="3"/>
                  </a:lnTo>
                  <a:lnTo>
                    <a:pt x="9" y="10"/>
                  </a:lnTo>
                  <a:lnTo>
                    <a:pt x="15" y="22"/>
                  </a:lnTo>
                  <a:lnTo>
                    <a:pt x="28" y="54"/>
                  </a:lnTo>
                  <a:lnTo>
                    <a:pt x="34" y="87"/>
                  </a:lnTo>
                  <a:lnTo>
                    <a:pt x="31" y="120"/>
                  </a:lnTo>
                  <a:lnTo>
                    <a:pt x="25" y="154"/>
                  </a:lnTo>
                  <a:lnTo>
                    <a:pt x="16" y="185"/>
                  </a:lnTo>
                  <a:lnTo>
                    <a:pt x="9" y="213"/>
                  </a:lnTo>
                  <a:lnTo>
                    <a:pt x="1" y="236"/>
                  </a:lnTo>
                  <a:lnTo>
                    <a:pt x="0" y="255"/>
                  </a:lnTo>
                  <a:lnTo>
                    <a:pt x="7" y="276"/>
                  </a:lnTo>
                  <a:lnTo>
                    <a:pt x="25" y="305"/>
                  </a:lnTo>
                  <a:lnTo>
                    <a:pt x="51" y="337"/>
                  </a:lnTo>
                  <a:lnTo>
                    <a:pt x="84" y="374"/>
                  </a:lnTo>
                  <a:lnTo>
                    <a:pt x="117" y="409"/>
                  </a:lnTo>
                  <a:lnTo>
                    <a:pt x="152" y="443"/>
                  </a:lnTo>
                  <a:lnTo>
                    <a:pt x="183" y="471"/>
                  </a:lnTo>
                  <a:lnTo>
                    <a:pt x="210" y="493"/>
                  </a:lnTo>
                  <a:lnTo>
                    <a:pt x="235" y="509"/>
                  </a:lnTo>
                  <a:lnTo>
                    <a:pt x="264" y="522"/>
                  </a:lnTo>
                  <a:lnTo>
                    <a:pt x="295" y="531"/>
                  </a:lnTo>
                  <a:lnTo>
                    <a:pt x="323" y="531"/>
                  </a:lnTo>
                  <a:lnTo>
                    <a:pt x="348" y="522"/>
                  </a:lnTo>
                  <a:lnTo>
                    <a:pt x="365" y="499"/>
                  </a:lnTo>
                  <a:lnTo>
                    <a:pt x="376" y="462"/>
                  </a:lnTo>
                  <a:lnTo>
                    <a:pt x="374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Freeform 32"/>
            <p:cNvSpPr>
              <a:spLocks/>
            </p:cNvSpPr>
            <p:nvPr/>
          </p:nvSpPr>
          <p:spPr bwMode="auto">
            <a:xfrm>
              <a:off x="5311" y="2884"/>
              <a:ext cx="354" cy="509"/>
            </a:xfrm>
            <a:custGeom>
              <a:avLst/>
              <a:gdLst>
                <a:gd name="T0" fmla="*/ 0 w 354"/>
                <a:gd name="T1" fmla="*/ 245 h 509"/>
                <a:gd name="T2" fmla="*/ 7 w 354"/>
                <a:gd name="T3" fmla="*/ 264 h 509"/>
                <a:gd name="T4" fmla="*/ 24 w 354"/>
                <a:gd name="T5" fmla="*/ 292 h 509"/>
                <a:gd name="T6" fmla="*/ 49 w 354"/>
                <a:gd name="T7" fmla="*/ 322 h 509"/>
                <a:gd name="T8" fmla="*/ 79 w 354"/>
                <a:gd name="T9" fmla="*/ 358 h 509"/>
                <a:gd name="T10" fmla="*/ 112 w 354"/>
                <a:gd name="T11" fmla="*/ 391 h 509"/>
                <a:gd name="T12" fmla="*/ 144 w 354"/>
                <a:gd name="T13" fmla="*/ 424 h 509"/>
                <a:gd name="T14" fmla="*/ 173 w 354"/>
                <a:gd name="T15" fmla="*/ 451 h 509"/>
                <a:gd name="T16" fmla="*/ 198 w 354"/>
                <a:gd name="T17" fmla="*/ 472 h 509"/>
                <a:gd name="T18" fmla="*/ 222 w 354"/>
                <a:gd name="T19" fmla="*/ 488 h 509"/>
                <a:gd name="T20" fmla="*/ 250 w 354"/>
                <a:gd name="T21" fmla="*/ 501 h 509"/>
                <a:gd name="T22" fmla="*/ 277 w 354"/>
                <a:gd name="T23" fmla="*/ 509 h 509"/>
                <a:gd name="T24" fmla="*/ 304 w 354"/>
                <a:gd name="T25" fmla="*/ 509 h 509"/>
                <a:gd name="T26" fmla="*/ 327 w 354"/>
                <a:gd name="T27" fmla="*/ 498 h 509"/>
                <a:gd name="T28" fmla="*/ 345 w 354"/>
                <a:gd name="T29" fmla="*/ 478 h 509"/>
                <a:gd name="T30" fmla="*/ 354 w 354"/>
                <a:gd name="T31" fmla="*/ 443 h 509"/>
                <a:gd name="T32" fmla="*/ 354 w 354"/>
                <a:gd name="T33" fmla="*/ 390 h 509"/>
                <a:gd name="T34" fmla="*/ 352 w 354"/>
                <a:gd name="T35" fmla="*/ 384 h 509"/>
                <a:gd name="T36" fmla="*/ 348 w 354"/>
                <a:gd name="T37" fmla="*/ 368 h 509"/>
                <a:gd name="T38" fmla="*/ 339 w 354"/>
                <a:gd name="T39" fmla="*/ 344 h 509"/>
                <a:gd name="T40" fmla="*/ 330 w 354"/>
                <a:gd name="T41" fmla="*/ 316 h 509"/>
                <a:gd name="T42" fmla="*/ 318 w 354"/>
                <a:gd name="T43" fmla="*/ 283 h 509"/>
                <a:gd name="T44" fmla="*/ 305 w 354"/>
                <a:gd name="T45" fmla="*/ 249 h 509"/>
                <a:gd name="T46" fmla="*/ 292 w 354"/>
                <a:gd name="T47" fmla="*/ 217 h 509"/>
                <a:gd name="T48" fmla="*/ 277 w 354"/>
                <a:gd name="T49" fmla="*/ 186 h 509"/>
                <a:gd name="T50" fmla="*/ 269 w 354"/>
                <a:gd name="T51" fmla="*/ 171 h 509"/>
                <a:gd name="T52" fmla="*/ 254 w 354"/>
                <a:gd name="T53" fmla="*/ 154 h 509"/>
                <a:gd name="T54" fmla="*/ 236 w 354"/>
                <a:gd name="T55" fmla="*/ 136 h 509"/>
                <a:gd name="T56" fmla="*/ 214 w 354"/>
                <a:gd name="T57" fmla="*/ 117 h 509"/>
                <a:gd name="T58" fmla="*/ 191 w 354"/>
                <a:gd name="T59" fmla="*/ 98 h 509"/>
                <a:gd name="T60" fmla="*/ 166 w 354"/>
                <a:gd name="T61" fmla="*/ 79 h 509"/>
                <a:gd name="T62" fmla="*/ 141 w 354"/>
                <a:gd name="T63" fmla="*/ 61 h 509"/>
                <a:gd name="T64" fmla="*/ 116 w 354"/>
                <a:gd name="T65" fmla="*/ 45 h 509"/>
                <a:gd name="T66" fmla="*/ 91 w 354"/>
                <a:gd name="T67" fmla="*/ 30 h 509"/>
                <a:gd name="T68" fmla="*/ 68 w 354"/>
                <a:gd name="T69" fmla="*/ 17 h 509"/>
                <a:gd name="T70" fmla="*/ 49 w 354"/>
                <a:gd name="T71" fmla="*/ 8 h 509"/>
                <a:gd name="T72" fmla="*/ 31 w 354"/>
                <a:gd name="T73" fmla="*/ 3 h 509"/>
                <a:gd name="T74" fmla="*/ 19 w 354"/>
                <a:gd name="T75" fmla="*/ 0 h 509"/>
                <a:gd name="T76" fmla="*/ 12 w 354"/>
                <a:gd name="T77" fmla="*/ 1 h 509"/>
                <a:gd name="T78" fmla="*/ 10 w 354"/>
                <a:gd name="T79" fmla="*/ 8 h 509"/>
                <a:gd name="T80" fmla="*/ 15 w 354"/>
                <a:gd name="T81" fmla="*/ 20 h 509"/>
                <a:gd name="T82" fmla="*/ 27 w 354"/>
                <a:gd name="T83" fmla="*/ 51 h 509"/>
                <a:gd name="T84" fmla="*/ 31 w 354"/>
                <a:gd name="T85" fmla="*/ 83 h 509"/>
                <a:gd name="T86" fmla="*/ 29 w 354"/>
                <a:gd name="T87" fmla="*/ 114 h 509"/>
                <a:gd name="T88" fmla="*/ 24 w 354"/>
                <a:gd name="T89" fmla="*/ 146 h 509"/>
                <a:gd name="T90" fmla="*/ 16 w 354"/>
                <a:gd name="T91" fmla="*/ 176 h 509"/>
                <a:gd name="T92" fmla="*/ 9 w 354"/>
                <a:gd name="T93" fmla="*/ 202 h 509"/>
                <a:gd name="T94" fmla="*/ 2 w 354"/>
                <a:gd name="T95" fmla="*/ 226 h 509"/>
                <a:gd name="T96" fmla="*/ 0 w 354"/>
                <a:gd name="T97" fmla="*/ 245 h 5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54" h="509">
                  <a:moveTo>
                    <a:pt x="0" y="245"/>
                  </a:moveTo>
                  <a:lnTo>
                    <a:pt x="7" y="264"/>
                  </a:lnTo>
                  <a:lnTo>
                    <a:pt x="24" y="292"/>
                  </a:lnTo>
                  <a:lnTo>
                    <a:pt x="49" y="322"/>
                  </a:lnTo>
                  <a:lnTo>
                    <a:pt x="79" y="358"/>
                  </a:lnTo>
                  <a:lnTo>
                    <a:pt x="112" y="391"/>
                  </a:lnTo>
                  <a:lnTo>
                    <a:pt x="144" y="424"/>
                  </a:lnTo>
                  <a:lnTo>
                    <a:pt x="173" y="451"/>
                  </a:lnTo>
                  <a:lnTo>
                    <a:pt x="198" y="472"/>
                  </a:lnTo>
                  <a:lnTo>
                    <a:pt x="222" y="488"/>
                  </a:lnTo>
                  <a:lnTo>
                    <a:pt x="250" y="501"/>
                  </a:lnTo>
                  <a:lnTo>
                    <a:pt x="277" y="509"/>
                  </a:lnTo>
                  <a:lnTo>
                    <a:pt x="304" y="509"/>
                  </a:lnTo>
                  <a:lnTo>
                    <a:pt x="327" y="498"/>
                  </a:lnTo>
                  <a:lnTo>
                    <a:pt x="345" y="478"/>
                  </a:lnTo>
                  <a:lnTo>
                    <a:pt x="354" y="443"/>
                  </a:lnTo>
                  <a:lnTo>
                    <a:pt x="354" y="390"/>
                  </a:lnTo>
                  <a:lnTo>
                    <a:pt x="352" y="384"/>
                  </a:lnTo>
                  <a:lnTo>
                    <a:pt x="348" y="368"/>
                  </a:lnTo>
                  <a:lnTo>
                    <a:pt x="339" y="344"/>
                  </a:lnTo>
                  <a:lnTo>
                    <a:pt x="330" y="316"/>
                  </a:lnTo>
                  <a:lnTo>
                    <a:pt x="318" y="283"/>
                  </a:lnTo>
                  <a:lnTo>
                    <a:pt x="305" y="249"/>
                  </a:lnTo>
                  <a:lnTo>
                    <a:pt x="292" y="217"/>
                  </a:lnTo>
                  <a:lnTo>
                    <a:pt x="277" y="186"/>
                  </a:lnTo>
                  <a:lnTo>
                    <a:pt x="269" y="171"/>
                  </a:lnTo>
                  <a:lnTo>
                    <a:pt x="254" y="154"/>
                  </a:lnTo>
                  <a:lnTo>
                    <a:pt x="236" y="136"/>
                  </a:lnTo>
                  <a:lnTo>
                    <a:pt x="214" y="117"/>
                  </a:lnTo>
                  <a:lnTo>
                    <a:pt x="191" y="98"/>
                  </a:lnTo>
                  <a:lnTo>
                    <a:pt x="166" y="79"/>
                  </a:lnTo>
                  <a:lnTo>
                    <a:pt x="141" y="61"/>
                  </a:lnTo>
                  <a:lnTo>
                    <a:pt x="116" y="45"/>
                  </a:lnTo>
                  <a:lnTo>
                    <a:pt x="91" y="30"/>
                  </a:lnTo>
                  <a:lnTo>
                    <a:pt x="68" y="17"/>
                  </a:lnTo>
                  <a:lnTo>
                    <a:pt x="49" y="8"/>
                  </a:lnTo>
                  <a:lnTo>
                    <a:pt x="31" y="3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10" y="8"/>
                  </a:lnTo>
                  <a:lnTo>
                    <a:pt x="15" y="20"/>
                  </a:lnTo>
                  <a:lnTo>
                    <a:pt x="27" y="51"/>
                  </a:lnTo>
                  <a:lnTo>
                    <a:pt x="31" y="83"/>
                  </a:lnTo>
                  <a:lnTo>
                    <a:pt x="29" y="114"/>
                  </a:lnTo>
                  <a:lnTo>
                    <a:pt x="24" y="146"/>
                  </a:lnTo>
                  <a:lnTo>
                    <a:pt x="16" y="176"/>
                  </a:lnTo>
                  <a:lnTo>
                    <a:pt x="9" y="202"/>
                  </a:lnTo>
                  <a:lnTo>
                    <a:pt x="2" y="226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6" name="Freeform 33"/>
            <p:cNvSpPr>
              <a:spLocks/>
            </p:cNvSpPr>
            <p:nvPr/>
          </p:nvSpPr>
          <p:spPr bwMode="auto">
            <a:xfrm>
              <a:off x="5324" y="2898"/>
              <a:ext cx="333" cy="486"/>
            </a:xfrm>
            <a:custGeom>
              <a:avLst/>
              <a:gdLst>
                <a:gd name="T0" fmla="*/ 0 w 333"/>
                <a:gd name="T1" fmla="*/ 235 h 486"/>
                <a:gd name="T2" fmla="*/ 6 w 333"/>
                <a:gd name="T3" fmla="*/ 254 h 486"/>
                <a:gd name="T4" fmla="*/ 22 w 333"/>
                <a:gd name="T5" fmla="*/ 279 h 486"/>
                <a:gd name="T6" fmla="*/ 46 w 333"/>
                <a:gd name="T7" fmla="*/ 310 h 486"/>
                <a:gd name="T8" fmla="*/ 74 w 333"/>
                <a:gd name="T9" fmla="*/ 342 h 486"/>
                <a:gd name="T10" fmla="*/ 104 w 333"/>
                <a:gd name="T11" fmla="*/ 374 h 486"/>
                <a:gd name="T12" fmla="*/ 135 w 333"/>
                <a:gd name="T13" fmla="*/ 405 h 486"/>
                <a:gd name="T14" fmla="*/ 163 w 333"/>
                <a:gd name="T15" fmla="*/ 432 h 486"/>
                <a:gd name="T16" fmla="*/ 187 w 333"/>
                <a:gd name="T17" fmla="*/ 451 h 486"/>
                <a:gd name="T18" fmla="*/ 209 w 333"/>
                <a:gd name="T19" fmla="*/ 465 h 486"/>
                <a:gd name="T20" fmla="*/ 234 w 333"/>
                <a:gd name="T21" fmla="*/ 478 h 486"/>
                <a:gd name="T22" fmla="*/ 260 w 333"/>
                <a:gd name="T23" fmla="*/ 486 h 486"/>
                <a:gd name="T24" fmla="*/ 286 w 333"/>
                <a:gd name="T25" fmla="*/ 486 h 486"/>
                <a:gd name="T26" fmla="*/ 308 w 333"/>
                <a:gd name="T27" fmla="*/ 477 h 486"/>
                <a:gd name="T28" fmla="*/ 325 w 333"/>
                <a:gd name="T29" fmla="*/ 456 h 486"/>
                <a:gd name="T30" fmla="*/ 333 w 333"/>
                <a:gd name="T31" fmla="*/ 423 h 486"/>
                <a:gd name="T32" fmla="*/ 333 w 333"/>
                <a:gd name="T33" fmla="*/ 371 h 486"/>
                <a:gd name="T34" fmla="*/ 332 w 333"/>
                <a:gd name="T35" fmla="*/ 366 h 486"/>
                <a:gd name="T36" fmla="*/ 327 w 333"/>
                <a:gd name="T37" fmla="*/ 351 h 486"/>
                <a:gd name="T38" fmla="*/ 320 w 333"/>
                <a:gd name="T39" fmla="*/ 329 h 486"/>
                <a:gd name="T40" fmla="*/ 311 w 333"/>
                <a:gd name="T41" fmla="*/ 301 h 486"/>
                <a:gd name="T42" fmla="*/ 300 w 333"/>
                <a:gd name="T43" fmla="*/ 270 h 486"/>
                <a:gd name="T44" fmla="*/ 288 w 333"/>
                <a:gd name="T45" fmla="*/ 238 h 486"/>
                <a:gd name="T46" fmla="*/ 275 w 333"/>
                <a:gd name="T47" fmla="*/ 207 h 486"/>
                <a:gd name="T48" fmla="*/ 261 w 333"/>
                <a:gd name="T49" fmla="*/ 178 h 486"/>
                <a:gd name="T50" fmla="*/ 253 w 333"/>
                <a:gd name="T51" fmla="*/ 163 h 486"/>
                <a:gd name="T52" fmla="*/ 239 w 333"/>
                <a:gd name="T53" fmla="*/ 147 h 486"/>
                <a:gd name="T54" fmla="*/ 222 w 333"/>
                <a:gd name="T55" fmla="*/ 129 h 486"/>
                <a:gd name="T56" fmla="*/ 201 w 333"/>
                <a:gd name="T57" fmla="*/ 112 h 486"/>
                <a:gd name="T58" fmla="*/ 179 w 333"/>
                <a:gd name="T59" fmla="*/ 94 h 486"/>
                <a:gd name="T60" fmla="*/ 156 w 333"/>
                <a:gd name="T61" fmla="*/ 75 h 486"/>
                <a:gd name="T62" fmla="*/ 132 w 333"/>
                <a:gd name="T63" fmla="*/ 59 h 486"/>
                <a:gd name="T64" fmla="*/ 109 w 333"/>
                <a:gd name="T65" fmla="*/ 43 h 486"/>
                <a:gd name="T66" fmla="*/ 85 w 333"/>
                <a:gd name="T67" fmla="*/ 30 h 486"/>
                <a:gd name="T68" fmla="*/ 65 w 333"/>
                <a:gd name="T69" fmla="*/ 18 h 486"/>
                <a:gd name="T70" fmla="*/ 46 w 333"/>
                <a:gd name="T71" fmla="*/ 8 h 486"/>
                <a:gd name="T72" fmla="*/ 30 w 333"/>
                <a:gd name="T73" fmla="*/ 2 h 486"/>
                <a:gd name="T74" fmla="*/ 18 w 333"/>
                <a:gd name="T75" fmla="*/ 0 h 486"/>
                <a:gd name="T76" fmla="*/ 12 w 333"/>
                <a:gd name="T77" fmla="*/ 2 h 486"/>
                <a:gd name="T78" fmla="*/ 11 w 333"/>
                <a:gd name="T79" fmla="*/ 8 h 486"/>
                <a:gd name="T80" fmla="*/ 15 w 333"/>
                <a:gd name="T81" fmla="*/ 19 h 486"/>
                <a:gd name="T82" fmla="*/ 27 w 333"/>
                <a:gd name="T83" fmla="*/ 49 h 486"/>
                <a:gd name="T84" fmla="*/ 31 w 333"/>
                <a:gd name="T85" fmla="*/ 80 h 486"/>
                <a:gd name="T86" fmla="*/ 28 w 333"/>
                <a:gd name="T87" fmla="*/ 110 h 486"/>
                <a:gd name="T88" fmla="*/ 24 w 333"/>
                <a:gd name="T89" fmla="*/ 140 h 486"/>
                <a:gd name="T90" fmla="*/ 15 w 333"/>
                <a:gd name="T91" fmla="*/ 169 h 486"/>
                <a:gd name="T92" fmla="*/ 8 w 333"/>
                <a:gd name="T93" fmla="*/ 195 h 486"/>
                <a:gd name="T94" fmla="*/ 2 w 333"/>
                <a:gd name="T95" fmla="*/ 217 h 486"/>
                <a:gd name="T96" fmla="*/ 0 w 333"/>
                <a:gd name="T97" fmla="*/ 235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6">
                  <a:moveTo>
                    <a:pt x="0" y="235"/>
                  </a:moveTo>
                  <a:lnTo>
                    <a:pt x="6" y="254"/>
                  </a:lnTo>
                  <a:lnTo>
                    <a:pt x="22" y="279"/>
                  </a:lnTo>
                  <a:lnTo>
                    <a:pt x="46" y="310"/>
                  </a:lnTo>
                  <a:lnTo>
                    <a:pt x="74" y="342"/>
                  </a:lnTo>
                  <a:lnTo>
                    <a:pt x="104" y="374"/>
                  </a:lnTo>
                  <a:lnTo>
                    <a:pt x="135" y="405"/>
                  </a:lnTo>
                  <a:lnTo>
                    <a:pt x="163" y="432"/>
                  </a:lnTo>
                  <a:lnTo>
                    <a:pt x="187" y="451"/>
                  </a:lnTo>
                  <a:lnTo>
                    <a:pt x="209" y="465"/>
                  </a:lnTo>
                  <a:lnTo>
                    <a:pt x="234" y="478"/>
                  </a:lnTo>
                  <a:lnTo>
                    <a:pt x="260" y="486"/>
                  </a:lnTo>
                  <a:lnTo>
                    <a:pt x="286" y="486"/>
                  </a:lnTo>
                  <a:lnTo>
                    <a:pt x="308" y="477"/>
                  </a:lnTo>
                  <a:lnTo>
                    <a:pt x="325" y="456"/>
                  </a:lnTo>
                  <a:lnTo>
                    <a:pt x="333" y="423"/>
                  </a:lnTo>
                  <a:lnTo>
                    <a:pt x="333" y="371"/>
                  </a:lnTo>
                  <a:lnTo>
                    <a:pt x="332" y="366"/>
                  </a:lnTo>
                  <a:lnTo>
                    <a:pt x="327" y="351"/>
                  </a:lnTo>
                  <a:lnTo>
                    <a:pt x="320" y="329"/>
                  </a:lnTo>
                  <a:lnTo>
                    <a:pt x="311" y="301"/>
                  </a:lnTo>
                  <a:lnTo>
                    <a:pt x="300" y="270"/>
                  </a:lnTo>
                  <a:lnTo>
                    <a:pt x="288" y="238"/>
                  </a:lnTo>
                  <a:lnTo>
                    <a:pt x="275" y="207"/>
                  </a:lnTo>
                  <a:lnTo>
                    <a:pt x="261" y="178"/>
                  </a:lnTo>
                  <a:lnTo>
                    <a:pt x="253" y="163"/>
                  </a:lnTo>
                  <a:lnTo>
                    <a:pt x="239" y="147"/>
                  </a:lnTo>
                  <a:lnTo>
                    <a:pt x="222" y="129"/>
                  </a:lnTo>
                  <a:lnTo>
                    <a:pt x="201" y="112"/>
                  </a:lnTo>
                  <a:lnTo>
                    <a:pt x="179" y="94"/>
                  </a:lnTo>
                  <a:lnTo>
                    <a:pt x="156" y="75"/>
                  </a:lnTo>
                  <a:lnTo>
                    <a:pt x="132" y="59"/>
                  </a:lnTo>
                  <a:lnTo>
                    <a:pt x="109" y="43"/>
                  </a:lnTo>
                  <a:lnTo>
                    <a:pt x="85" y="30"/>
                  </a:lnTo>
                  <a:lnTo>
                    <a:pt x="65" y="18"/>
                  </a:lnTo>
                  <a:lnTo>
                    <a:pt x="46" y="8"/>
                  </a:lnTo>
                  <a:lnTo>
                    <a:pt x="30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1" y="8"/>
                  </a:lnTo>
                  <a:lnTo>
                    <a:pt x="15" y="19"/>
                  </a:lnTo>
                  <a:lnTo>
                    <a:pt x="27" y="49"/>
                  </a:lnTo>
                  <a:lnTo>
                    <a:pt x="31" y="80"/>
                  </a:lnTo>
                  <a:lnTo>
                    <a:pt x="28" y="110"/>
                  </a:lnTo>
                  <a:lnTo>
                    <a:pt x="24" y="140"/>
                  </a:lnTo>
                  <a:lnTo>
                    <a:pt x="15" y="169"/>
                  </a:lnTo>
                  <a:lnTo>
                    <a:pt x="8" y="195"/>
                  </a:lnTo>
                  <a:lnTo>
                    <a:pt x="2" y="217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7" name="Freeform 34"/>
            <p:cNvSpPr>
              <a:spLocks/>
            </p:cNvSpPr>
            <p:nvPr/>
          </p:nvSpPr>
          <p:spPr bwMode="auto">
            <a:xfrm>
              <a:off x="5338" y="2912"/>
              <a:ext cx="312" cy="464"/>
            </a:xfrm>
            <a:custGeom>
              <a:avLst/>
              <a:gdLst>
                <a:gd name="T0" fmla="*/ 0 w 312"/>
                <a:gd name="T1" fmla="*/ 224 h 464"/>
                <a:gd name="T2" fmla="*/ 5 w 312"/>
                <a:gd name="T3" fmla="*/ 242 h 464"/>
                <a:gd name="T4" fmla="*/ 20 w 312"/>
                <a:gd name="T5" fmla="*/ 266 h 464"/>
                <a:gd name="T6" fmla="*/ 42 w 312"/>
                <a:gd name="T7" fmla="*/ 296 h 464"/>
                <a:gd name="T8" fmla="*/ 68 w 312"/>
                <a:gd name="T9" fmla="*/ 327 h 464"/>
                <a:gd name="T10" fmla="*/ 96 w 312"/>
                <a:gd name="T11" fmla="*/ 357 h 464"/>
                <a:gd name="T12" fmla="*/ 124 w 312"/>
                <a:gd name="T13" fmla="*/ 387 h 464"/>
                <a:gd name="T14" fmla="*/ 151 w 312"/>
                <a:gd name="T15" fmla="*/ 412 h 464"/>
                <a:gd name="T16" fmla="*/ 173 w 312"/>
                <a:gd name="T17" fmla="*/ 431 h 464"/>
                <a:gd name="T18" fmla="*/ 195 w 312"/>
                <a:gd name="T19" fmla="*/ 445 h 464"/>
                <a:gd name="T20" fmla="*/ 218 w 312"/>
                <a:gd name="T21" fmla="*/ 457 h 464"/>
                <a:gd name="T22" fmla="*/ 243 w 312"/>
                <a:gd name="T23" fmla="*/ 464 h 464"/>
                <a:gd name="T24" fmla="*/ 267 w 312"/>
                <a:gd name="T25" fmla="*/ 464 h 464"/>
                <a:gd name="T26" fmla="*/ 289 w 312"/>
                <a:gd name="T27" fmla="*/ 456 h 464"/>
                <a:gd name="T28" fmla="*/ 303 w 312"/>
                <a:gd name="T29" fmla="*/ 435 h 464"/>
                <a:gd name="T30" fmla="*/ 312 w 312"/>
                <a:gd name="T31" fmla="*/ 403 h 464"/>
                <a:gd name="T32" fmla="*/ 312 w 312"/>
                <a:gd name="T33" fmla="*/ 354 h 464"/>
                <a:gd name="T34" fmla="*/ 311 w 312"/>
                <a:gd name="T35" fmla="*/ 350 h 464"/>
                <a:gd name="T36" fmla="*/ 306 w 312"/>
                <a:gd name="T37" fmla="*/ 335 h 464"/>
                <a:gd name="T38" fmla="*/ 300 w 312"/>
                <a:gd name="T39" fmla="*/ 315 h 464"/>
                <a:gd name="T40" fmla="*/ 291 w 312"/>
                <a:gd name="T41" fmla="*/ 288 h 464"/>
                <a:gd name="T42" fmla="*/ 281 w 312"/>
                <a:gd name="T43" fmla="*/ 259 h 464"/>
                <a:gd name="T44" fmla="*/ 269 w 312"/>
                <a:gd name="T45" fmla="*/ 228 h 464"/>
                <a:gd name="T46" fmla="*/ 258 w 312"/>
                <a:gd name="T47" fmla="*/ 198 h 464"/>
                <a:gd name="T48" fmla="*/ 245 w 312"/>
                <a:gd name="T49" fmla="*/ 170 h 464"/>
                <a:gd name="T50" fmla="*/ 236 w 312"/>
                <a:gd name="T51" fmla="*/ 156 h 464"/>
                <a:gd name="T52" fmla="*/ 224 w 312"/>
                <a:gd name="T53" fmla="*/ 140 h 464"/>
                <a:gd name="T54" fmla="*/ 208 w 312"/>
                <a:gd name="T55" fmla="*/ 124 h 464"/>
                <a:gd name="T56" fmla="*/ 189 w 312"/>
                <a:gd name="T57" fmla="*/ 107 h 464"/>
                <a:gd name="T58" fmla="*/ 168 w 312"/>
                <a:gd name="T59" fmla="*/ 89 h 464"/>
                <a:gd name="T60" fmla="*/ 146 w 312"/>
                <a:gd name="T61" fmla="*/ 73 h 464"/>
                <a:gd name="T62" fmla="*/ 124 w 312"/>
                <a:gd name="T63" fmla="*/ 57 h 464"/>
                <a:gd name="T64" fmla="*/ 102 w 312"/>
                <a:gd name="T65" fmla="*/ 41 h 464"/>
                <a:gd name="T66" fmla="*/ 80 w 312"/>
                <a:gd name="T67" fmla="*/ 27 h 464"/>
                <a:gd name="T68" fmla="*/ 61 w 312"/>
                <a:gd name="T69" fmla="*/ 17 h 464"/>
                <a:gd name="T70" fmla="*/ 44 w 312"/>
                <a:gd name="T71" fmla="*/ 8 h 464"/>
                <a:gd name="T72" fmla="*/ 29 w 312"/>
                <a:gd name="T73" fmla="*/ 2 h 464"/>
                <a:gd name="T74" fmla="*/ 17 w 312"/>
                <a:gd name="T75" fmla="*/ 0 h 464"/>
                <a:gd name="T76" fmla="*/ 11 w 312"/>
                <a:gd name="T77" fmla="*/ 1 h 464"/>
                <a:gd name="T78" fmla="*/ 10 w 312"/>
                <a:gd name="T79" fmla="*/ 8 h 464"/>
                <a:gd name="T80" fmla="*/ 14 w 312"/>
                <a:gd name="T81" fmla="*/ 19 h 464"/>
                <a:gd name="T82" fmla="*/ 24 w 312"/>
                <a:gd name="T83" fmla="*/ 46 h 464"/>
                <a:gd name="T84" fmla="*/ 29 w 312"/>
                <a:gd name="T85" fmla="*/ 76 h 464"/>
                <a:gd name="T86" fmla="*/ 26 w 312"/>
                <a:gd name="T87" fmla="*/ 105 h 464"/>
                <a:gd name="T88" fmla="*/ 22 w 312"/>
                <a:gd name="T89" fmla="*/ 134 h 464"/>
                <a:gd name="T90" fmla="*/ 14 w 312"/>
                <a:gd name="T91" fmla="*/ 161 h 464"/>
                <a:gd name="T92" fmla="*/ 7 w 312"/>
                <a:gd name="T93" fmla="*/ 186 h 464"/>
                <a:gd name="T94" fmla="*/ 1 w 312"/>
                <a:gd name="T95" fmla="*/ 208 h 464"/>
                <a:gd name="T96" fmla="*/ 0 w 312"/>
                <a:gd name="T97" fmla="*/ 224 h 4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2" h="464">
                  <a:moveTo>
                    <a:pt x="0" y="224"/>
                  </a:moveTo>
                  <a:lnTo>
                    <a:pt x="5" y="242"/>
                  </a:lnTo>
                  <a:lnTo>
                    <a:pt x="20" y="266"/>
                  </a:lnTo>
                  <a:lnTo>
                    <a:pt x="42" y="296"/>
                  </a:lnTo>
                  <a:lnTo>
                    <a:pt x="68" y="327"/>
                  </a:lnTo>
                  <a:lnTo>
                    <a:pt x="96" y="357"/>
                  </a:lnTo>
                  <a:lnTo>
                    <a:pt x="124" y="387"/>
                  </a:lnTo>
                  <a:lnTo>
                    <a:pt x="151" y="412"/>
                  </a:lnTo>
                  <a:lnTo>
                    <a:pt x="173" y="431"/>
                  </a:lnTo>
                  <a:lnTo>
                    <a:pt x="195" y="445"/>
                  </a:lnTo>
                  <a:lnTo>
                    <a:pt x="218" y="457"/>
                  </a:lnTo>
                  <a:lnTo>
                    <a:pt x="243" y="464"/>
                  </a:lnTo>
                  <a:lnTo>
                    <a:pt x="267" y="464"/>
                  </a:lnTo>
                  <a:lnTo>
                    <a:pt x="289" y="456"/>
                  </a:lnTo>
                  <a:lnTo>
                    <a:pt x="303" y="435"/>
                  </a:lnTo>
                  <a:lnTo>
                    <a:pt x="312" y="403"/>
                  </a:lnTo>
                  <a:lnTo>
                    <a:pt x="312" y="354"/>
                  </a:lnTo>
                  <a:lnTo>
                    <a:pt x="311" y="350"/>
                  </a:lnTo>
                  <a:lnTo>
                    <a:pt x="306" y="335"/>
                  </a:lnTo>
                  <a:lnTo>
                    <a:pt x="300" y="315"/>
                  </a:lnTo>
                  <a:lnTo>
                    <a:pt x="291" y="288"/>
                  </a:lnTo>
                  <a:lnTo>
                    <a:pt x="281" y="259"/>
                  </a:lnTo>
                  <a:lnTo>
                    <a:pt x="269" y="228"/>
                  </a:lnTo>
                  <a:lnTo>
                    <a:pt x="258" y="198"/>
                  </a:lnTo>
                  <a:lnTo>
                    <a:pt x="245" y="170"/>
                  </a:lnTo>
                  <a:lnTo>
                    <a:pt x="236" y="156"/>
                  </a:lnTo>
                  <a:lnTo>
                    <a:pt x="224" y="140"/>
                  </a:lnTo>
                  <a:lnTo>
                    <a:pt x="208" y="124"/>
                  </a:lnTo>
                  <a:lnTo>
                    <a:pt x="189" y="107"/>
                  </a:lnTo>
                  <a:lnTo>
                    <a:pt x="168" y="89"/>
                  </a:lnTo>
                  <a:lnTo>
                    <a:pt x="146" y="73"/>
                  </a:lnTo>
                  <a:lnTo>
                    <a:pt x="124" y="57"/>
                  </a:lnTo>
                  <a:lnTo>
                    <a:pt x="102" y="41"/>
                  </a:lnTo>
                  <a:lnTo>
                    <a:pt x="80" y="27"/>
                  </a:lnTo>
                  <a:lnTo>
                    <a:pt x="61" y="17"/>
                  </a:lnTo>
                  <a:lnTo>
                    <a:pt x="44" y="8"/>
                  </a:lnTo>
                  <a:lnTo>
                    <a:pt x="29" y="2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10" y="8"/>
                  </a:lnTo>
                  <a:lnTo>
                    <a:pt x="14" y="19"/>
                  </a:lnTo>
                  <a:lnTo>
                    <a:pt x="24" y="46"/>
                  </a:lnTo>
                  <a:lnTo>
                    <a:pt x="29" y="76"/>
                  </a:lnTo>
                  <a:lnTo>
                    <a:pt x="26" y="105"/>
                  </a:lnTo>
                  <a:lnTo>
                    <a:pt x="22" y="134"/>
                  </a:lnTo>
                  <a:lnTo>
                    <a:pt x="14" y="161"/>
                  </a:lnTo>
                  <a:lnTo>
                    <a:pt x="7" y="186"/>
                  </a:lnTo>
                  <a:lnTo>
                    <a:pt x="1" y="208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Freeform 35"/>
            <p:cNvSpPr>
              <a:spLocks/>
            </p:cNvSpPr>
            <p:nvPr/>
          </p:nvSpPr>
          <p:spPr bwMode="auto">
            <a:xfrm>
              <a:off x="5351" y="2926"/>
              <a:ext cx="290" cy="442"/>
            </a:xfrm>
            <a:custGeom>
              <a:avLst/>
              <a:gdLst>
                <a:gd name="T0" fmla="*/ 0 w 290"/>
                <a:gd name="T1" fmla="*/ 214 h 442"/>
                <a:gd name="T2" fmla="*/ 6 w 290"/>
                <a:gd name="T3" fmla="*/ 232 h 442"/>
                <a:gd name="T4" fmla="*/ 19 w 290"/>
                <a:gd name="T5" fmla="*/ 255 h 442"/>
                <a:gd name="T6" fmla="*/ 39 w 290"/>
                <a:gd name="T7" fmla="*/ 283 h 442"/>
                <a:gd name="T8" fmla="*/ 63 w 290"/>
                <a:gd name="T9" fmla="*/ 313 h 442"/>
                <a:gd name="T10" fmla="*/ 89 w 290"/>
                <a:gd name="T11" fmla="*/ 342 h 442"/>
                <a:gd name="T12" fmla="*/ 116 w 290"/>
                <a:gd name="T13" fmla="*/ 370 h 442"/>
                <a:gd name="T14" fmla="*/ 141 w 290"/>
                <a:gd name="T15" fmla="*/ 393 h 442"/>
                <a:gd name="T16" fmla="*/ 161 w 290"/>
                <a:gd name="T17" fmla="*/ 411 h 442"/>
                <a:gd name="T18" fmla="*/ 180 w 290"/>
                <a:gd name="T19" fmla="*/ 424 h 442"/>
                <a:gd name="T20" fmla="*/ 204 w 290"/>
                <a:gd name="T21" fmla="*/ 436 h 442"/>
                <a:gd name="T22" fmla="*/ 227 w 290"/>
                <a:gd name="T23" fmla="*/ 442 h 442"/>
                <a:gd name="T24" fmla="*/ 249 w 290"/>
                <a:gd name="T25" fmla="*/ 442 h 442"/>
                <a:gd name="T26" fmla="*/ 268 w 290"/>
                <a:gd name="T27" fmla="*/ 434 h 442"/>
                <a:gd name="T28" fmla="*/ 283 w 290"/>
                <a:gd name="T29" fmla="*/ 415 h 442"/>
                <a:gd name="T30" fmla="*/ 290 w 290"/>
                <a:gd name="T31" fmla="*/ 383 h 442"/>
                <a:gd name="T32" fmla="*/ 290 w 290"/>
                <a:gd name="T33" fmla="*/ 338 h 442"/>
                <a:gd name="T34" fmla="*/ 289 w 290"/>
                <a:gd name="T35" fmla="*/ 333 h 442"/>
                <a:gd name="T36" fmla="*/ 284 w 290"/>
                <a:gd name="T37" fmla="*/ 318 h 442"/>
                <a:gd name="T38" fmla="*/ 278 w 290"/>
                <a:gd name="T39" fmla="*/ 299 h 442"/>
                <a:gd name="T40" fmla="*/ 271 w 290"/>
                <a:gd name="T41" fmla="*/ 273 h 442"/>
                <a:gd name="T42" fmla="*/ 262 w 290"/>
                <a:gd name="T43" fmla="*/ 245 h 442"/>
                <a:gd name="T44" fmla="*/ 251 w 290"/>
                <a:gd name="T45" fmla="*/ 216 h 442"/>
                <a:gd name="T46" fmla="*/ 240 w 290"/>
                <a:gd name="T47" fmla="*/ 186 h 442"/>
                <a:gd name="T48" fmla="*/ 229 w 290"/>
                <a:gd name="T49" fmla="*/ 160 h 442"/>
                <a:gd name="T50" fmla="*/ 221 w 290"/>
                <a:gd name="T51" fmla="*/ 147 h 442"/>
                <a:gd name="T52" fmla="*/ 210 w 290"/>
                <a:gd name="T53" fmla="*/ 132 h 442"/>
                <a:gd name="T54" fmla="*/ 195 w 290"/>
                <a:gd name="T55" fmla="*/ 118 h 442"/>
                <a:gd name="T56" fmla="*/ 177 w 290"/>
                <a:gd name="T57" fmla="*/ 101 h 442"/>
                <a:gd name="T58" fmla="*/ 158 w 290"/>
                <a:gd name="T59" fmla="*/ 85 h 442"/>
                <a:gd name="T60" fmla="*/ 138 w 290"/>
                <a:gd name="T61" fmla="*/ 69 h 442"/>
                <a:gd name="T62" fmla="*/ 117 w 290"/>
                <a:gd name="T63" fmla="*/ 53 h 442"/>
                <a:gd name="T64" fmla="*/ 97 w 290"/>
                <a:gd name="T65" fmla="*/ 38 h 442"/>
                <a:gd name="T66" fmla="*/ 76 w 290"/>
                <a:gd name="T67" fmla="*/ 27 h 442"/>
                <a:gd name="T68" fmla="*/ 57 w 290"/>
                <a:gd name="T69" fmla="*/ 15 h 442"/>
                <a:gd name="T70" fmla="*/ 41 w 290"/>
                <a:gd name="T71" fmla="*/ 8 h 442"/>
                <a:gd name="T72" fmla="*/ 28 w 290"/>
                <a:gd name="T73" fmla="*/ 2 h 442"/>
                <a:gd name="T74" fmla="*/ 17 w 290"/>
                <a:gd name="T75" fmla="*/ 0 h 442"/>
                <a:gd name="T76" fmla="*/ 10 w 290"/>
                <a:gd name="T77" fmla="*/ 2 h 442"/>
                <a:gd name="T78" fmla="*/ 9 w 290"/>
                <a:gd name="T79" fmla="*/ 8 h 442"/>
                <a:gd name="T80" fmla="*/ 13 w 290"/>
                <a:gd name="T81" fmla="*/ 18 h 442"/>
                <a:gd name="T82" fmla="*/ 23 w 290"/>
                <a:gd name="T83" fmla="*/ 44 h 442"/>
                <a:gd name="T84" fmla="*/ 26 w 290"/>
                <a:gd name="T85" fmla="*/ 72 h 442"/>
                <a:gd name="T86" fmla="*/ 25 w 290"/>
                <a:gd name="T87" fmla="*/ 100 h 442"/>
                <a:gd name="T88" fmla="*/ 20 w 290"/>
                <a:gd name="T89" fmla="*/ 128 h 442"/>
                <a:gd name="T90" fmla="*/ 13 w 290"/>
                <a:gd name="T91" fmla="*/ 154 h 442"/>
                <a:gd name="T92" fmla="*/ 7 w 290"/>
                <a:gd name="T93" fmla="*/ 178 h 442"/>
                <a:gd name="T94" fmla="*/ 1 w 290"/>
                <a:gd name="T95" fmla="*/ 198 h 442"/>
                <a:gd name="T96" fmla="*/ 0 w 290"/>
                <a:gd name="T97" fmla="*/ 214 h 4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0" h="442">
                  <a:moveTo>
                    <a:pt x="0" y="214"/>
                  </a:moveTo>
                  <a:lnTo>
                    <a:pt x="6" y="232"/>
                  </a:lnTo>
                  <a:lnTo>
                    <a:pt x="19" y="255"/>
                  </a:lnTo>
                  <a:lnTo>
                    <a:pt x="39" y="283"/>
                  </a:lnTo>
                  <a:lnTo>
                    <a:pt x="63" y="313"/>
                  </a:lnTo>
                  <a:lnTo>
                    <a:pt x="89" y="342"/>
                  </a:lnTo>
                  <a:lnTo>
                    <a:pt x="116" y="370"/>
                  </a:lnTo>
                  <a:lnTo>
                    <a:pt x="141" y="393"/>
                  </a:lnTo>
                  <a:lnTo>
                    <a:pt x="161" y="411"/>
                  </a:lnTo>
                  <a:lnTo>
                    <a:pt x="180" y="424"/>
                  </a:lnTo>
                  <a:lnTo>
                    <a:pt x="204" y="436"/>
                  </a:lnTo>
                  <a:lnTo>
                    <a:pt x="227" y="442"/>
                  </a:lnTo>
                  <a:lnTo>
                    <a:pt x="249" y="442"/>
                  </a:lnTo>
                  <a:lnTo>
                    <a:pt x="268" y="434"/>
                  </a:lnTo>
                  <a:lnTo>
                    <a:pt x="283" y="415"/>
                  </a:lnTo>
                  <a:lnTo>
                    <a:pt x="290" y="383"/>
                  </a:lnTo>
                  <a:lnTo>
                    <a:pt x="290" y="338"/>
                  </a:lnTo>
                  <a:lnTo>
                    <a:pt x="289" y="333"/>
                  </a:lnTo>
                  <a:lnTo>
                    <a:pt x="284" y="318"/>
                  </a:lnTo>
                  <a:lnTo>
                    <a:pt x="278" y="299"/>
                  </a:lnTo>
                  <a:lnTo>
                    <a:pt x="271" y="273"/>
                  </a:lnTo>
                  <a:lnTo>
                    <a:pt x="262" y="245"/>
                  </a:lnTo>
                  <a:lnTo>
                    <a:pt x="251" y="216"/>
                  </a:lnTo>
                  <a:lnTo>
                    <a:pt x="240" y="186"/>
                  </a:lnTo>
                  <a:lnTo>
                    <a:pt x="229" y="160"/>
                  </a:lnTo>
                  <a:lnTo>
                    <a:pt x="221" y="147"/>
                  </a:lnTo>
                  <a:lnTo>
                    <a:pt x="210" y="132"/>
                  </a:lnTo>
                  <a:lnTo>
                    <a:pt x="195" y="118"/>
                  </a:lnTo>
                  <a:lnTo>
                    <a:pt x="177" y="101"/>
                  </a:lnTo>
                  <a:lnTo>
                    <a:pt x="158" y="85"/>
                  </a:lnTo>
                  <a:lnTo>
                    <a:pt x="138" y="69"/>
                  </a:lnTo>
                  <a:lnTo>
                    <a:pt x="117" y="53"/>
                  </a:lnTo>
                  <a:lnTo>
                    <a:pt x="97" y="38"/>
                  </a:lnTo>
                  <a:lnTo>
                    <a:pt x="76" y="27"/>
                  </a:lnTo>
                  <a:lnTo>
                    <a:pt x="57" y="15"/>
                  </a:lnTo>
                  <a:lnTo>
                    <a:pt x="41" y="8"/>
                  </a:lnTo>
                  <a:lnTo>
                    <a:pt x="28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9" y="8"/>
                  </a:lnTo>
                  <a:lnTo>
                    <a:pt x="13" y="18"/>
                  </a:lnTo>
                  <a:lnTo>
                    <a:pt x="23" y="44"/>
                  </a:lnTo>
                  <a:lnTo>
                    <a:pt x="26" y="72"/>
                  </a:lnTo>
                  <a:lnTo>
                    <a:pt x="25" y="100"/>
                  </a:lnTo>
                  <a:lnTo>
                    <a:pt x="20" y="128"/>
                  </a:lnTo>
                  <a:lnTo>
                    <a:pt x="13" y="154"/>
                  </a:lnTo>
                  <a:lnTo>
                    <a:pt x="7" y="178"/>
                  </a:lnTo>
                  <a:lnTo>
                    <a:pt x="1" y="198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Freeform 36"/>
            <p:cNvSpPr>
              <a:spLocks/>
            </p:cNvSpPr>
            <p:nvPr/>
          </p:nvSpPr>
          <p:spPr bwMode="auto">
            <a:xfrm>
              <a:off x="5364" y="2941"/>
              <a:ext cx="270" cy="419"/>
            </a:xfrm>
            <a:custGeom>
              <a:avLst/>
              <a:gdLst>
                <a:gd name="T0" fmla="*/ 0 w 270"/>
                <a:gd name="T1" fmla="*/ 202 h 419"/>
                <a:gd name="T2" fmla="*/ 4 w 270"/>
                <a:gd name="T3" fmla="*/ 218 h 419"/>
                <a:gd name="T4" fmla="*/ 18 w 270"/>
                <a:gd name="T5" fmla="*/ 242 h 419"/>
                <a:gd name="T6" fmla="*/ 37 w 270"/>
                <a:gd name="T7" fmla="*/ 267 h 419"/>
                <a:gd name="T8" fmla="*/ 59 w 270"/>
                <a:gd name="T9" fmla="*/ 296 h 419"/>
                <a:gd name="T10" fmla="*/ 84 w 270"/>
                <a:gd name="T11" fmla="*/ 324 h 419"/>
                <a:gd name="T12" fmla="*/ 108 w 270"/>
                <a:gd name="T13" fmla="*/ 350 h 419"/>
                <a:gd name="T14" fmla="*/ 131 w 270"/>
                <a:gd name="T15" fmla="*/ 372 h 419"/>
                <a:gd name="T16" fmla="*/ 150 w 270"/>
                <a:gd name="T17" fmla="*/ 390 h 419"/>
                <a:gd name="T18" fmla="*/ 167 w 270"/>
                <a:gd name="T19" fmla="*/ 403 h 419"/>
                <a:gd name="T20" fmla="*/ 188 w 270"/>
                <a:gd name="T21" fmla="*/ 413 h 419"/>
                <a:gd name="T22" fmla="*/ 210 w 270"/>
                <a:gd name="T23" fmla="*/ 419 h 419"/>
                <a:gd name="T24" fmla="*/ 230 w 270"/>
                <a:gd name="T25" fmla="*/ 419 h 419"/>
                <a:gd name="T26" fmla="*/ 248 w 270"/>
                <a:gd name="T27" fmla="*/ 411 h 419"/>
                <a:gd name="T28" fmla="*/ 263 w 270"/>
                <a:gd name="T29" fmla="*/ 393 h 419"/>
                <a:gd name="T30" fmla="*/ 270 w 270"/>
                <a:gd name="T31" fmla="*/ 364 h 419"/>
                <a:gd name="T32" fmla="*/ 270 w 270"/>
                <a:gd name="T33" fmla="*/ 320 h 419"/>
                <a:gd name="T34" fmla="*/ 268 w 270"/>
                <a:gd name="T35" fmla="*/ 315 h 419"/>
                <a:gd name="T36" fmla="*/ 265 w 270"/>
                <a:gd name="T37" fmla="*/ 302 h 419"/>
                <a:gd name="T38" fmla="*/ 260 w 270"/>
                <a:gd name="T39" fmla="*/ 283 h 419"/>
                <a:gd name="T40" fmla="*/ 252 w 270"/>
                <a:gd name="T41" fmla="*/ 259 h 419"/>
                <a:gd name="T42" fmla="*/ 243 w 270"/>
                <a:gd name="T43" fmla="*/ 232 h 419"/>
                <a:gd name="T44" fmla="*/ 235 w 270"/>
                <a:gd name="T45" fmla="*/ 204 h 419"/>
                <a:gd name="T46" fmla="*/ 224 w 270"/>
                <a:gd name="T47" fmla="*/ 176 h 419"/>
                <a:gd name="T48" fmla="*/ 214 w 270"/>
                <a:gd name="T49" fmla="*/ 151 h 419"/>
                <a:gd name="T50" fmla="*/ 207 w 270"/>
                <a:gd name="T51" fmla="*/ 139 h 419"/>
                <a:gd name="T52" fmla="*/ 195 w 270"/>
                <a:gd name="T53" fmla="*/ 125 h 419"/>
                <a:gd name="T54" fmla="*/ 182 w 270"/>
                <a:gd name="T55" fmla="*/ 110 h 419"/>
                <a:gd name="T56" fmla="*/ 166 w 270"/>
                <a:gd name="T57" fmla="*/ 95 h 419"/>
                <a:gd name="T58" fmla="*/ 148 w 270"/>
                <a:gd name="T59" fmla="*/ 79 h 419"/>
                <a:gd name="T60" fmla="*/ 129 w 270"/>
                <a:gd name="T61" fmla="*/ 64 h 419"/>
                <a:gd name="T62" fmla="*/ 108 w 270"/>
                <a:gd name="T63" fmla="*/ 50 h 419"/>
                <a:gd name="T64" fmla="*/ 89 w 270"/>
                <a:gd name="T65" fmla="*/ 37 h 419"/>
                <a:gd name="T66" fmla="*/ 70 w 270"/>
                <a:gd name="T67" fmla="*/ 25 h 419"/>
                <a:gd name="T68" fmla="*/ 54 w 270"/>
                <a:gd name="T69" fmla="*/ 15 h 419"/>
                <a:gd name="T70" fmla="*/ 38 w 270"/>
                <a:gd name="T71" fmla="*/ 6 h 419"/>
                <a:gd name="T72" fmla="*/ 25 w 270"/>
                <a:gd name="T73" fmla="*/ 1 h 419"/>
                <a:gd name="T74" fmla="*/ 16 w 270"/>
                <a:gd name="T75" fmla="*/ 0 h 419"/>
                <a:gd name="T76" fmla="*/ 10 w 270"/>
                <a:gd name="T77" fmla="*/ 1 h 419"/>
                <a:gd name="T78" fmla="*/ 9 w 270"/>
                <a:gd name="T79" fmla="*/ 6 h 419"/>
                <a:gd name="T80" fmla="*/ 13 w 270"/>
                <a:gd name="T81" fmla="*/ 16 h 419"/>
                <a:gd name="T82" fmla="*/ 22 w 270"/>
                <a:gd name="T83" fmla="*/ 41 h 419"/>
                <a:gd name="T84" fmla="*/ 25 w 270"/>
                <a:gd name="T85" fmla="*/ 69 h 419"/>
                <a:gd name="T86" fmla="*/ 23 w 270"/>
                <a:gd name="T87" fmla="*/ 95 h 419"/>
                <a:gd name="T88" fmla="*/ 19 w 270"/>
                <a:gd name="T89" fmla="*/ 122 h 419"/>
                <a:gd name="T90" fmla="*/ 12 w 270"/>
                <a:gd name="T91" fmla="*/ 147 h 419"/>
                <a:gd name="T92" fmla="*/ 6 w 270"/>
                <a:gd name="T93" fmla="*/ 169 h 419"/>
                <a:gd name="T94" fmla="*/ 1 w 270"/>
                <a:gd name="T95" fmla="*/ 188 h 419"/>
                <a:gd name="T96" fmla="*/ 0 w 270"/>
                <a:gd name="T97" fmla="*/ 202 h 4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0" h="419">
                  <a:moveTo>
                    <a:pt x="0" y="202"/>
                  </a:moveTo>
                  <a:lnTo>
                    <a:pt x="4" y="218"/>
                  </a:lnTo>
                  <a:lnTo>
                    <a:pt x="18" y="242"/>
                  </a:lnTo>
                  <a:lnTo>
                    <a:pt x="37" y="267"/>
                  </a:lnTo>
                  <a:lnTo>
                    <a:pt x="59" y="296"/>
                  </a:lnTo>
                  <a:lnTo>
                    <a:pt x="84" y="324"/>
                  </a:lnTo>
                  <a:lnTo>
                    <a:pt x="108" y="350"/>
                  </a:lnTo>
                  <a:lnTo>
                    <a:pt x="131" y="372"/>
                  </a:lnTo>
                  <a:lnTo>
                    <a:pt x="150" y="390"/>
                  </a:lnTo>
                  <a:lnTo>
                    <a:pt x="167" y="403"/>
                  </a:lnTo>
                  <a:lnTo>
                    <a:pt x="188" y="413"/>
                  </a:lnTo>
                  <a:lnTo>
                    <a:pt x="210" y="419"/>
                  </a:lnTo>
                  <a:lnTo>
                    <a:pt x="230" y="419"/>
                  </a:lnTo>
                  <a:lnTo>
                    <a:pt x="248" y="411"/>
                  </a:lnTo>
                  <a:lnTo>
                    <a:pt x="263" y="393"/>
                  </a:lnTo>
                  <a:lnTo>
                    <a:pt x="270" y="364"/>
                  </a:lnTo>
                  <a:lnTo>
                    <a:pt x="270" y="320"/>
                  </a:lnTo>
                  <a:lnTo>
                    <a:pt x="268" y="315"/>
                  </a:lnTo>
                  <a:lnTo>
                    <a:pt x="265" y="302"/>
                  </a:lnTo>
                  <a:lnTo>
                    <a:pt x="260" y="283"/>
                  </a:lnTo>
                  <a:lnTo>
                    <a:pt x="252" y="259"/>
                  </a:lnTo>
                  <a:lnTo>
                    <a:pt x="243" y="232"/>
                  </a:lnTo>
                  <a:lnTo>
                    <a:pt x="235" y="204"/>
                  </a:lnTo>
                  <a:lnTo>
                    <a:pt x="224" y="176"/>
                  </a:lnTo>
                  <a:lnTo>
                    <a:pt x="214" y="151"/>
                  </a:lnTo>
                  <a:lnTo>
                    <a:pt x="207" y="139"/>
                  </a:lnTo>
                  <a:lnTo>
                    <a:pt x="195" y="125"/>
                  </a:lnTo>
                  <a:lnTo>
                    <a:pt x="182" y="110"/>
                  </a:lnTo>
                  <a:lnTo>
                    <a:pt x="166" y="95"/>
                  </a:lnTo>
                  <a:lnTo>
                    <a:pt x="148" y="79"/>
                  </a:lnTo>
                  <a:lnTo>
                    <a:pt x="129" y="64"/>
                  </a:lnTo>
                  <a:lnTo>
                    <a:pt x="108" y="50"/>
                  </a:lnTo>
                  <a:lnTo>
                    <a:pt x="89" y="37"/>
                  </a:lnTo>
                  <a:lnTo>
                    <a:pt x="70" y="25"/>
                  </a:lnTo>
                  <a:lnTo>
                    <a:pt x="54" y="15"/>
                  </a:lnTo>
                  <a:lnTo>
                    <a:pt x="38" y="6"/>
                  </a:lnTo>
                  <a:lnTo>
                    <a:pt x="25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9" y="6"/>
                  </a:lnTo>
                  <a:lnTo>
                    <a:pt x="13" y="16"/>
                  </a:lnTo>
                  <a:lnTo>
                    <a:pt x="22" y="41"/>
                  </a:lnTo>
                  <a:lnTo>
                    <a:pt x="25" y="69"/>
                  </a:lnTo>
                  <a:lnTo>
                    <a:pt x="23" y="95"/>
                  </a:lnTo>
                  <a:lnTo>
                    <a:pt x="19" y="122"/>
                  </a:lnTo>
                  <a:lnTo>
                    <a:pt x="12" y="147"/>
                  </a:lnTo>
                  <a:lnTo>
                    <a:pt x="6" y="169"/>
                  </a:lnTo>
                  <a:lnTo>
                    <a:pt x="1" y="188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Freeform 37"/>
            <p:cNvSpPr>
              <a:spLocks/>
            </p:cNvSpPr>
            <p:nvPr/>
          </p:nvSpPr>
          <p:spPr bwMode="auto">
            <a:xfrm>
              <a:off x="5377" y="2956"/>
              <a:ext cx="250" cy="397"/>
            </a:xfrm>
            <a:custGeom>
              <a:avLst/>
              <a:gdLst>
                <a:gd name="T0" fmla="*/ 0 w 250"/>
                <a:gd name="T1" fmla="*/ 192 h 397"/>
                <a:gd name="T2" fmla="*/ 5 w 250"/>
                <a:gd name="T3" fmla="*/ 208 h 397"/>
                <a:gd name="T4" fmla="*/ 16 w 250"/>
                <a:gd name="T5" fmla="*/ 228 h 397"/>
                <a:gd name="T6" fmla="*/ 32 w 250"/>
                <a:gd name="T7" fmla="*/ 253 h 397"/>
                <a:gd name="T8" fmla="*/ 53 w 250"/>
                <a:gd name="T9" fmla="*/ 280 h 397"/>
                <a:gd name="T10" fmla="*/ 76 w 250"/>
                <a:gd name="T11" fmla="*/ 308 h 397"/>
                <a:gd name="T12" fmla="*/ 98 w 250"/>
                <a:gd name="T13" fmla="*/ 332 h 397"/>
                <a:gd name="T14" fmla="*/ 119 w 250"/>
                <a:gd name="T15" fmla="*/ 353 h 397"/>
                <a:gd name="T16" fmla="*/ 137 w 250"/>
                <a:gd name="T17" fmla="*/ 369 h 397"/>
                <a:gd name="T18" fmla="*/ 154 w 250"/>
                <a:gd name="T19" fmla="*/ 381 h 397"/>
                <a:gd name="T20" fmla="*/ 173 w 250"/>
                <a:gd name="T21" fmla="*/ 391 h 397"/>
                <a:gd name="T22" fmla="*/ 194 w 250"/>
                <a:gd name="T23" fmla="*/ 397 h 397"/>
                <a:gd name="T24" fmla="*/ 213 w 250"/>
                <a:gd name="T25" fmla="*/ 397 h 397"/>
                <a:gd name="T26" fmla="*/ 229 w 250"/>
                <a:gd name="T27" fmla="*/ 388 h 397"/>
                <a:gd name="T28" fmla="*/ 242 w 250"/>
                <a:gd name="T29" fmla="*/ 372 h 397"/>
                <a:gd name="T30" fmla="*/ 250 w 250"/>
                <a:gd name="T31" fmla="*/ 343 h 397"/>
                <a:gd name="T32" fmla="*/ 250 w 250"/>
                <a:gd name="T33" fmla="*/ 302 h 397"/>
                <a:gd name="T34" fmla="*/ 248 w 250"/>
                <a:gd name="T35" fmla="*/ 297 h 397"/>
                <a:gd name="T36" fmla="*/ 245 w 250"/>
                <a:gd name="T37" fmla="*/ 286 h 397"/>
                <a:gd name="T38" fmla="*/ 239 w 250"/>
                <a:gd name="T39" fmla="*/ 266 h 397"/>
                <a:gd name="T40" fmla="*/ 233 w 250"/>
                <a:gd name="T41" fmla="*/ 243 h 397"/>
                <a:gd name="T42" fmla="*/ 226 w 250"/>
                <a:gd name="T43" fmla="*/ 218 h 397"/>
                <a:gd name="T44" fmla="*/ 217 w 250"/>
                <a:gd name="T45" fmla="*/ 192 h 397"/>
                <a:gd name="T46" fmla="*/ 207 w 250"/>
                <a:gd name="T47" fmla="*/ 165 h 397"/>
                <a:gd name="T48" fmla="*/ 198 w 250"/>
                <a:gd name="T49" fmla="*/ 142 h 397"/>
                <a:gd name="T50" fmla="*/ 182 w 250"/>
                <a:gd name="T51" fmla="*/ 117 h 397"/>
                <a:gd name="T52" fmla="*/ 154 w 250"/>
                <a:gd name="T53" fmla="*/ 89 h 397"/>
                <a:gd name="T54" fmla="*/ 119 w 250"/>
                <a:gd name="T55" fmla="*/ 60 h 397"/>
                <a:gd name="T56" fmla="*/ 84 w 250"/>
                <a:gd name="T57" fmla="*/ 33 h 397"/>
                <a:gd name="T58" fmla="*/ 50 w 250"/>
                <a:gd name="T59" fmla="*/ 13 h 397"/>
                <a:gd name="T60" fmla="*/ 25 w 250"/>
                <a:gd name="T61" fmla="*/ 0 h 397"/>
                <a:gd name="T62" fmla="*/ 10 w 250"/>
                <a:gd name="T63" fmla="*/ 0 h 397"/>
                <a:gd name="T64" fmla="*/ 13 w 250"/>
                <a:gd name="T65" fmla="*/ 14 h 397"/>
                <a:gd name="T66" fmla="*/ 22 w 250"/>
                <a:gd name="T67" fmla="*/ 39 h 397"/>
                <a:gd name="T68" fmla="*/ 24 w 250"/>
                <a:gd name="T69" fmla="*/ 64 h 397"/>
                <a:gd name="T70" fmla="*/ 22 w 250"/>
                <a:gd name="T71" fmla="*/ 89 h 397"/>
                <a:gd name="T72" fmla="*/ 18 w 250"/>
                <a:gd name="T73" fmla="*/ 114 h 397"/>
                <a:gd name="T74" fmla="*/ 12 w 250"/>
                <a:gd name="T75" fmla="*/ 137 h 397"/>
                <a:gd name="T76" fmla="*/ 6 w 250"/>
                <a:gd name="T77" fmla="*/ 159 h 397"/>
                <a:gd name="T78" fmla="*/ 2 w 250"/>
                <a:gd name="T79" fmla="*/ 177 h 397"/>
                <a:gd name="T80" fmla="*/ 0 w 250"/>
                <a:gd name="T81" fmla="*/ 192 h 3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50" h="397">
                  <a:moveTo>
                    <a:pt x="0" y="192"/>
                  </a:moveTo>
                  <a:lnTo>
                    <a:pt x="5" y="208"/>
                  </a:lnTo>
                  <a:lnTo>
                    <a:pt x="16" y="228"/>
                  </a:lnTo>
                  <a:lnTo>
                    <a:pt x="32" y="253"/>
                  </a:lnTo>
                  <a:lnTo>
                    <a:pt x="53" y="280"/>
                  </a:lnTo>
                  <a:lnTo>
                    <a:pt x="76" y="308"/>
                  </a:lnTo>
                  <a:lnTo>
                    <a:pt x="98" y="332"/>
                  </a:lnTo>
                  <a:lnTo>
                    <a:pt x="119" y="353"/>
                  </a:lnTo>
                  <a:lnTo>
                    <a:pt x="137" y="369"/>
                  </a:lnTo>
                  <a:lnTo>
                    <a:pt x="154" y="381"/>
                  </a:lnTo>
                  <a:lnTo>
                    <a:pt x="173" y="391"/>
                  </a:lnTo>
                  <a:lnTo>
                    <a:pt x="194" y="397"/>
                  </a:lnTo>
                  <a:lnTo>
                    <a:pt x="213" y="397"/>
                  </a:lnTo>
                  <a:lnTo>
                    <a:pt x="229" y="388"/>
                  </a:lnTo>
                  <a:lnTo>
                    <a:pt x="242" y="372"/>
                  </a:lnTo>
                  <a:lnTo>
                    <a:pt x="250" y="343"/>
                  </a:lnTo>
                  <a:lnTo>
                    <a:pt x="250" y="302"/>
                  </a:lnTo>
                  <a:lnTo>
                    <a:pt x="248" y="297"/>
                  </a:lnTo>
                  <a:lnTo>
                    <a:pt x="245" y="286"/>
                  </a:lnTo>
                  <a:lnTo>
                    <a:pt x="239" y="266"/>
                  </a:lnTo>
                  <a:lnTo>
                    <a:pt x="233" y="243"/>
                  </a:lnTo>
                  <a:lnTo>
                    <a:pt x="226" y="218"/>
                  </a:lnTo>
                  <a:lnTo>
                    <a:pt x="217" y="192"/>
                  </a:lnTo>
                  <a:lnTo>
                    <a:pt x="207" y="165"/>
                  </a:lnTo>
                  <a:lnTo>
                    <a:pt x="198" y="142"/>
                  </a:lnTo>
                  <a:lnTo>
                    <a:pt x="182" y="117"/>
                  </a:lnTo>
                  <a:lnTo>
                    <a:pt x="154" y="89"/>
                  </a:lnTo>
                  <a:lnTo>
                    <a:pt x="119" y="60"/>
                  </a:lnTo>
                  <a:lnTo>
                    <a:pt x="84" y="33"/>
                  </a:lnTo>
                  <a:lnTo>
                    <a:pt x="50" y="13"/>
                  </a:lnTo>
                  <a:lnTo>
                    <a:pt x="25" y="0"/>
                  </a:lnTo>
                  <a:lnTo>
                    <a:pt x="10" y="0"/>
                  </a:lnTo>
                  <a:lnTo>
                    <a:pt x="13" y="14"/>
                  </a:lnTo>
                  <a:lnTo>
                    <a:pt x="22" y="39"/>
                  </a:lnTo>
                  <a:lnTo>
                    <a:pt x="24" y="64"/>
                  </a:lnTo>
                  <a:lnTo>
                    <a:pt x="22" y="89"/>
                  </a:lnTo>
                  <a:lnTo>
                    <a:pt x="18" y="114"/>
                  </a:lnTo>
                  <a:lnTo>
                    <a:pt x="12" y="137"/>
                  </a:lnTo>
                  <a:lnTo>
                    <a:pt x="6" y="159"/>
                  </a:lnTo>
                  <a:lnTo>
                    <a:pt x="2" y="177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1" name="Freeform 38"/>
            <p:cNvSpPr>
              <a:spLocks/>
            </p:cNvSpPr>
            <p:nvPr/>
          </p:nvSpPr>
          <p:spPr bwMode="auto">
            <a:xfrm>
              <a:off x="5389" y="2970"/>
              <a:ext cx="229" cy="374"/>
            </a:xfrm>
            <a:custGeom>
              <a:avLst/>
              <a:gdLst>
                <a:gd name="T0" fmla="*/ 229 w 229"/>
                <a:gd name="T1" fmla="*/ 285 h 374"/>
                <a:gd name="T2" fmla="*/ 227 w 229"/>
                <a:gd name="T3" fmla="*/ 280 h 374"/>
                <a:gd name="T4" fmla="*/ 224 w 229"/>
                <a:gd name="T5" fmla="*/ 269 h 374"/>
                <a:gd name="T6" fmla="*/ 220 w 229"/>
                <a:gd name="T7" fmla="*/ 251 h 374"/>
                <a:gd name="T8" fmla="*/ 216 w 229"/>
                <a:gd name="T9" fmla="*/ 230 h 374"/>
                <a:gd name="T10" fmla="*/ 208 w 229"/>
                <a:gd name="T11" fmla="*/ 206 h 374"/>
                <a:gd name="T12" fmla="*/ 201 w 229"/>
                <a:gd name="T13" fmla="*/ 181 h 374"/>
                <a:gd name="T14" fmla="*/ 192 w 229"/>
                <a:gd name="T15" fmla="*/ 156 h 374"/>
                <a:gd name="T16" fmla="*/ 183 w 229"/>
                <a:gd name="T17" fmla="*/ 134 h 374"/>
                <a:gd name="T18" fmla="*/ 169 w 229"/>
                <a:gd name="T19" fmla="*/ 110 h 374"/>
                <a:gd name="T20" fmla="*/ 142 w 229"/>
                <a:gd name="T21" fmla="*/ 84 h 374"/>
                <a:gd name="T22" fmla="*/ 111 w 229"/>
                <a:gd name="T23" fmla="*/ 56 h 374"/>
                <a:gd name="T24" fmla="*/ 79 w 229"/>
                <a:gd name="T25" fmla="*/ 31 h 374"/>
                <a:gd name="T26" fmla="*/ 48 w 229"/>
                <a:gd name="T27" fmla="*/ 12 h 374"/>
                <a:gd name="T28" fmla="*/ 25 w 229"/>
                <a:gd name="T29" fmla="*/ 0 h 374"/>
                <a:gd name="T30" fmla="*/ 12 w 229"/>
                <a:gd name="T31" fmla="*/ 0 h 374"/>
                <a:gd name="T32" fmla="*/ 13 w 229"/>
                <a:gd name="T33" fmla="*/ 13 h 374"/>
                <a:gd name="T34" fmla="*/ 23 w 229"/>
                <a:gd name="T35" fmla="*/ 60 h 374"/>
                <a:gd name="T36" fmla="*/ 17 w 229"/>
                <a:gd name="T37" fmla="*/ 109 h 374"/>
                <a:gd name="T38" fmla="*/ 6 w 229"/>
                <a:gd name="T39" fmla="*/ 151 h 374"/>
                <a:gd name="T40" fmla="*/ 0 w 229"/>
                <a:gd name="T41" fmla="*/ 182 h 374"/>
                <a:gd name="T42" fmla="*/ 4 w 229"/>
                <a:gd name="T43" fmla="*/ 197 h 374"/>
                <a:gd name="T44" fmla="*/ 15 w 229"/>
                <a:gd name="T45" fmla="*/ 217 h 374"/>
                <a:gd name="T46" fmla="*/ 31 w 229"/>
                <a:gd name="T47" fmla="*/ 239 h 374"/>
                <a:gd name="T48" fmla="*/ 50 w 229"/>
                <a:gd name="T49" fmla="*/ 266 h 374"/>
                <a:gd name="T50" fmla="*/ 70 w 229"/>
                <a:gd name="T51" fmla="*/ 291 h 374"/>
                <a:gd name="T52" fmla="*/ 91 w 229"/>
                <a:gd name="T53" fmla="*/ 314 h 374"/>
                <a:gd name="T54" fmla="*/ 110 w 229"/>
                <a:gd name="T55" fmla="*/ 335 h 374"/>
                <a:gd name="T56" fmla="*/ 126 w 229"/>
                <a:gd name="T57" fmla="*/ 349 h 374"/>
                <a:gd name="T58" fmla="*/ 141 w 229"/>
                <a:gd name="T59" fmla="*/ 361 h 374"/>
                <a:gd name="T60" fmla="*/ 158 w 229"/>
                <a:gd name="T61" fmla="*/ 370 h 374"/>
                <a:gd name="T62" fmla="*/ 177 w 229"/>
                <a:gd name="T63" fmla="*/ 374 h 374"/>
                <a:gd name="T64" fmla="*/ 195 w 229"/>
                <a:gd name="T65" fmla="*/ 374 h 374"/>
                <a:gd name="T66" fmla="*/ 211 w 229"/>
                <a:gd name="T67" fmla="*/ 367 h 374"/>
                <a:gd name="T68" fmla="*/ 223 w 229"/>
                <a:gd name="T69" fmla="*/ 351 h 374"/>
                <a:gd name="T70" fmla="*/ 229 w 229"/>
                <a:gd name="T71" fmla="*/ 324 h 374"/>
                <a:gd name="T72" fmla="*/ 229 w 229"/>
                <a:gd name="T73" fmla="*/ 285 h 3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9" h="374">
                  <a:moveTo>
                    <a:pt x="229" y="285"/>
                  </a:moveTo>
                  <a:lnTo>
                    <a:pt x="227" y="280"/>
                  </a:lnTo>
                  <a:lnTo>
                    <a:pt x="224" y="269"/>
                  </a:lnTo>
                  <a:lnTo>
                    <a:pt x="220" y="251"/>
                  </a:lnTo>
                  <a:lnTo>
                    <a:pt x="216" y="230"/>
                  </a:lnTo>
                  <a:lnTo>
                    <a:pt x="208" y="206"/>
                  </a:lnTo>
                  <a:lnTo>
                    <a:pt x="201" y="181"/>
                  </a:lnTo>
                  <a:lnTo>
                    <a:pt x="192" y="156"/>
                  </a:lnTo>
                  <a:lnTo>
                    <a:pt x="183" y="134"/>
                  </a:lnTo>
                  <a:lnTo>
                    <a:pt x="169" y="110"/>
                  </a:lnTo>
                  <a:lnTo>
                    <a:pt x="142" y="84"/>
                  </a:lnTo>
                  <a:lnTo>
                    <a:pt x="111" y="56"/>
                  </a:lnTo>
                  <a:lnTo>
                    <a:pt x="79" y="31"/>
                  </a:lnTo>
                  <a:lnTo>
                    <a:pt x="48" y="12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13" y="13"/>
                  </a:lnTo>
                  <a:lnTo>
                    <a:pt x="23" y="60"/>
                  </a:lnTo>
                  <a:lnTo>
                    <a:pt x="17" y="109"/>
                  </a:lnTo>
                  <a:lnTo>
                    <a:pt x="6" y="151"/>
                  </a:lnTo>
                  <a:lnTo>
                    <a:pt x="0" y="182"/>
                  </a:lnTo>
                  <a:lnTo>
                    <a:pt x="4" y="197"/>
                  </a:lnTo>
                  <a:lnTo>
                    <a:pt x="15" y="217"/>
                  </a:lnTo>
                  <a:lnTo>
                    <a:pt x="31" y="239"/>
                  </a:lnTo>
                  <a:lnTo>
                    <a:pt x="50" y="266"/>
                  </a:lnTo>
                  <a:lnTo>
                    <a:pt x="70" y="291"/>
                  </a:lnTo>
                  <a:lnTo>
                    <a:pt x="91" y="314"/>
                  </a:lnTo>
                  <a:lnTo>
                    <a:pt x="110" y="335"/>
                  </a:lnTo>
                  <a:lnTo>
                    <a:pt x="126" y="349"/>
                  </a:lnTo>
                  <a:lnTo>
                    <a:pt x="141" y="361"/>
                  </a:lnTo>
                  <a:lnTo>
                    <a:pt x="158" y="370"/>
                  </a:lnTo>
                  <a:lnTo>
                    <a:pt x="177" y="374"/>
                  </a:lnTo>
                  <a:lnTo>
                    <a:pt x="195" y="374"/>
                  </a:lnTo>
                  <a:lnTo>
                    <a:pt x="211" y="367"/>
                  </a:lnTo>
                  <a:lnTo>
                    <a:pt x="223" y="351"/>
                  </a:lnTo>
                  <a:lnTo>
                    <a:pt x="229" y="324"/>
                  </a:lnTo>
                  <a:lnTo>
                    <a:pt x="229" y="285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Freeform 39"/>
            <p:cNvSpPr>
              <a:spLocks/>
            </p:cNvSpPr>
            <p:nvPr/>
          </p:nvSpPr>
          <p:spPr bwMode="auto">
            <a:xfrm>
              <a:off x="5964" y="1816"/>
              <a:ext cx="506" cy="856"/>
            </a:xfrm>
            <a:custGeom>
              <a:avLst/>
              <a:gdLst>
                <a:gd name="T0" fmla="*/ 267 w 506"/>
                <a:gd name="T1" fmla="*/ 1 h 856"/>
                <a:gd name="T2" fmla="*/ 249 w 506"/>
                <a:gd name="T3" fmla="*/ 0 h 856"/>
                <a:gd name="T4" fmla="*/ 219 w 506"/>
                <a:gd name="T5" fmla="*/ 1 h 856"/>
                <a:gd name="T6" fmla="*/ 181 w 506"/>
                <a:gd name="T7" fmla="*/ 9 h 856"/>
                <a:gd name="T8" fmla="*/ 136 w 506"/>
                <a:gd name="T9" fmla="*/ 29 h 856"/>
                <a:gd name="T10" fmla="*/ 92 w 506"/>
                <a:gd name="T11" fmla="*/ 67 h 856"/>
                <a:gd name="T12" fmla="*/ 53 w 506"/>
                <a:gd name="T13" fmla="*/ 125 h 856"/>
                <a:gd name="T14" fmla="*/ 24 w 506"/>
                <a:gd name="T15" fmla="*/ 208 h 856"/>
                <a:gd name="T16" fmla="*/ 1 w 506"/>
                <a:gd name="T17" fmla="*/ 367 h 856"/>
                <a:gd name="T18" fmla="*/ 6 w 506"/>
                <a:gd name="T19" fmla="*/ 534 h 856"/>
                <a:gd name="T20" fmla="*/ 38 w 506"/>
                <a:gd name="T21" fmla="*/ 645 h 856"/>
                <a:gd name="T22" fmla="*/ 92 w 506"/>
                <a:gd name="T23" fmla="*/ 710 h 856"/>
                <a:gd name="T24" fmla="*/ 132 w 506"/>
                <a:gd name="T25" fmla="*/ 732 h 856"/>
                <a:gd name="T26" fmla="*/ 150 w 506"/>
                <a:gd name="T27" fmla="*/ 773 h 856"/>
                <a:gd name="T28" fmla="*/ 148 w 506"/>
                <a:gd name="T29" fmla="*/ 823 h 856"/>
                <a:gd name="T30" fmla="*/ 163 w 506"/>
                <a:gd name="T31" fmla="*/ 846 h 856"/>
                <a:gd name="T32" fmla="*/ 197 w 506"/>
                <a:gd name="T33" fmla="*/ 856 h 856"/>
                <a:gd name="T34" fmla="*/ 244 w 506"/>
                <a:gd name="T35" fmla="*/ 851 h 856"/>
                <a:gd name="T36" fmla="*/ 298 w 506"/>
                <a:gd name="T37" fmla="*/ 829 h 856"/>
                <a:gd name="T38" fmla="*/ 357 w 506"/>
                <a:gd name="T39" fmla="*/ 792 h 856"/>
                <a:gd name="T40" fmla="*/ 409 w 506"/>
                <a:gd name="T41" fmla="*/ 736 h 856"/>
                <a:gd name="T42" fmla="*/ 445 w 506"/>
                <a:gd name="T43" fmla="*/ 661 h 856"/>
                <a:gd name="T44" fmla="*/ 459 w 506"/>
                <a:gd name="T45" fmla="*/ 567 h 856"/>
                <a:gd name="T46" fmla="*/ 487 w 506"/>
                <a:gd name="T47" fmla="*/ 477 h 856"/>
                <a:gd name="T48" fmla="*/ 506 w 506"/>
                <a:gd name="T49" fmla="*/ 399 h 856"/>
                <a:gd name="T50" fmla="*/ 483 w 506"/>
                <a:gd name="T51" fmla="*/ 343 h 856"/>
                <a:gd name="T52" fmla="*/ 443 w 506"/>
                <a:gd name="T53" fmla="*/ 323 h 856"/>
                <a:gd name="T54" fmla="*/ 427 w 506"/>
                <a:gd name="T55" fmla="*/ 298 h 856"/>
                <a:gd name="T56" fmla="*/ 411 w 506"/>
                <a:gd name="T57" fmla="*/ 258 h 856"/>
                <a:gd name="T58" fmla="*/ 412 w 506"/>
                <a:gd name="T59" fmla="*/ 218 h 856"/>
                <a:gd name="T60" fmla="*/ 436 w 506"/>
                <a:gd name="T61" fmla="*/ 195 h 856"/>
                <a:gd name="T62" fmla="*/ 455 w 506"/>
                <a:gd name="T63" fmla="*/ 173 h 856"/>
                <a:gd name="T64" fmla="*/ 472 w 506"/>
                <a:gd name="T65" fmla="*/ 145 h 856"/>
                <a:gd name="T66" fmla="*/ 481 w 506"/>
                <a:gd name="T67" fmla="*/ 113 h 856"/>
                <a:gd name="T68" fmla="*/ 477 w 506"/>
                <a:gd name="T69" fmla="*/ 82 h 856"/>
                <a:gd name="T70" fmla="*/ 452 w 506"/>
                <a:gd name="T71" fmla="*/ 51 h 856"/>
                <a:gd name="T72" fmla="*/ 402 w 506"/>
                <a:gd name="T73" fmla="*/ 26 h 856"/>
                <a:gd name="T74" fmla="*/ 323 w 506"/>
                <a:gd name="T75" fmla="*/ 7 h 8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6" h="856">
                  <a:moveTo>
                    <a:pt x="270" y="1"/>
                  </a:moveTo>
                  <a:lnTo>
                    <a:pt x="267" y="1"/>
                  </a:lnTo>
                  <a:lnTo>
                    <a:pt x="261" y="0"/>
                  </a:lnTo>
                  <a:lnTo>
                    <a:pt x="249" y="0"/>
                  </a:lnTo>
                  <a:lnTo>
                    <a:pt x="236" y="0"/>
                  </a:lnTo>
                  <a:lnTo>
                    <a:pt x="219" y="1"/>
                  </a:lnTo>
                  <a:lnTo>
                    <a:pt x="201" y="4"/>
                  </a:lnTo>
                  <a:lnTo>
                    <a:pt x="181" y="9"/>
                  </a:lnTo>
                  <a:lnTo>
                    <a:pt x="158" y="17"/>
                  </a:lnTo>
                  <a:lnTo>
                    <a:pt x="136" y="29"/>
                  </a:lnTo>
                  <a:lnTo>
                    <a:pt x="114" y="45"/>
                  </a:lnTo>
                  <a:lnTo>
                    <a:pt x="92" y="67"/>
                  </a:lnTo>
                  <a:lnTo>
                    <a:pt x="72" y="92"/>
                  </a:lnTo>
                  <a:lnTo>
                    <a:pt x="53" y="125"/>
                  </a:lnTo>
                  <a:lnTo>
                    <a:pt x="37" y="163"/>
                  </a:lnTo>
                  <a:lnTo>
                    <a:pt x="24" y="208"/>
                  </a:lnTo>
                  <a:lnTo>
                    <a:pt x="13" y="261"/>
                  </a:lnTo>
                  <a:lnTo>
                    <a:pt x="1" y="367"/>
                  </a:lnTo>
                  <a:lnTo>
                    <a:pt x="0" y="457"/>
                  </a:lnTo>
                  <a:lnTo>
                    <a:pt x="6" y="534"/>
                  </a:lnTo>
                  <a:lnTo>
                    <a:pt x="19" y="595"/>
                  </a:lnTo>
                  <a:lnTo>
                    <a:pt x="38" y="645"/>
                  </a:lnTo>
                  <a:lnTo>
                    <a:pt x="63" y="683"/>
                  </a:lnTo>
                  <a:lnTo>
                    <a:pt x="92" y="710"/>
                  </a:lnTo>
                  <a:lnTo>
                    <a:pt x="126" y="726"/>
                  </a:lnTo>
                  <a:lnTo>
                    <a:pt x="132" y="732"/>
                  </a:lnTo>
                  <a:lnTo>
                    <a:pt x="142" y="746"/>
                  </a:lnTo>
                  <a:lnTo>
                    <a:pt x="150" y="773"/>
                  </a:lnTo>
                  <a:lnTo>
                    <a:pt x="148" y="808"/>
                  </a:lnTo>
                  <a:lnTo>
                    <a:pt x="148" y="823"/>
                  </a:lnTo>
                  <a:lnTo>
                    <a:pt x="153" y="836"/>
                  </a:lnTo>
                  <a:lnTo>
                    <a:pt x="163" y="846"/>
                  </a:lnTo>
                  <a:lnTo>
                    <a:pt x="179" y="853"/>
                  </a:lnTo>
                  <a:lnTo>
                    <a:pt x="197" y="856"/>
                  </a:lnTo>
                  <a:lnTo>
                    <a:pt x="219" y="855"/>
                  </a:lnTo>
                  <a:lnTo>
                    <a:pt x="244" y="851"/>
                  </a:lnTo>
                  <a:lnTo>
                    <a:pt x="270" y="842"/>
                  </a:lnTo>
                  <a:lnTo>
                    <a:pt x="298" y="829"/>
                  </a:lnTo>
                  <a:lnTo>
                    <a:pt x="327" y="812"/>
                  </a:lnTo>
                  <a:lnTo>
                    <a:pt x="357" y="792"/>
                  </a:lnTo>
                  <a:lnTo>
                    <a:pt x="384" y="765"/>
                  </a:lnTo>
                  <a:lnTo>
                    <a:pt x="409" y="736"/>
                  </a:lnTo>
                  <a:lnTo>
                    <a:pt x="430" y="701"/>
                  </a:lnTo>
                  <a:lnTo>
                    <a:pt x="445" y="661"/>
                  </a:lnTo>
                  <a:lnTo>
                    <a:pt x="452" y="616"/>
                  </a:lnTo>
                  <a:lnTo>
                    <a:pt x="459" y="567"/>
                  </a:lnTo>
                  <a:lnTo>
                    <a:pt x="472" y="522"/>
                  </a:lnTo>
                  <a:lnTo>
                    <a:pt x="487" y="477"/>
                  </a:lnTo>
                  <a:lnTo>
                    <a:pt x="500" y="435"/>
                  </a:lnTo>
                  <a:lnTo>
                    <a:pt x="506" y="399"/>
                  </a:lnTo>
                  <a:lnTo>
                    <a:pt x="502" y="368"/>
                  </a:lnTo>
                  <a:lnTo>
                    <a:pt x="483" y="343"/>
                  </a:lnTo>
                  <a:lnTo>
                    <a:pt x="446" y="327"/>
                  </a:lnTo>
                  <a:lnTo>
                    <a:pt x="443" y="323"/>
                  </a:lnTo>
                  <a:lnTo>
                    <a:pt x="436" y="312"/>
                  </a:lnTo>
                  <a:lnTo>
                    <a:pt x="427" y="298"/>
                  </a:lnTo>
                  <a:lnTo>
                    <a:pt x="418" y="279"/>
                  </a:lnTo>
                  <a:lnTo>
                    <a:pt x="411" y="258"/>
                  </a:lnTo>
                  <a:lnTo>
                    <a:pt x="408" y="237"/>
                  </a:lnTo>
                  <a:lnTo>
                    <a:pt x="412" y="218"/>
                  </a:lnTo>
                  <a:lnTo>
                    <a:pt x="426" y="202"/>
                  </a:lnTo>
                  <a:lnTo>
                    <a:pt x="436" y="195"/>
                  </a:lnTo>
                  <a:lnTo>
                    <a:pt x="445" y="185"/>
                  </a:lnTo>
                  <a:lnTo>
                    <a:pt x="455" y="173"/>
                  </a:lnTo>
                  <a:lnTo>
                    <a:pt x="465" y="160"/>
                  </a:lnTo>
                  <a:lnTo>
                    <a:pt x="472" y="145"/>
                  </a:lnTo>
                  <a:lnTo>
                    <a:pt x="478" y="129"/>
                  </a:lnTo>
                  <a:lnTo>
                    <a:pt x="481" y="113"/>
                  </a:lnTo>
                  <a:lnTo>
                    <a:pt x="481" y="97"/>
                  </a:lnTo>
                  <a:lnTo>
                    <a:pt x="477" y="82"/>
                  </a:lnTo>
                  <a:lnTo>
                    <a:pt x="467" y="66"/>
                  </a:lnTo>
                  <a:lnTo>
                    <a:pt x="452" y="51"/>
                  </a:lnTo>
                  <a:lnTo>
                    <a:pt x="430" y="38"/>
                  </a:lnTo>
                  <a:lnTo>
                    <a:pt x="402" y="26"/>
                  </a:lnTo>
                  <a:lnTo>
                    <a:pt x="367" y="15"/>
                  </a:lnTo>
                  <a:lnTo>
                    <a:pt x="323" y="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Freeform 40"/>
            <p:cNvSpPr>
              <a:spLocks/>
            </p:cNvSpPr>
            <p:nvPr/>
          </p:nvSpPr>
          <p:spPr bwMode="auto">
            <a:xfrm>
              <a:off x="5971" y="1822"/>
              <a:ext cx="487" cy="834"/>
            </a:xfrm>
            <a:custGeom>
              <a:avLst/>
              <a:gdLst>
                <a:gd name="T0" fmla="*/ 121 w 487"/>
                <a:gd name="T1" fmla="*/ 715 h 834"/>
                <a:gd name="T2" fmla="*/ 143 w 487"/>
                <a:gd name="T3" fmla="*/ 752 h 834"/>
                <a:gd name="T4" fmla="*/ 144 w 487"/>
                <a:gd name="T5" fmla="*/ 792 h 834"/>
                <a:gd name="T6" fmla="*/ 150 w 487"/>
                <a:gd name="T7" fmla="*/ 808 h 834"/>
                <a:gd name="T8" fmla="*/ 162 w 487"/>
                <a:gd name="T9" fmla="*/ 823 h 834"/>
                <a:gd name="T10" fmla="*/ 181 w 487"/>
                <a:gd name="T11" fmla="*/ 831 h 834"/>
                <a:gd name="T12" fmla="*/ 207 w 487"/>
                <a:gd name="T13" fmla="*/ 834 h 834"/>
                <a:gd name="T14" fmla="*/ 241 w 487"/>
                <a:gd name="T15" fmla="*/ 827 h 834"/>
                <a:gd name="T16" fmla="*/ 285 w 487"/>
                <a:gd name="T17" fmla="*/ 808 h 834"/>
                <a:gd name="T18" fmla="*/ 342 w 487"/>
                <a:gd name="T19" fmla="*/ 773 h 834"/>
                <a:gd name="T20" fmla="*/ 394 w 487"/>
                <a:gd name="T21" fmla="*/ 720 h 834"/>
                <a:gd name="T22" fmla="*/ 429 w 487"/>
                <a:gd name="T23" fmla="*/ 648 h 834"/>
                <a:gd name="T24" fmla="*/ 443 w 487"/>
                <a:gd name="T25" fmla="*/ 557 h 834"/>
                <a:gd name="T26" fmla="*/ 470 w 487"/>
                <a:gd name="T27" fmla="*/ 471 h 834"/>
                <a:gd name="T28" fmla="*/ 487 w 487"/>
                <a:gd name="T29" fmla="*/ 397 h 834"/>
                <a:gd name="T30" fmla="*/ 465 w 487"/>
                <a:gd name="T31" fmla="*/ 341 h 834"/>
                <a:gd name="T32" fmla="*/ 427 w 487"/>
                <a:gd name="T33" fmla="*/ 319 h 834"/>
                <a:gd name="T34" fmla="*/ 411 w 487"/>
                <a:gd name="T35" fmla="*/ 293 h 834"/>
                <a:gd name="T36" fmla="*/ 395 w 487"/>
                <a:gd name="T37" fmla="*/ 253 h 834"/>
                <a:gd name="T38" fmla="*/ 395 w 487"/>
                <a:gd name="T39" fmla="*/ 214 h 834"/>
                <a:gd name="T40" fmla="*/ 417 w 487"/>
                <a:gd name="T41" fmla="*/ 190 h 834"/>
                <a:gd name="T42" fmla="*/ 436 w 487"/>
                <a:gd name="T43" fmla="*/ 168 h 834"/>
                <a:gd name="T44" fmla="*/ 452 w 487"/>
                <a:gd name="T45" fmla="*/ 142 h 834"/>
                <a:gd name="T46" fmla="*/ 461 w 487"/>
                <a:gd name="T47" fmla="*/ 111 h 834"/>
                <a:gd name="T48" fmla="*/ 457 w 487"/>
                <a:gd name="T49" fmla="*/ 79 h 834"/>
                <a:gd name="T50" fmla="*/ 433 w 487"/>
                <a:gd name="T51" fmla="*/ 50 h 834"/>
                <a:gd name="T52" fmla="*/ 385 w 487"/>
                <a:gd name="T53" fmla="*/ 25 h 834"/>
                <a:gd name="T54" fmla="*/ 308 w 487"/>
                <a:gd name="T55" fmla="*/ 7 h 834"/>
                <a:gd name="T56" fmla="*/ 256 w 487"/>
                <a:gd name="T57" fmla="*/ 1 h 834"/>
                <a:gd name="T58" fmla="*/ 240 w 487"/>
                <a:gd name="T59" fmla="*/ 0 h 834"/>
                <a:gd name="T60" fmla="*/ 210 w 487"/>
                <a:gd name="T61" fmla="*/ 1 h 834"/>
                <a:gd name="T62" fmla="*/ 172 w 487"/>
                <a:gd name="T63" fmla="*/ 9 h 834"/>
                <a:gd name="T64" fmla="*/ 131 w 487"/>
                <a:gd name="T65" fmla="*/ 29 h 834"/>
                <a:gd name="T66" fmla="*/ 90 w 487"/>
                <a:gd name="T67" fmla="*/ 66 h 834"/>
                <a:gd name="T68" fmla="*/ 52 w 487"/>
                <a:gd name="T69" fmla="*/ 121 h 834"/>
                <a:gd name="T70" fmla="*/ 24 w 487"/>
                <a:gd name="T71" fmla="*/ 204 h 834"/>
                <a:gd name="T72" fmla="*/ 3 w 487"/>
                <a:gd name="T73" fmla="*/ 358 h 834"/>
                <a:gd name="T74" fmla="*/ 5 w 487"/>
                <a:gd name="T75" fmla="*/ 520 h 834"/>
                <a:gd name="T76" fmla="*/ 36 w 487"/>
                <a:gd name="T77" fmla="*/ 632 h 834"/>
                <a:gd name="T78" fmla="*/ 85 w 487"/>
                <a:gd name="T79" fmla="*/ 695 h 8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" h="834">
                  <a:moveTo>
                    <a:pt x="115" y="711"/>
                  </a:moveTo>
                  <a:lnTo>
                    <a:pt x="121" y="715"/>
                  </a:lnTo>
                  <a:lnTo>
                    <a:pt x="132" y="729"/>
                  </a:lnTo>
                  <a:lnTo>
                    <a:pt x="143" y="752"/>
                  </a:lnTo>
                  <a:lnTo>
                    <a:pt x="144" y="783"/>
                  </a:lnTo>
                  <a:lnTo>
                    <a:pt x="144" y="792"/>
                  </a:lnTo>
                  <a:lnTo>
                    <a:pt x="146" y="801"/>
                  </a:lnTo>
                  <a:lnTo>
                    <a:pt x="150" y="808"/>
                  </a:lnTo>
                  <a:lnTo>
                    <a:pt x="154" y="815"/>
                  </a:lnTo>
                  <a:lnTo>
                    <a:pt x="162" y="823"/>
                  </a:lnTo>
                  <a:lnTo>
                    <a:pt x="171" y="827"/>
                  </a:lnTo>
                  <a:lnTo>
                    <a:pt x="181" y="831"/>
                  </a:lnTo>
                  <a:lnTo>
                    <a:pt x="194" y="833"/>
                  </a:lnTo>
                  <a:lnTo>
                    <a:pt x="207" y="834"/>
                  </a:lnTo>
                  <a:lnTo>
                    <a:pt x="223" y="831"/>
                  </a:lnTo>
                  <a:lnTo>
                    <a:pt x="241" y="827"/>
                  </a:lnTo>
                  <a:lnTo>
                    <a:pt x="259" y="821"/>
                  </a:lnTo>
                  <a:lnTo>
                    <a:pt x="285" y="808"/>
                  </a:lnTo>
                  <a:lnTo>
                    <a:pt x="314" y="792"/>
                  </a:lnTo>
                  <a:lnTo>
                    <a:pt x="342" y="773"/>
                  </a:lnTo>
                  <a:lnTo>
                    <a:pt x="370" y="748"/>
                  </a:lnTo>
                  <a:lnTo>
                    <a:pt x="394" y="720"/>
                  </a:lnTo>
                  <a:lnTo>
                    <a:pt x="414" y="686"/>
                  </a:lnTo>
                  <a:lnTo>
                    <a:pt x="429" y="648"/>
                  </a:lnTo>
                  <a:lnTo>
                    <a:pt x="436" y="604"/>
                  </a:lnTo>
                  <a:lnTo>
                    <a:pt x="443" y="557"/>
                  </a:lnTo>
                  <a:lnTo>
                    <a:pt x="455" y="513"/>
                  </a:lnTo>
                  <a:lnTo>
                    <a:pt x="470" y="471"/>
                  </a:lnTo>
                  <a:lnTo>
                    <a:pt x="482" y="432"/>
                  </a:lnTo>
                  <a:lnTo>
                    <a:pt x="487" y="397"/>
                  </a:lnTo>
                  <a:lnTo>
                    <a:pt x="483" y="366"/>
                  </a:lnTo>
                  <a:lnTo>
                    <a:pt x="465" y="341"/>
                  </a:lnTo>
                  <a:lnTo>
                    <a:pt x="430" y="324"/>
                  </a:lnTo>
                  <a:lnTo>
                    <a:pt x="427" y="319"/>
                  </a:lnTo>
                  <a:lnTo>
                    <a:pt x="420" y="309"/>
                  </a:lnTo>
                  <a:lnTo>
                    <a:pt x="411" y="293"/>
                  </a:lnTo>
                  <a:lnTo>
                    <a:pt x="402" y="274"/>
                  </a:lnTo>
                  <a:lnTo>
                    <a:pt x="395" y="253"/>
                  </a:lnTo>
                  <a:lnTo>
                    <a:pt x="392" y="233"/>
                  </a:lnTo>
                  <a:lnTo>
                    <a:pt x="395" y="214"/>
                  </a:lnTo>
                  <a:lnTo>
                    <a:pt x="408" y="198"/>
                  </a:lnTo>
                  <a:lnTo>
                    <a:pt x="417" y="190"/>
                  </a:lnTo>
                  <a:lnTo>
                    <a:pt x="427" y="180"/>
                  </a:lnTo>
                  <a:lnTo>
                    <a:pt x="436" y="168"/>
                  </a:lnTo>
                  <a:lnTo>
                    <a:pt x="445" y="155"/>
                  </a:lnTo>
                  <a:lnTo>
                    <a:pt x="452" y="142"/>
                  </a:lnTo>
                  <a:lnTo>
                    <a:pt x="458" y="126"/>
                  </a:lnTo>
                  <a:lnTo>
                    <a:pt x="461" y="111"/>
                  </a:lnTo>
                  <a:lnTo>
                    <a:pt x="461" y="95"/>
                  </a:lnTo>
                  <a:lnTo>
                    <a:pt x="457" y="79"/>
                  </a:lnTo>
                  <a:lnTo>
                    <a:pt x="446" y="64"/>
                  </a:lnTo>
                  <a:lnTo>
                    <a:pt x="433" y="50"/>
                  </a:lnTo>
                  <a:lnTo>
                    <a:pt x="413" y="36"/>
                  </a:lnTo>
                  <a:lnTo>
                    <a:pt x="385" y="25"/>
                  </a:lnTo>
                  <a:lnTo>
                    <a:pt x="351" y="14"/>
                  </a:lnTo>
                  <a:lnTo>
                    <a:pt x="308" y="7"/>
                  </a:lnTo>
                  <a:lnTo>
                    <a:pt x="259" y="1"/>
                  </a:lnTo>
                  <a:lnTo>
                    <a:pt x="256" y="1"/>
                  </a:lnTo>
                  <a:lnTo>
                    <a:pt x="250" y="0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0" y="1"/>
                  </a:lnTo>
                  <a:lnTo>
                    <a:pt x="193" y="4"/>
                  </a:lnTo>
                  <a:lnTo>
                    <a:pt x="172" y="9"/>
                  </a:lnTo>
                  <a:lnTo>
                    <a:pt x="151" y="17"/>
                  </a:lnTo>
                  <a:lnTo>
                    <a:pt x="131" y="29"/>
                  </a:lnTo>
                  <a:lnTo>
                    <a:pt x="110" y="45"/>
                  </a:lnTo>
                  <a:lnTo>
                    <a:pt x="90" y="66"/>
                  </a:lnTo>
                  <a:lnTo>
                    <a:pt x="69" y="91"/>
                  </a:lnTo>
                  <a:lnTo>
                    <a:pt x="52" y="121"/>
                  </a:lnTo>
                  <a:lnTo>
                    <a:pt x="37" y="160"/>
                  </a:lnTo>
                  <a:lnTo>
                    <a:pt x="24" y="204"/>
                  </a:lnTo>
                  <a:lnTo>
                    <a:pt x="14" y="255"/>
                  </a:lnTo>
                  <a:lnTo>
                    <a:pt x="3" y="358"/>
                  </a:lnTo>
                  <a:lnTo>
                    <a:pt x="0" y="447"/>
                  </a:lnTo>
                  <a:lnTo>
                    <a:pt x="5" y="520"/>
                  </a:lnTo>
                  <a:lnTo>
                    <a:pt x="18" y="582"/>
                  </a:lnTo>
                  <a:lnTo>
                    <a:pt x="36" y="632"/>
                  </a:lnTo>
                  <a:lnTo>
                    <a:pt x="58" y="669"/>
                  </a:lnTo>
                  <a:lnTo>
                    <a:pt x="85" y="695"/>
                  </a:lnTo>
                  <a:lnTo>
                    <a:pt x="115" y="711"/>
                  </a:lnTo>
                  <a:close/>
                </a:path>
              </a:pathLst>
            </a:custGeom>
            <a:solidFill>
              <a:srgbClr val="F4E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Freeform 41"/>
            <p:cNvSpPr>
              <a:spLocks/>
            </p:cNvSpPr>
            <p:nvPr/>
          </p:nvSpPr>
          <p:spPr bwMode="auto">
            <a:xfrm>
              <a:off x="5980" y="1829"/>
              <a:ext cx="468" cy="813"/>
            </a:xfrm>
            <a:custGeom>
              <a:avLst/>
              <a:gdLst>
                <a:gd name="T0" fmla="*/ 107 w 468"/>
                <a:gd name="T1" fmla="*/ 701 h 813"/>
                <a:gd name="T2" fmla="*/ 134 w 468"/>
                <a:gd name="T3" fmla="*/ 732 h 813"/>
                <a:gd name="T4" fmla="*/ 141 w 468"/>
                <a:gd name="T5" fmla="*/ 769 h 813"/>
                <a:gd name="T6" fmla="*/ 145 w 468"/>
                <a:gd name="T7" fmla="*/ 783 h 813"/>
                <a:gd name="T8" fmla="*/ 156 w 468"/>
                <a:gd name="T9" fmla="*/ 798 h 813"/>
                <a:gd name="T10" fmla="*/ 173 w 468"/>
                <a:gd name="T11" fmla="*/ 810 h 813"/>
                <a:gd name="T12" fmla="*/ 198 w 468"/>
                <a:gd name="T13" fmla="*/ 813 h 813"/>
                <a:gd name="T14" fmla="*/ 229 w 468"/>
                <a:gd name="T15" fmla="*/ 807 h 813"/>
                <a:gd name="T16" fmla="*/ 272 w 468"/>
                <a:gd name="T17" fmla="*/ 788 h 813"/>
                <a:gd name="T18" fmla="*/ 327 w 468"/>
                <a:gd name="T19" fmla="*/ 754 h 813"/>
                <a:gd name="T20" fmla="*/ 377 w 468"/>
                <a:gd name="T21" fmla="*/ 704 h 813"/>
                <a:gd name="T22" fmla="*/ 411 w 468"/>
                <a:gd name="T23" fmla="*/ 635 h 813"/>
                <a:gd name="T24" fmla="*/ 426 w 468"/>
                <a:gd name="T25" fmla="*/ 549 h 813"/>
                <a:gd name="T26" fmla="*/ 451 w 468"/>
                <a:gd name="T27" fmla="*/ 466 h 813"/>
                <a:gd name="T28" fmla="*/ 468 w 468"/>
                <a:gd name="T29" fmla="*/ 396 h 813"/>
                <a:gd name="T30" fmla="*/ 448 w 468"/>
                <a:gd name="T31" fmla="*/ 342 h 813"/>
                <a:gd name="T32" fmla="*/ 411 w 468"/>
                <a:gd name="T33" fmla="*/ 317 h 813"/>
                <a:gd name="T34" fmla="*/ 393 w 468"/>
                <a:gd name="T35" fmla="*/ 290 h 813"/>
                <a:gd name="T36" fmla="*/ 377 w 468"/>
                <a:gd name="T37" fmla="*/ 249 h 813"/>
                <a:gd name="T38" fmla="*/ 377 w 468"/>
                <a:gd name="T39" fmla="*/ 208 h 813"/>
                <a:gd name="T40" fmla="*/ 398 w 468"/>
                <a:gd name="T41" fmla="*/ 186 h 813"/>
                <a:gd name="T42" fmla="*/ 415 w 468"/>
                <a:gd name="T43" fmla="*/ 166 h 813"/>
                <a:gd name="T44" fmla="*/ 432 w 468"/>
                <a:gd name="T45" fmla="*/ 139 h 813"/>
                <a:gd name="T46" fmla="*/ 439 w 468"/>
                <a:gd name="T47" fmla="*/ 109 h 813"/>
                <a:gd name="T48" fmla="*/ 434 w 468"/>
                <a:gd name="T49" fmla="*/ 78 h 813"/>
                <a:gd name="T50" fmla="*/ 411 w 468"/>
                <a:gd name="T51" fmla="*/ 50 h 813"/>
                <a:gd name="T52" fmla="*/ 367 w 468"/>
                <a:gd name="T53" fmla="*/ 25 h 813"/>
                <a:gd name="T54" fmla="*/ 294 w 468"/>
                <a:gd name="T55" fmla="*/ 7 h 813"/>
                <a:gd name="T56" fmla="*/ 236 w 468"/>
                <a:gd name="T57" fmla="*/ 0 h 813"/>
                <a:gd name="T58" fmla="*/ 182 w 468"/>
                <a:gd name="T59" fmla="*/ 4 h 813"/>
                <a:gd name="T60" fmla="*/ 104 w 468"/>
                <a:gd name="T61" fmla="*/ 44 h 813"/>
                <a:gd name="T62" fmla="*/ 35 w 468"/>
                <a:gd name="T63" fmla="*/ 156 h 813"/>
                <a:gd name="T64" fmla="*/ 3 w 468"/>
                <a:gd name="T65" fmla="*/ 349 h 813"/>
                <a:gd name="T66" fmla="*/ 5 w 468"/>
                <a:gd name="T67" fmla="*/ 509 h 813"/>
                <a:gd name="T68" fmla="*/ 31 w 468"/>
                <a:gd name="T69" fmla="*/ 619 h 813"/>
                <a:gd name="T70" fmla="*/ 75 w 468"/>
                <a:gd name="T71" fmla="*/ 681 h 8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68" h="813">
                  <a:moveTo>
                    <a:pt x="101" y="697"/>
                  </a:moveTo>
                  <a:lnTo>
                    <a:pt x="107" y="701"/>
                  </a:lnTo>
                  <a:lnTo>
                    <a:pt x="120" y="713"/>
                  </a:lnTo>
                  <a:lnTo>
                    <a:pt x="134" y="732"/>
                  </a:lnTo>
                  <a:lnTo>
                    <a:pt x="140" y="760"/>
                  </a:lnTo>
                  <a:lnTo>
                    <a:pt x="141" y="769"/>
                  </a:lnTo>
                  <a:lnTo>
                    <a:pt x="142" y="776"/>
                  </a:lnTo>
                  <a:lnTo>
                    <a:pt x="145" y="783"/>
                  </a:lnTo>
                  <a:lnTo>
                    <a:pt x="150" y="791"/>
                  </a:lnTo>
                  <a:lnTo>
                    <a:pt x="156" y="798"/>
                  </a:lnTo>
                  <a:lnTo>
                    <a:pt x="165" y="805"/>
                  </a:lnTo>
                  <a:lnTo>
                    <a:pt x="173" y="810"/>
                  </a:lnTo>
                  <a:lnTo>
                    <a:pt x="185" y="813"/>
                  </a:lnTo>
                  <a:lnTo>
                    <a:pt x="198" y="813"/>
                  </a:lnTo>
                  <a:lnTo>
                    <a:pt x="213" y="811"/>
                  </a:lnTo>
                  <a:lnTo>
                    <a:pt x="229" y="807"/>
                  </a:lnTo>
                  <a:lnTo>
                    <a:pt x="247" y="799"/>
                  </a:lnTo>
                  <a:lnTo>
                    <a:pt x="272" y="788"/>
                  </a:lnTo>
                  <a:lnTo>
                    <a:pt x="299" y="773"/>
                  </a:lnTo>
                  <a:lnTo>
                    <a:pt x="327" y="754"/>
                  </a:lnTo>
                  <a:lnTo>
                    <a:pt x="354" y="730"/>
                  </a:lnTo>
                  <a:lnTo>
                    <a:pt x="377" y="704"/>
                  </a:lnTo>
                  <a:lnTo>
                    <a:pt x="398" y="672"/>
                  </a:lnTo>
                  <a:lnTo>
                    <a:pt x="411" y="635"/>
                  </a:lnTo>
                  <a:lnTo>
                    <a:pt x="418" y="593"/>
                  </a:lnTo>
                  <a:lnTo>
                    <a:pt x="426" y="549"/>
                  </a:lnTo>
                  <a:lnTo>
                    <a:pt x="437" y="506"/>
                  </a:lnTo>
                  <a:lnTo>
                    <a:pt x="451" y="466"/>
                  </a:lnTo>
                  <a:lnTo>
                    <a:pt x="462" y="430"/>
                  </a:lnTo>
                  <a:lnTo>
                    <a:pt x="468" y="396"/>
                  </a:lnTo>
                  <a:lnTo>
                    <a:pt x="464" y="367"/>
                  </a:lnTo>
                  <a:lnTo>
                    <a:pt x="448" y="342"/>
                  </a:lnTo>
                  <a:lnTo>
                    <a:pt x="414" y="321"/>
                  </a:lnTo>
                  <a:lnTo>
                    <a:pt x="411" y="317"/>
                  </a:lnTo>
                  <a:lnTo>
                    <a:pt x="404" y="307"/>
                  </a:lnTo>
                  <a:lnTo>
                    <a:pt x="393" y="290"/>
                  </a:lnTo>
                  <a:lnTo>
                    <a:pt x="385" y="270"/>
                  </a:lnTo>
                  <a:lnTo>
                    <a:pt x="377" y="249"/>
                  </a:lnTo>
                  <a:lnTo>
                    <a:pt x="374" y="227"/>
                  </a:lnTo>
                  <a:lnTo>
                    <a:pt x="377" y="208"/>
                  </a:lnTo>
                  <a:lnTo>
                    <a:pt x="389" y="194"/>
                  </a:lnTo>
                  <a:lnTo>
                    <a:pt x="398" y="186"/>
                  </a:lnTo>
                  <a:lnTo>
                    <a:pt x="407" y="176"/>
                  </a:lnTo>
                  <a:lnTo>
                    <a:pt x="415" y="166"/>
                  </a:lnTo>
                  <a:lnTo>
                    <a:pt x="424" y="153"/>
                  </a:lnTo>
                  <a:lnTo>
                    <a:pt x="432" y="139"/>
                  </a:lnTo>
                  <a:lnTo>
                    <a:pt x="437" y="125"/>
                  </a:lnTo>
                  <a:lnTo>
                    <a:pt x="439" y="109"/>
                  </a:lnTo>
                  <a:lnTo>
                    <a:pt x="439" y="94"/>
                  </a:lnTo>
                  <a:lnTo>
                    <a:pt x="434" y="78"/>
                  </a:lnTo>
                  <a:lnTo>
                    <a:pt x="426" y="63"/>
                  </a:lnTo>
                  <a:lnTo>
                    <a:pt x="411" y="50"/>
                  </a:lnTo>
                  <a:lnTo>
                    <a:pt x="392" y="37"/>
                  </a:lnTo>
                  <a:lnTo>
                    <a:pt x="367" y="25"/>
                  </a:lnTo>
                  <a:lnTo>
                    <a:pt x="333" y="15"/>
                  </a:lnTo>
                  <a:lnTo>
                    <a:pt x="294" y="7"/>
                  </a:lnTo>
                  <a:lnTo>
                    <a:pt x="245" y="2"/>
                  </a:lnTo>
                  <a:lnTo>
                    <a:pt x="236" y="0"/>
                  </a:lnTo>
                  <a:lnTo>
                    <a:pt x="214" y="0"/>
                  </a:lnTo>
                  <a:lnTo>
                    <a:pt x="182" y="4"/>
                  </a:lnTo>
                  <a:lnTo>
                    <a:pt x="144" y="18"/>
                  </a:lnTo>
                  <a:lnTo>
                    <a:pt x="104" y="44"/>
                  </a:lnTo>
                  <a:lnTo>
                    <a:pt x="66" y="90"/>
                  </a:lnTo>
                  <a:lnTo>
                    <a:pt x="35" y="156"/>
                  </a:lnTo>
                  <a:lnTo>
                    <a:pt x="13" y="249"/>
                  </a:lnTo>
                  <a:lnTo>
                    <a:pt x="3" y="349"/>
                  </a:lnTo>
                  <a:lnTo>
                    <a:pt x="0" y="436"/>
                  </a:lnTo>
                  <a:lnTo>
                    <a:pt x="5" y="509"/>
                  </a:lnTo>
                  <a:lnTo>
                    <a:pt x="15" y="569"/>
                  </a:lnTo>
                  <a:lnTo>
                    <a:pt x="31" y="619"/>
                  </a:lnTo>
                  <a:lnTo>
                    <a:pt x="52" y="656"/>
                  </a:lnTo>
                  <a:lnTo>
                    <a:pt x="75" y="681"/>
                  </a:lnTo>
                  <a:lnTo>
                    <a:pt x="101" y="697"/>
                  </a:lnTo>
                  <a:close/>
                </a:path>
              </a:pathLst>
            </a:custGeom>
            <a:solidFill>
              <a:srgbClr val="E5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5" name="Freeform 42"/>
            <p:cNvSpPr>
              <a:spLocks/>
            </p:cNvSpPr>
            <p:nvPr/>
          </p:nvSpPr>
          <p:spPr bwMode="auto">
            <a:xfrm>
              <a:off x="5982" y="1838"/>
              <a:ext cx="447" cy="789"/>
            </a:xfrm>
            <a:custGeom>
              <a:avLst/>
              <a:gdLst>
                <a:gd name="T0" fmla="*/ 91 w 447"/>
                <a:gd name="T1" fmla="*/ 683 h 789"/>
                <a:gd name="T2" fmla="*/ 101 w 447"/>
                <a:gd name="T3" fmla="*/ 689 h 789"/>
                <a:gd name="T4" fmla="*/ 117 w 447"/>
                <a:gd name="T5" fmla="*/ 702 h 789"/>
                <a:gd name="T6" fmla="*/ 130 w 447"/>
                <a:gd name="T7" fmla="*/ 721 h 789"/>
                <a:gd name="T8" fmla="*/ 136 w 447"/>
                <a:gd name="T9" fmla="*/ 742 h 789"/>
                <a:gd name="T10" fmla="*/ 143 w 447"/>
                <a:gd name="T11" fmla="*/ 755 h 789"/>
                <a:gd name="T12" fmla="*/ 151 w 447"/>
                <a:gd name="T13" fmla="*/ 771 h 789"/>
                <a:gd name="T14" fmla="*/ 165 w 447"/>
                <a:gd name="T15" fmla="*/ 785 h 789"/>
                <a:gd name="T16" fmla="*/ 186 w 447"/>
                <a:gd name="T17" fmla="*/ 789 h 789"/>
                <a:gd name="T18" fmla="*/ 217 w 447"/>
                <a:gd name="T19" fmla="*/ 785 h 789"/>
                <a:gd name="T20" fmla="*/ 259 w 447"/>
                <a:gd name="T21" fmla="*/ 765 h 789"/>
                <a:gd name="T22" fmla="*/ 312 w 447"/>
                <a:gd name="T23" fmla="*/ 733 h 789"/>
                <a:gd name="T24" fmla="*/ 362 w 447"/>
                <a:gd name="T25" fmla="*/ 686 h 789"/>
                <a:gd name="T26" fmla="*/ 394 w 447"/>
                <a:gd name="T27" fmla="*/ 620 h 789"/>
                <a:gd name="T28" fmla="*/ 406 w 447"/>
                <a:gd name="T29" fmla="*/ 537 h 789"/>
                <a:gd name="T30" fmla="*/ 431 w 447"/>
                <a:gd name="T31" fmla="*/ 459 h 789"/>
                <a:gd name="T32" fmla="*/ 447 w 447"/>
                <a:gd name="T33" fmla="*/ 391 h 789"/>
                <a:gd name="T34" fmla="*/ 430 w 447"/>
                <a:gd name="T35" fmla="*/ 339 h 789"/>
                <a:gd name="T36" fmla="*/ 394 w 447"/>
                <a:gd name="T37" fmla="*/ 312 h 789"/>
                <a:gd name="T38" fmla="*/ 377 w 447"/>
                <a:gd name="T39" fmla="*/ 284 h 789"/>
                <a:gd name="T40" fmla="*/ 359 w 447"/>
                <a:gd name="T41" fmla="*/ 243 h 789"/>
                <a:gd name="T42" fmla="*/ 358 w 447"/>
                <a:gd name="T43" fmla="*/ 202 h 789"/>
                <a:gd name="T44" fmla="*/ 378 w 447"/>
                <a:gd name="T45" fmla="*/ 180 h 789"/>
                <a:gd name="T46" fmla="*/ 396 w 447"/>
                <a:gd name="T47" fmla="*/ 160 h 789"/>
                <a:gd name="T48" fmla="*/ 410 w 447"/>
                <a:gd name="T49" fmla="*/ 133 h 789"/>
                <a:gd name="T50" fmla="*/ 418 w 447"/>
                <a:gd name="T51" fmla="*/ 105 h 789"/>
                <a:gd name="T52" fmla="*/ 413 w 447"/>
                <a:gd name="T53" fmla="*/ 75 h 789"/>
                <a:gd name="T54" fmla="*/ 391 w 447"/>
                <a:gd name="T55" fmla="*/ 47 h 789"/>
                <a:gd name="T56" fmla="*/ 349 w 447"/>
                <a:gd name="T57" fmla="*/ 23 h 789"/>
                <a:gd name="T58" fmla="*/ 280 w 447"/>
                <a:gd name="T59" fmla="*/ 7 h 789"/>
                <a:gd name="T60" fmla="*/ 227 w 447"/>
                <a:gd name="T61" fmla="*/ 0 h 789"/>
                <a:gd name="T62" fmla="*/ 174 w 447"/>
                <a:gd name="T63" fmla="*/ 4 h 789"/>
                <a:gd name="T64" fmla="*/ 99 w 447"/>
                <a:gd name="T65" fmla="*/ 42 h 789"/>
                <a:gd name="T66" fmla="*/ 32 w 447"/>
                <a:gd name="T67" fmla="*/ 151 h 789"/>
                <a:gd name="T68" fmla="*/ 1 w 447"/>
                <a:gd name="T69" fmla="*/ 340 h 789"/>
                <a:gd name="T70" fmla="*/ 3 w 447"/>
                <a:gd name="T71" fmla="*/ 496 h 789"/>
                <a:gd name="T72" fmla="*/ 26 w 447"/>
                <a:gd name="T73" fmla="*/ 604 h 789"/>
                <a:gd name="T74" fmla="*/ 66 w 447"/>
                <a:gd name="T75" fmla="*/ 666 h 7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7" h="789">
                  <a:moveTo>
                    <a:pt x="89" y="682"/>
                  </a:moveTo>
                  <a:lnTo>
                    <a:pt x="91" y="683"/>
                  </a:lnTo>
                  <a:lnTo>
                    <a:pt x="95" y="685"/>
                  </a:lnTo>
                  <a:lnTo>
                    <a:pt x="101" y="689"/>
                  </a:lnTo>
                  <a:lnTo>
                    <a:pt x="110" y="695"/>
                  </a:lnTo>
                  <a:lnTo>
                    <a:pt x="117" y="702"/>
                  </a:lnTo>
                  <a:lnTo>
                    <a:pt x="124" y="711"/>
                  </a:lnTo>
                  <a:lnTo>
                    <a:pt x="130" y="721"/>
                  </a:lnTo>
                  <a:lnTo>
                    <a:pt x="135" y="735"/>
                  </a:lnTo>
                  <a:lnTo>
                    <a:pt x="136" y="742"/>
                  </a:lnTo>
                  <a:lnTo>
                    <a:pt x="139" y="749"/>
                  </a:lnTo>
                  <a:lnTo>
                    <a:pt x="143" y="755"/>
                  </a:lnTo>
                  <a:lnTo>
                    <a:pt x="146" y="763"/>
                  </a:lnTo>
                  <a:lnTo>
                    <a:pt x="151" y="771"/>
                  </a:lnTo>
                  <a:lnTo>
                    <a:pt x="157" y="780"/>
                  </a:lnTo>
                  <a:lnTo>
                    <a:pt x="165" y="785"/>
                  </a:lnTo>
                  <a:lnTo>
                    <a:pt x="176" y="789"/>
                  </a:lnTo>
                  <a:lnTo>
                    <a:pt x="186" y="789"/>
                  </a:lnTo>
                  <a:lnTo>
                    <a:pt x="201" y="787"/>
                  </a:lnTo>
                  <a:lnTo>
                    <a:pt x="217" y="785"/>
                  </a:lnTo>
                  <a:lnTo>
                    <a:pt x="234" y="777"/>
                  </a:lnTo>
                  <a:lnTo>
                    <a:pt x="259" y="765"/>
                  </a:lnTo>
                  <a:lnTo>
                    <a:pt x="286" y="751"/>
                  </a:lnTo>
                  <a:lnTo>
                    <a:pt x="312" y="733"/>
                  </a:lnTo>
                  <a:lnTo>
                    <a:pt x="339" y="713"/>
                  </a:lnTo>
                  <a:lnTo>
                    <a:pt x="362" y="686"/>
                  </a:lnTo>
                  <a:lnTo>
                    <a:pt x="381" y="657"/>
                  </a:lnTo>
                  <a:lnTo>
                    <a:pt x="394" y="620"/>
                  </a:lnTo>
                  <a:lnTo>
                    <a:pt x="400" y="579"/>
                  </a:lnTo>
                  <a:lnTo>
                    <a:pt x="406" y="537"/>
                  </a:lnTo>
                  <a:lnTo>
                    <a:pt x="418" y="496"/>
                  </a:lnTo>
                  <a:lnTo>
                    <a:pt x="431" y="459"/>
                  </a:lnTo>
                  <a:lnTo>
                    <a:pt x="443" y="424"/>
                  </a:lnTo>
                  <a:lnTo>
                    <a:pt x="447" y="391"/>
                  </a:lnTo>
                  <a:lnTo>
                    <a:pt x="444" y="364"/>
                  </a:lnTo>
                  <a:lnTo>
                    <a:pt x="430" y="339"/>
                  </a:lnTo>
                  <a:lnTo>
                    <a:pt x="397" y="317"/>
                  </a:lnTo>
                  <a:lnTo>
                    <a:pt x="394" y="312"/>
                  </a:lnTo>
                  <a:lnTo>
                    <a:pt x="387" y="301"/>
                  </a:lnTo>
                  <a:lnTo>
                    <a:pt x="377" y="284"/>
                  </a:lnTo>
                  <a:lnTo>
                    <a:pt x="368" y="264"/>
                  </a:lnTo>
                  <a:lnTo>
                    <a:pt x="359" y="243"/>
                  </a:lnTo>
                  <a:lnTo>
                    <a:pt x="356" y="221"/>
                  </a:lnTo>
                  <a:lnTo>
                    <a:pt x="358" y="202"/>
                  </a:lnTo>
                  <a:lnTo>
                    <a:pt x="369" y="188"/>
                  </a:lnTo>
                  <a:lnTo>
                    <a:pt x="378" y="180"/>
                  </a:lnTo>
                  <a:lnTo>
                    <a:pt x="387" y="171"/>
                  </a:lnTo>
                  <a:lnTo>
                    <a:pt x="396" y="160"/>
                  </a:lnTo>
                  <a:lnTo>
                    <a:pt x="403" y="148"/>
                  </a:lnTo>
                  <a:lnTo>
                    <a:pt x="410" y="133"/>
                  </a:lnTo>
                  <a:lnTo>
                    <a:pt x="415" y="120"/>
                  </a:lnTo>
                  <a:lnTo>
                    <a:pt x="418" y="105"/>
                  </a:lnTo>
                  <a:lnTo>
                    <a:pt x="418" y="89"/>
                  </a:lnTo>
                  <a:lnTo>
                    <a:pt x="413" y="75"/>
                  </a:lnTo>
                  <a:lnTo>
                    <a:pt x="405" y="61"/>
                  </a:lnTo>
                  <a:lnTo>
                    <a:pt x="391" y="47"/>
                  </a:lnTo>
                  <a:lnTo>
                    <a:pt x="374" y="35"/>
                  </a:lnTo>
                  <a:lnTo>
                    <a:pt x="349" y="23"/>
                  </a:lnTo>
                  <a:lnTo>
                    <a:pt x="318" y="15"/>
                  </a:lnTo>
                  <a:lnTo>
                    <a:pt x="280" y="7"/>
                  </a:lnTo>
                  <a:lnTo>
                    <a:pt x="234" y="1"/>
                  </a:lnTo>
                  <a:lnTo>
                    <a:pt x="227" y="0"/>
                  </a:lnTo>
                  <a:lnTo>
                    <a:pt x="205" y="0"/>
                  </a:lnTo>
                  <a:lnTo>
                    <a:pt x="174" y="4"/>
                  </a:lnTo>
                  <a:lnTo>
                    <a:pt x="138" y="16"/>
                  </a:lnTo>
                  <a:lnTo>
                    <a:pt x="99" y="42"/>
                  </a:lnTo>
                  <a:lnTo>
                    <a:pt x="63" y="86"/>
                  </a:lnTo>
                  <a:lnTo>
                    <a:pt x="32" y="151"/>
                  </a:lnTo>
                  <a:lnTo>
                    <a:pt x="11" y="242"/>
                  </a:lnTo>
                  <a:lnTo>
                    <a:pt x="1" y="340"/>
                  </a:lnTo>
                  <a:lnTo>
                    <a:pt x="0" y="424"/>
                  </a:lnTo>
                  <a:lnTo>
                    <a:pt x="3" y="496"/>
                  </a:lnTo>
                  <a:lnTo>
                    <a:pt x="13" y="556"/>
                  </a:lnTo>
                  <a:lnTo>
                    <a:pt x="26" y="604"/>
                  </a:lnTo>
                  <a:lnTo>
                    <a:pt x="45" y="641"/>
                  </a:lnTo>
                  <a:lnTo>
                    <a:pt x="66" y="666"/>
                  </a:lnTo>
                  <a:lnTo>
                    <a:pt x="89" y="682"/>
                  </a:lnTo>
                  <a:close/>
                </a:path>
              </a:pathLst>
            </a:custGeom>
            <a:solidFill>
              <a:srgbClr val="DBA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Freeform 43"/>
            <p:cNvSpPr>
              <a:spLocks/>
            </p:cNvSpPr>
            <p:nvPr/>
          </p:nvSpPr>
          <p:spPr bwMode="auto">
            <a:xfrm>
              <a:off x="5990" y="1845"/>
              <a:ext cx="430" cy="769"/>
            </a:xfrm>
            <a:custGeom>
              <a:avLst/>
              <a:gdLst>
                <a:gd name="T0" fmla="*/ 78 w 430"/>
                <a:gd name="T1" fmla="*/ 668 h 769"/>
                <a:gd name="T2" fmla="*/ 90 w 430"/>
                <a:gd name="T3" fmla="*/ 673 h 769"/>
                <a:gd name="T4" fmla="*/ 108 w 430"/>
                <a:gd name="T5" fmla="*/ 684 h 769"/>
                <a:gd name="T6" fmla="*/ 125 w 430"/>
                <a:gd name="T7" fmla="*/ 700 h 769"/>
                <a:gd name="T8" fmla="*/ 134 w 430"/>
                <a:gd name="T9" fmla="*/ 717 h 769"/>
                <a:gd name="T10" fmla="*/ 141 w 430"/>
                <a:gd name="T11" fmla="*/ 731 h 769"/>
                <a:gd name="T12" fmla="*/ 147 w 430"/>
                <a:gd name="T13" fmla="*/ 748 h 769"/>
                <a:gd name="T14" fmla="*/ 159 w 430"/>
                <a:gd name="T15" fmla="*/ 764 h 769"/>
                <a:gd name="T16" fmla="*/ 178 w 430"/>
                <a:gd name="T17" fmla="*/ 769 h 769"/>
                <a:gd name="T18" fmla="*/ 206 w 430"/>
                <a:gd name="T19" fmla="*/ 763 h 769"/>
                <a:gd name="T20" fmla="*/ 247 w 430"/>
                <a:gd name="T21" fmla="*/ 745 h 769"/>
                <a:gd name="T22" fmla="*/ 298 w 430"/>
                <a:gd name="T23" fmla="*/ 714 h 769"/>
                <a:gd name="T24" fmla="*/ 347 w 430"/>
                <a:gd name="T25" fmla="*/ 670 h 769"/>
                <a:gd name="T26" fmla="*/ 378 w 430"/>
                <a:gd name="T27" fmla="*/ 607 h 769"/>
                <a:gd name="T28" fmla="*/ 391 w 430"/>
                <a:gd name="T29" fmla="*/ 527 h 769"/>
                <a:gd name="T30" fmla="*/ 414 w 430"/>
                <a:gd name="T31" fmla="*/ 453 h 769"/>
                <a:gd name="T32" fmla="*/ 430 w 430"/>
                <a:gd name="T33" fmla="*/ 390 h 769"/>
                <a:gd name="T34" fmla="*/ 413 w 430"/>
                <a:gd name="T35" fmla="*/ 338 h 769"/>
                <a:gd name="T36" fmla="*/ 380 w 430"/>
                <a:gd name="T37" fmla="*/ 310 h 769"/>
                <a:gd name="T38" fmla="*/ 363 w 430"/>
                <a:gd name="T39" fmla="*/ 282 h 769"/>
                <a:gd name="T40" fmla="*/ 344 w 430"/>
                <a:gd name="T41" fmla="*/ 239 h 769"/>
                <a:gd name="T42" fmla="*/ 341 w 430"/>
                <a:gd name="T43" fmla="*/ 198 h 769"/>
                <a:gd name="T44" fmla="*/ 358 w 430"/>
                <a:gd name="T45" fmla="*/ 176 h 769"/>
                <a:gd name="T46" fmla="*/ 376 w 430"/>
                <a:gd name="T47" fmla="*/ 157 h 769"/>
                <a:gd name="T48" fmla="*/ 389 w 430"/>
                <a:gd name="T49" fmla="*/ 132 h 769"/>
                <a:gd name="T50" fmla="*/ 397 w 430"/>
                <a:gd name="T51" fmla="*/ 103 h 769"/>
                <a:gd name="T52" fmla="*/ 394 w 430"/>
                <a:gd name="T53" fmla="*/ 75 h 769"/>
                <a:gd name="T54" fmla="*/ 373 w 430"/>
                <a:gd name="T55" fmla="*/ 47 h 769"/>
                <a:gd name="T56" fmla="*/ 332 w 430"/>
                <a:gd name="T57" fmla="*/ 24 h 769"/>
                <a:gd name="T58" fmla="*/ 267 w 430"/>
                <a:gd name="T59" fmla="*/ 8 h 769"/>
                <a:gd name="T60" fmla="*/ 216 w 430"/>
                <a:gd name="T61" fmla="*/ 0 h 769"/>
                <a:gd name="T62" fmla="*/ 166 w 430"/>
                <a:gd name="T63" fmla="*/ 5 h 769"/>
                <a:gd name="T64" fmla="*/ 94 w 430"/>
                <a:gd name="T65" fmla="*/ 41 h 769"/>
                <a:gd name="T66" fmla="*/ 31 w 430"/>
                <a:gd name="T67" fmla="*/ 147 h 769"/>
                <a:gd name="T68" fmla="*/ 2 w 430"/>
                <a:gd name="T69" fmla="*/ 330 h 769"/>
                <a:gd name="T70" fmla="*/ 3 w 430"/>
                <a:gd name="T71" fmla="*/ 484 h 769"/>
                <a:gd name="T72" fmla="*/ 22 w 430"/>
                <a:gd name="T73" fmla="*/ 591 h 769"/>
                <a:gd name="T74" fmla="*/ 58 w 430"/>
                <a:gd name="T75" fmla="*/ 653 h 7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30" h="769">
                  <a:moveTo>
                    <a:pt x="77" y="668"/>
                  </a:moveTo>
                  <a:lnTo>
                    <a:pt x="78" y="668"/>
                  </a:lnTo>
                  <a:lnTo>
                    <a:pt x="84" y="670"/>
                  </a:lnTo>
                  <a:lnTo>
                    <a:pt x="90" y="673"/>
                  </a:lnTo>
                  <a:lnTo>
                    <a:pt x="99" y="678"/>
                  </a:lnTo>
                  <a:lnTo>
                    <a:pt x="108" y="684"/>
                  </a:lnTo>
                  <a:lnTo>
                    <a:pt x="116" y="691"/>
                  </a:lnTo>
                  <a:lnTo>
                    <a:pt x="125" y="700"/>
                  </a:lnTo>
                  <a:lnTo>
                    <a:pt x="131" y="710"/>
                  </a:lnTo>
                  <a:lnTo>
                    <a:pt x="134" y="717"/>
                  </a:lnTo>
                  <a:lnTo>
                    <a:pt x="138" y="723"/>
                  </a:lnTo>
                  <a:lnTo>
                    <a:pt x="141" y="731"/>
                  </a:lnTo>
                  <a:lnTo>
                    <a:pt x="143" y="738"/>
                  </a:lnTo>
                  <a:lnTo>
                    <a:pt x="147" y="748"/>
                  </a:lnTo>
                  <a:lnTo>
                    <a:pt x="152" y="757"/>
                  </a:lnTo>
                  <a:lnTo>
                    <a:pt x="159" y="764"/>
                  </a:lnTo>
                  <a:lnTo>
                    <a:pt x="168" y="767"/>
                  </a:lnTo>
                  <a:lnTo>
                    <a:pt x="178" y="769"/>
                  </a:lnTo>
                  <a:lnTo>
                    <a:pt x="190" y="767"/>
                  </a:lnTo>
                  <a:lnTo>
                    <a:pt x="206" y="763"/>
                  </a:lnTo>
                  <a:lnTo>
                    <a:pt x="223" y="756"/>
                  </a:lnTo>
                  <a:lnTo>
                    <a:pt x="247" y="745"/>
                  </a:lnTo>
                  <a:lnTo>
                    <a:pt x="272" y="732"/>
                  </a:lnTo>
                  <a:lnTo>
                    <a:pt x="298" y="714"/>
                  </a:lnTo>
                  <a:lnTo>
                    <a:pt x="323" y="695"/>
                  </a:lnTo>
                  <a:lnTo>
                    <a:pt x="347" y="670"/>
                  </a:lnTo>
                  <a:lnTo>
                    <a:pt x="364" y="643"/>
                  </a:lnTo>
                  <a:lnTo>
                    <a:pt x="378" y="607"/>
                  </a:lnTo>
                  <a:lnTo>
                    <a:pt x="385" y="568"/>
                  </a:lnTo>
                  <a:lnTo>
                    <a:pt x="391" y="527"/>
                  </a:lnTo>
                  <a:lnTo>
                    <a:pt x="401" y="489"/>
                  </a:lnTo>
                  <a:lnTo>
                    <a:pt x="414" y="453"/>
                  </a:lnTo>
                  <a:lnTo>
                    <a:pt x="424" y="420"/>
                  </a:lnTo>
                  <a:lnTo>
                    <a:pt x="430" y="390"/>
                  </a:lnTo>
                  <a:lnTo>
                    <a:pt x="427" y="362"/>
                  </a:lnTo>
                  <a:lnTo>
                    <a:pt x="413" y="338"/>
                  </a:lnTo>
                  <a:lnTo>
                    <a:pt x="383" y="314"/>
                  </a:lnTo>
                  <a:lnTo>
                    <a:pt x="380" y="310"/>
                  </a:lnTo>
                  <a:lnTo>
                    <a:pt x="373" y="298"/>
                  </a:lnTo>
                  <a:lnTo>
                    <a:pt x="363" y="282"/>
                  </a:lnTo>
                  <a:lnTo>
                    <a:pt x="353" y="261"/>
                  </a:lnTo>
                  <a:lnTo>
                    <a:pt x="344" y="239"/>
                  </a:lnTo>
                  <a:lnTo>
                    <a:pt x="339" y="217"/>
                  </a:lnTo>
                  <a:lnTo>
                    <a:pt x="341" y="198"/>
                  </a:lnTo>
                  <a:lnTo>
                    <a:pt x="351" y="184"/>
                  </a:lnTo>
                  <a:lnTo>
                    <a:pt x="358" y="176"/>
                  </a:lnTo>
                  <a:lnTo>
                    <a:pt x="367" y="167"/>
                  </a:lnTo>
                  <a:lnTo>
                    <a:pt x="376" y="157"/>
                  </a:lnTo>
                  <a:lnTo>
                    <a:pt x="383" y="144"/>
                  </a:lnTo>
                  <a:lnTo>
                    <a:pt x="389" y="132"/>
                  </a:lnTo>
                  <a:lnTo>
                    <a:pt x="395" y="118"/>
                  </a:lnTo>
                  <a:lnTo>
                    <a:pt x="397" y="103"/>
                  </a:lnTo>
                  <a:lnTo>
                    <a:pt x="397" y="88"/>
                  </a:lnTo>
                  <a:lnTo>
                    <a:pt x="394" y="75"/>
                  </a:lnTo>
                  <a:lnTo>
                    <a:pt x="385" y="60"/>
                  </a:lnTo>
                  <a:lnTo>
                    <a:pt x="373" y="47"/>
                  </a:lnTo>
                  <a:lnTo>
                    <a:pt x="356" y="35"/>
                  </a:lnTo>
                  <a:lnTo>
                    <a:pt x="332" y="24"/>
                  </a:lnTo>
                  <a:lnTo>
                    <a:pt x="303" y="15"/>
                  </a:lnTo>
                  <a:lnTo>
                    <a:pt x="267" y="8"/>
                  </a:lnTo>
                  <a:lnTo>
                    <a:pt x="223" y="2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66" y="5"/>
                  </a:lnTo>
                  <a:lnTo>
                    <a:pt x="131" y="16"/>
                  </a:lnTo>
                  <a:lnTo>
                    <a:pt x="94" y="41"/>
                  </a:lnTo>
                  <a:lnTo>
                    <a:pt x="61" y="84"/>
                  </a:lnTo>
                  <a:lnTo>
                    <a:pt x="31" y="147"/>
                  </a:lnTo>
                  <a:lnTo>
                    <a:pt x="12" y="235"/>
                  </a:lnTo>
                  <a:lnTo>
                    <a:pt x="2" y="330"/>
                  </a:lnTo>
                  <a:lnTo>
                    <a:pt x="0" y="414"/>
                  </a:lnTo>
                  <a:lnTo>
                    <a:pt x="3" y="484"/>
                  </a:lnTo>
                  <a:lnTo>
                    <a:pt x="11" y="543"/>
                  </a:lnTo>
                  <a:lnTo>
                    <a:pt x="22" y="591"/>
                  </a:lnTo>
                  <a:lnTo>
                    <a:pt x="39" y="626"/>
                  </a:lnTo>
                  <a:lnTo>
                    <a:pt x="58" y="653"/>
                  </a:lnTo>
                  <a:lnTo>
                    <a:pt x="77" y="668"/>
                  </a:lnTo>
                  <a:close/>
                </a:path>
              </a:pathLst>
            </a:custGeom>
            <a:solidFill>
              <a:srgbClr val="CE9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Freeform 44"/>
            <p:cNvSpPr>
              <a:spLocks/>
            </p:cNvSpPr>
            <p:nvPr/>
          </p:nvSpPr>
          <p:spPr bwMode="auto">
            <a:xfrm>
              <a:off x="5999" y="1854"/>
              <a:ext cx="411" cy="747"/>
            </a:xfrm>
            <a:custGeom>
              <a:avLst/>
              <a:gdLst>
                <a:gd name="T0" fmla="*/ 66 w 411"/>
                <a:gd name="T1" fmla="*/ 651 h 747"/>
                <a:gd name="T2" fmla="*/ 79 w 411"/>
                <a:gd name="T3" fmla="*/ 656 h 747"/>
                <a:gd name="T4" fmla="*/ 99 w 411"/>
                <a:gd name="T5" fmla="*/ 664 h 747"/>
                <a:gd name="T6" fmla="*/ 118 w 411"/>
                <a:gd name="T7" fmla="*/ 676 h 747"/>
                <a:gd name="T8" fmla="*/ 131 w 411"/>
                <a:gd name="T9" fmla="*/ 691 h 747"/>
                <a:gd name="T10" fmla="*/ 138 w 411"/>
                <a:gd name="T11" fmla="*/ 704 h 747"/>
                <a:gd name="T12" fmla="*/ 143 w 411"/>
                <a:gd name="T13" fmla="*/ 723 h 747"/>
                <a:gd name="T14" fmla="*/ 151 w 411"/>
                <a:gd name="T15" fmla="*/ 739 h 747"/>
                <a:gd name="T16" fmla="*/ 168 w 411"/>
                <a:gd name="T17" fmla="*/ 747 h 747"/>
                <a:gd name="T18" fmla="*/ 194 w 411"/>
                <a:gd name="T19" fmla="*/ 741 h 747"/>
                <a:gd name="T20" fmla="*/ 234 w 411"/>
                <a:gd name="T21" fmla="*/ 723 h 747"/>
                <a:gd name="T22" fmla="*/ 283 w 411"/>
                <a:gd name="T23" fmla="*/ 695 h 747"/>
                <a:gd name="T24" fmla="*/ 330 w 411"/>
                <a:gd name="T25" fmla="*/ 653 h 747"/>
                <a:gd name="T26" fmla="*/ 361 w 411"/>
                <a:gd name="T27" fmla="*/ 593 h 747"/>
                <a:gd name="T28" fmla="*/ 373 w 411"/>
                <a:gd name="T29" fmla="*/ 515 h 747"/>
                <a:gd name="T30" fmla="*/ 395 w 411"/>
                <a:gd name="T31" fmla="*/ 446 h 747"/>
                <a:gd name="T32" fmla="*/ 411 w 411"/>
                <a:gd name="T33" fmla="*/ 387 h 747"/>
                <a:gd name="T34" fmla="*/ 395 w 411"/>
                <a:gd name="T35" fmla="*/ 334 h 747"/>
                <a:gd name="T36" fmla="*/ 364 w 411"/>
                <a:gd name="T37" fmla="*/ 305 h 747"/>
                <a:gd name="T38" fmla="*/ 347 w 411"/>
                <a:gd name="T39" fmla="*/ 276 h 747"/>
                <a:gd name="T40" fmla="*/ 327 w 411"/>
                <a:gd name="T41" fmla="*/ 233 h 747"/>
                <a:gd name="T42" fmla="*/ 325 w 411"/>
                <a:gd name="T43" fmla="*/ 192 h 747"/>
                <a:gd name="T44" fmla="*/ 341 w 411"/>
                <a:gd name="T45" fmla="*/ 170 h 747"/>
                <a:gd name="T46" fmla="*/ 357 w 411"/>
                <a:gd name="T47" fmla="*/ 151 h 747"/>
                <a:gd name="T48" fmla="*/ 370 w 411"/>
                <a:gd name="T49" fmla="*/ 126 h 747"/>
                <a:gd name="T50" fmla="*/ 376 w 411"/>
                <a:gd name="T51" fmla="*/ 100 h 747"/>
                <a:gd name="T52" fmla="*/ 373 w 411"/>
                <a:gd name="T53" fmla="*/ 72 h 747"/>
                <a:gd name="T54" fmla="*/ 354 w 411"/>
                <a:gd name="T55" fmla="*/ 45 h 747"/>
                <a:gd name="T56" fmla="*/ 314 w 411"/>
                <a:gd name="T57" fmla="*/ 22 h 747"/>
                <a:gd name="T58" fmla="*/ 253 w 411"/>
                <a:gd name="T59" fmla="*/ 6 h 747"/>
                <a:gd name="T60" fmla="*/ 204 w 411"/>
                <a:gd name="T61" fmla="*/ 0 h 747"/>
                <a:gd name="T62" fmla="*/ 157 w 411"/>
                <a:gd name="T63" fmla="*/ 3 h 747"/>
                <a:gd name="T64" fmla="*/ 90 w 411"/>
                <a:gd name="T65" fmla="*/ 40 h 747"/>
                <a:gd name="T66" fmla="*/ 30 w 411"/>
                <a:gd name="T67" fmla="*/ 142 h 747"/>
                <a:gd name="T68" fmla="*/ 3 w 411"/>
                <a:gd name="T69" fmla="*/ 320 h 747"/>
                <a:gd name="T70" fmla="*/ 2 w 411"/>
                <a:gd name="T71" fmla="*/ 471 h 747"/>
                <a:gd name="T72" fmla="*/ 19 w 411"/>
                <a:gd name="T73" fmla="*/ 575 h 747"/>
                <a:gd name="T74" fmla="*/ 49 w 411"/>
                <a:gd name="T75" fmla="*/ 637 h 7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11" h="747">
                  <a:moveTo>
                    <a:pt x="65" y="651"/>
                  </a:moveTo>
                  <a:lnTo>
                    <a:pt x="66" y="651"/>
                  </a:lnTo>
                  <a:lnTo>
                    <a:pt x="72" y="653"/>
                  </a:lnTo>
                  <a:lnTo>
                    <a:pt x="79" y="656"/>
                  </a:lnTo>
                  <a:lnTo>
                    <a:pt x="88" y="659"/>
                  </a:lnTo>
                  <a:lnTo>
                    <a:pt x="99" y="664"/>
                  </a:lnTo>
                  <a:lnTo>
                    <a:pt x="109" y="670"/>
                  </a:lnTo>
                  <a:lnTo>
                    <a:pt x="118" y="676"/>
                  </a:lnTo>
                  <a:lnTo>
                    <a:pt x="126" y="685"/>
                  </a:lnTo>
                  <a:lnTo>
                    <a:pt x="131" y="691"/>
                  </a:lnTo>
                  <a:lnTo>
                    <a:pt x="135" y="697"/>
                  </a:lnTo>
                  <a:lnTo>
                    <a:pt x="138" y="704"/>
                  </a:lnTo>
                  <a:lnTo>
                    <a:pt x="140" y="711"/>
                  </a:lnTo>
                  <a:lnTo>
                    <a:pt x="143" y="723"/>
                  </a:lnTo>
                  <a:lnTo>
                    <a:pt x="146" y="732"/>
                  </a:lnTo>
                  <a:lnTo>
                    <a:pt x="151" y="739"/>
                  </a:lnTo>
                  <a:lnTo>
                    <a:pt x="159" y="744"/>
                  </a:lnTo>
                  <a:lnTo>
                    <a:pt x="168" y="747"/>
                  </a:lnTo>
                  <a:lnTo>
                    <a:pt x="179" y="745"/>
                  </a:lnTo>
                  <a:lnTo>
                    <a:pt x="194" y="741"/>
                  </a:lnTo>
                  <a:lnTo>
                    <a:pt x="212" y="733"/>
                  </a:lnTo>
                  <a:lnTo>
                    <a:pt x="234" y="723"/>
                  </a:lnTo>
                  <a:lnTo>
                    <a:pt x="258" y="710"/>
                  </a:lnTo>
                  <a:lnTo>
                    <a:pt x="283" y="695"/>
                  </a:lnTo>
                  <a:lnTo>
                    <a:pt x="308" y="676"/>
                  </a:lnTo>
                  <a:lnTo>
                    <a:pt x="330" y="653"/>
                  </a:lnTo>
                  <a:lnTo>
                    <a:pt x="348" y="626"/>
                  </a:lnTo>
                  <a:lnTo>
                    <a:pt x="361" y="593"/>
                  </a:lnTo>
                  <a:lnTo>
                    <a:pt x="367" y="554"/>
                  </a:lnTo>
                  <a:lnTo>
                    <a:pt x="373" y="515"/>
                  </a:lnTo>
                  <a:lnTo>
                    <a:pt x="383" y="478"/>
                  </a:lnTo>
                  <a:lnTo>
                    <a:pt x="395" y="446"/>
                  </a:lnTo>
                  <a:lnTo>
                    <a:pt x="405" y="415"/>
                  </a:lnTo>
                  <a:lnTo>
                    <a:pt x="411" y="387"/>
                  </a:lnTo>
                  <a:lnTo>
                    <a:pt x="408" y="359"/>
                  </a:lnTo>
                  <a:lnTo>
                    <a:pt x="395" y="334"/>
                  </a:lnTo>
                  <a:lnTo>
                    <a:pt x="367" y="309"/>
                  </a:lnTo>
                  <a:lnTo>
                    <a:pt x="364" y="305"/>
                  </a:lnTo>
                  <a:lnTo>
                    <a:pt x="357" y="293"/>
                  </a:lnTo>
                  <a:lnTo>
                    <a:pt x="347" y="276"/>
                  </a:lnTo>
                  <a:lnTo>
                    <a:pt x="336" y="255"/>
                  </a:lnTo>
                  <a:lnTo>
                    <a:pt x="327" y="233"/>
                  </a:lnTo>
                  <a:lnTo>
                    <a:pt x="323" y="211"/>
                  </a:lnTo>
                  <a:lnTo>
                    <a:pt x="325" y="192"/>
                  </a:lnTo>
                  <a:lnTo>
                    <a:pt x="333" y="177"/>
                  </a:lnTo>
                  <a:lnTo>
                    <a:pt x="341" y="170"/>
                  </a:lnTo>
                  <a:lnTo>
                    <a:pt x="348" y="161"/>
                  </a:lnTo>
                  <a:lnTo>
                    <a:pt x="357" y="151"/>
                  </a:lnTo>
                  <a:lnTo>
                    <a:pt x="364" y="139"/>
                  </a:lnTo>
                  <a:lnTo>
                    <a:pt x="370" y="126"/>
                  </a:lnTo>
                  <a:lnTo>
                    <a:pt x="374" y="113"/>
                  </a:lnTo>
                  <a:lnTo>
                    <a:pt x="376" y="100"/>
                  </a:lnTo>
                  <a:lnTo>
                    <a:pt x="376" y="85"/>
                  </a:lnTo>
                  <a:lnTo>
                    <a:pt x="373" y="72"/>
                  </a:lnTo>
                  <a:lnTo>
                    <a:pt x="364" y="57"/>
                  </a:lnTo>
                  <a:lnTo>
                    <a:pt x="354" y="45"/>
                  </a:lnTo>
                  <a:lnTo>
                    <a:pt x="336" y="34"/>
                  </a:lnTo>
                  <a:lnTo>
                    <a:pt x="314" y="22"/>
                  </a:lnTo>
                  <a:lnTo>
                    <a:pt x="286" y="13"/>
                  </a:lnTo>
                  <a:lnTo>
                    <a:pt x="253" y="6"/>
                  </a:lnTo>
                  <a:lnTo>
                    <a:pt x="212" y="1"/>
                  </a:lnTo>
                  <a:lnTo>
                    <a:pt x="204" y="0"/>
                  </a:lnTo>
                  <a:lnTo>
                    <a:pt x="185" y="0"/>
                  </a:lnTo>
                  <a:lnTo>
                    <a:pt x="157" y="3"/>
                  </a:lnTo>
                  <a:lnTo>
                    <a:pt x="125" y="15"/>
                  </a:lnTo>
                  <a:lnTo>
                    <a:pt x="90" y="40"/>
                  </a:lnTo>
                  <a:lnTo>
                    <a:pt x="57" y="81"/>
                  </a:lnTo>
                  <a:lnTo>
                    <a:pt x="30" y="142"/>
                  </a:lnTo>
                  <a:lnTo>
                    <a:pt x="12" y="227"/>
                  </a:lnTo>
                  <a:lnTo>
                    <a:pt x="3" y="320"/>
                  </a:lnTo>
                  <a:lnTo>
                    <a:pt x="0" y="402"/>
                  </a:lnTo>
                  <a:lnTo>
                    <a:pt x="2" y="471"/>
                  </a:lnTo>
                  <a:lnTo>
                    <a:pt x="9" y="528"/>
                  </a:lnTo>
                  <a:lnTo>
                    <a:pt x="19" y="575"/>
                  </a:lnTo>
                  <a:lnTo>
                    <a:pt x="33" y="612"/>
                  </a:lnTo>
                  <a:lnTo>
                    <a:pt x="49" y="637"/>
                  </a:lnTo>
                  <a:lnTo>
                    <a:pt x="65" y="651"/>
                  </a:lnTo>
                  <a:close/>
                </a:path>
              </a:pathLst>
            </a:custGeom>
            <a:solidFill>
              <a:srgbClr val="C17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8" name="Freeform 45"/>
            <p:cNvSpPr>
              <a:spLocks/>
            </p:cNvSpPr>
            <p:nvPr/>
          </p:nvSpPr>
          <p:spPr bwMode="auto">
            <a:xfrm>
              <a:off x="6008" y="1861"/>
              <a:ext cx="392" cy="725"/>
            </a:xfrm>
            <a:custGeom>
              <a:avLst/>
              <a:gdLst>
                <a:gd name="T0" fmla="*/ 192 w 392"/>
                <a:gd name="T1" fmla="*/ 0 h 725"/>
                <a:gd name="T2" fmla="*/ 148 w 392"/>
                <a:gd name="T3" fmla="*/ 5 h 725"/>
                <a:gd name="T4" fmla="*/ 85 w 392"/>
                <a:gd name="T5" fmla="*/ 40 h 725"/>
                <a:gd name="T6" fmla="*/ 29 w 392"/>
                <a:gd name="T7" fmla="*/ 140 h 725"/>
                <a:gd name="T8" fmla="*/ 3 w 392"/>
                <a:gd name="T9" fmla="*/ 311 h 725"/>
                <a:gd name="T10" fmla="*/ 2 w 392"/>
                <a:gd name="T11" fmla="*/ 459 h 725"/>
                <a:gd name="T12" fmla="*/ 16 w 392"/>
                <a:gd name="T13" fmla="*/ 562 h 725"/>
                <a:gd name="T14" fmla="*/ 40 w 392"/>
                <a:gd name="T15" fmla="*/ 624 h 725"/>
                <a:gd name="T16" fmla="*/ 56 w 392"/>
                <a:gd name="T17" fmla="*/ 638 h 725"/>
                <a:gd name="T18" fmla="*/ 79 w 392"/>
                <a:gd name="T19" fmla="*/ 643 h 725"/>
                <a:gd name="T20" fmla="*/ 110 w 392"/>
                <a:gd name="T21" fmla="*/ 653 h 725"/>
                <a:gd name="T22" fmla="*/ 134 w 392"/>
                <a:gd name="T23" fmla="*/ 672 h 725"/>
                <a:gd name="T24" fmla="*/ 137 w 392"/>
                <a:gd name="T25" fmla="*/ 698 h 725"/>
                <a:gd name="T26" fmla="*/ 142 w 392"/>
                <a:gd name="T27" fmla="*/ 718 h 725"/>
                <a:gd name="T28" fmla="*/ 157 w 392"/>
                <a:gd name="T29" fmla="*/ 725 h 725"/>
                <a:gd name="T30" fmla="*/ 182 w 392"/>
                <a:gd name="T31" fmla="*/ 719 h 725"/>
                <a:gd name="T32" fmla="*/ 222 w 392"/>
                <a:gd name="T33" fmla="*/ 701 h 725"/>
                <a:gd name="T34" fmla="*/ 269 w 392"/>
                <a:gd name="T35" fmla="*/ 676 h 725"/>
                <a:gd name="T36" fmla="*/ 314 w 392"/>
                <a:gd name="T37" fmla="*/ 637 h 725"/>
                <a:gd name="T38" fmla="*/ 345 w 392"/>
                <a:gd name="T39" fmla="*/ 580 h 725"/>
                <a:gd name="T40" fmla="*/ 357 w 392"/>
                <a:gd name="T41" fmla="*/ 505 h 725"/>
                <a:gd name="T42" fmla="*/ 377 w 392"/>
                <a:gd name="T43" fmla="*/ 440 h 725"/>
                <a:gd name="T44" fmla="*/ 392 w 392"/>
                <a:gd name="T45" fmla="*/ 385 h 725"/>
                <a:gd name="T46" fmla="*/ 377 w 392"/>
                <a:gd name="T47" fmla="*/ 333 h 725"/>
                <a:gd name="T48" fmla="*/ 349 w 392"/>
                <a:gd name="T49" fmla="*/ 302 h 725"/>
                <a:gd name="T50" fmla="*/ 330 w 392"/>
                <a:gd name="T51" fmla="*/ 272 h 725"/>
                <a:gd name="T52" fmla="*/ 311 w 392"/>
                <a:gd name="T53" fmla="*/ 228 h 725"/>
                <a:gd name="T54" fmla="*/ 305 w 392"/>
                <a:gd name="T55" fmla="*/ 187 h 725"/>
                <a:gd name="T56" fmla="*/ 329 w 392"/>
                <a:gd name="T57" fmla="*/ 157 h 725"/>
                <a:gd name="T58" fmla="*/ 352 w 392"/>
                <a:gd name="T59" fmla="*/ 110 h 725"/>
                <a:gd name="T60" fmla="*/ 345 w 392"/>
                <a:gd name="T61" fmla="*/ 58 h 725"/>
                <a:gd name="T62" fmla="*/ 271 w 392"/>
                <a:gd name="T63" fmla="*/ 14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92" h="725">
                  <a:moveTo>
                    <a:pt x="200" y="2"/>
                  </a:moveTo>
                  <a:lnTo>
                    <a:pt x="192" y="0"/>
                  </a:lnTo>
                  <a:lnTo>
                    <a:pt x="175" y="0"/>
                  </a:lnTo>
                  <a:lnTo>
                    <a:pt x="148" y="5"/>
                  </a:lnTo>
                  <a:lnTo>
                    <a:pt x="117" y="16"/>
                  </a:lnTo>
                  <a:lnTo>
                    <a:pt x="85" y="40"/>
                  </a:lnTo>
                  <a:lnTo>
                    <a:pt x="54" y="80"/>
                  </a:lnTo>
                  <a:lnTo>
                    <a:pt x="29" y="140"/>
                  </a:lnTo>
                  <a:lnTo>
                    <a:pt x="12" y="222"/>
                  </a:lnTo>
                  <a:lnTo>
                    <a:pt x="3" y="311"/>
                  </a:lnTo>
                  <a:lnTo>
                    <a:pt x="0" y="390"/>
                  </a:lnTo>
                  <a:lnTo>
                    <a:pt x="2" y="459"/>
                  </a:lnTo>
                  <a:lnTo>
                    <a:pt x="7" y="515"/>
                  </a:lnTo>
                  <a:lnTo>
                    <a:pt x="16" y="562"/>
                  </a:lnTo>
                  <a:lnTo>
                    <a:pt x="26" y="597"/>
                  </a:lnTo>
                  <a:lnTo>
                    <a:pt x="40" y="624"/>
                  </a:lnTo>
                  <a:lnTo>
                    <a:pt x="53" y="638"/>
                  </a:lnTo>
                  <a:lnTo>
                    <a:pt x="56" y="638"/>
                  </a:lnTo>
                  <a:lnTo>
                    <a:pt x="66" y="640"/>
                  </a:lnTo>
                  <a:lnTo>
                    <a:pt x="79" y="643"/>
                  </a:lnTo>
                  <a:lnTo>
                    <a:pt x="95" y="647"/>
                  </a:lnTo>
                  <a:lnTo>
                    <a:pt x="110" y="653"/>
                  </a:lnTo>
                  <a:lnTo>
                    <a:pt x="123" y="662"/>
                  </a:lnTo>
                  <a:lnTo>
                    <a:pt x="134" y="672"/>
                  </a:lnTo>
                  <a:lnTo>
                    <a:pt x="137" y="685"/>
                  </a:lnTo>
                  <a:lnTo>
                    <a:pt x="137" y="698"/>
                  </a:lnTo>
                  <a:lnTo>
                    <a:pt x="139" y="709"/>
                  </a:lnTo>
                  <a:lnTo>
                    <a:pt x="142" y="718"/>
                  </a:lnTo>
                  <a:lnTo>
                    <a:pt x="148" y="722"/>
                  </a:lnTo>
                  <a:lnTo>
                    <a:pt x="157" y="725"/>
                  </a:lnTo>
                  <a:lnTo>
                    <a:pt x="169" y="723"/>
                  </a:lnTo>
                  <a:lnTo>
                    <a:pt x="182" y="719"/>
                  </a:lnTo>
                  <a:lnTo>
                    <a:pt x="200" y="712"/>
                  </a:lnTo>
                  <a:lnTo>
                    <a:pt x="222" y="701"/>
                  </a:lnTo>
                  <a:lnTo>
                    <a:pt x="245" y="690"/>
                  </a:lnTo>
                  <a:lnTo>
                    <a:pt x="269" y="676"/>
                  </a:lnTo>
                  <a:lnTo>
                    <a:pt x="293" y="659"/>
                  </a:lnTo>
                  <a:lnTo>
                    <a:pt x="314" y="637"/>
                  </a:lnTo>
                  <a:lnTo>
                    <a:pt x="332" y="612"/>
                  </a:lnTo>
                  <a:lnTo>
                    <a:pt x="345" y="580"/>
                  </a:lnTo>
                  <a:lnTo>
                    <a:pt x="351" y="543"/>
                  </a:lnTo>
                  <a:lnTo>
                    <a:pt x="357" y="505"/>
                  </a:lnTo>
                  <a:lnTo>
                    <a:pt x="365" y="471"/>
                  </a:lnTo>
                  <a:lnTo>
                    <a:pt x="377" y="440"/>
                  </a:lnTo>
                  <a:lnTo>
                    <a:pt x="386" y="411"/>
                  </a:lnTo>
                  <a:lnTo>
                    <a:pt x="392" y="385"/>
                  </a:lnTo>
                  <a:lnTo>
                    <a:pt x="389" y="360"/>
                  </a:lnTo>
                  <a:lnTo>
                    <a:pt x="377" y="333"/>
                  </a:lnTo>
                  <a:lnTo>
                    <a:pt x="352" y="307"/>
                  </a:lnTo>
                  <a:lnTo>
                    <a:pt x="349" y="302"/>
                  </a:lnTo>
                  <a:lnTo>
                    <a:pt x="342" y="291"/>
                  </a:lnTo>
                  <a:lnTo>
                    <a:pt x="330" y="272"/>
                  </a:lnTo>
                  <a:lnTo>
                    <a:pt x="320" y="251"/>
                  </a:lnTo>
                  <a:lnTo>
                    <a:pt x="311" y="228"/>
                  </a:lnTo>
                  <a:lnTo>
                    <a:pt x="305" y="206"/>
                  </a:lnTo>
                  <a:lnTo>
                    <a:pt x="305" y="187"/>
                  </a:lnTo>
                  <a:lnTo>
                    <a:pt x="314" y="172"/>
                  </a:lnTo>
                  <a:lnTo>
                    <a:pt x="329" y="157"/>
                  </a:lnTo>
                  <a:lnTo>
                    <a:pt x="343" y="135"/>
                  </a:lnTo>
                  <a:lnTo>
                    <a:pt x="352" y="110"/>
                  </a:lnTo>
                  <a:lnTo>
                    <a:pt x="355" y="84"/>
                  </a:lnTo>
                  <a:lnTo>
                    <a:pt x="345" y="58"/>
                  </a:lnTo>
                  <a:lnTo>
                    <a:pt x="318" y="33"/>
                  </a:lnTo>
                  <a:lnTo>
                    <a:pt x="271" y="14"/>
                  </a:lnTo>
                  <a:lnTo>
                    <a:pt x="200" y="2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9" name="Freeform 46"/>
            <p:cNvSpPr>
              <a:spLocks/>
            </p:cNvSpPr>
            <p:nvPr/>
          </p:nvSpPr>
          <p:spPr bwMode="auto">
            <a:xfrm>
              <a:off x="6256" y="1789"/>
              <a:ext cx="291" cy="360"/>
            </a:xfrm>
            <a:custGeom>
              <a:avLst/>
              <a:gdLst>
                <a:gd name="T0" fmla="*/ 56 w 291"/>
                <a:gd name="T1" fmla="*/ 53 h 360"/>
                <a:gd name="T2" fmla="*/ 51 w 291"/>
                <a:gd name="T3" fmla="*/ 52 h 360"/>
                <a:gd name="T4" fmla="*/ 40 w 291"/>
                <a:gd name="T5" fmla="*/ 46 h 360"/>
                <a:gd name="T6" fmla="*/ 25 w 291"/>
                <a:gd name="T7" fmla="*/ 39 h 360"/>
                <a:gd name="T8" fmla="*/ 10 w 291"/>
                <a:gd name="T9" fmla="*/ 30 h 360"/>
                <a:gd name="T10" fmla="*/ 1 w 291"/>
                <a:gd name="T11" fmla="*/ 21 h 360"/>
                <a:gd name="T12" fmla="*/ 0 w 291"/>
                <a:gd name="T13" fmla="*/ 14 h 360"/>
                <a:gd name="T14" fmla="*/ 12 w 291"/>
                <a:gd name="T15" fmla="*/ 6 h 360"/>
                <a:gd name="T16" fmla="*/ 40 w 291"/>
                <a:gd name="T17" fmla="*/ 2 h 360"/>
                <a:gd name="T18" fmla="*/ 68 w 291"/>
                <a:gd name="T19" fmla="*/ 0 h 360"/>
                <a:gd name="T20" fmla="*/ 95 w 291"/>
                <a:gd name="T21" fmla="*/ 3 h 360"/>
                <a:gd name="T22" fmla="*/ 120 w 291"/>
                <a:gd name="T23" fmla="*/ 8 h 360"/>
                <a:gd name="T24" fmla="*/ 145 w 291"/>
                <a:gd name="T25" fmla="*/ 15 h 360"/>
                <a:gd name="T26" fmla="*/ 169 w 291"/>
                <a:gd name="T27" fmla="*/ 24 h 360"/>
                <a:gd name="T28" fmla="*/ 191 w 291"/>
                <a:gd name="T29" fmla="*/ 36 h 360"/>
                <a:gd name="T30" fmla="*/ 211 w 291"/>
                <a:gd name="T31" fmla="*/ 50 h 360"/>
                <a:gd name="T32" fmla="*/ 229 w 291"/>
                <a:gd name="T33" fmla="*/ 66 h 360"/>
                <a:gd name="T34" fmla="*/ 245 w 291"/>
                <a:gd name="T35" fmla="*/ 86 h 360"/>
                <a:gd name="T36" fmla="*/ 258 w 291"/>
                <a:gd name="T37" fmla="*/ 106 h 360"/>
                <a:gd name="T38" fmla="*/ 270 w 291"/>
                <a:gd name="T39" fmla="*/ 128 h 360"/>
                <a:gd name="T40" fmla="*/ 280 w 291"/>
                <a:gd name="T41" fmla="*/ 152 h 360"/>
                <a:gd name="T42" fmla="*/ 286 w 291"/>
                <a:gd name="T43" fmla="*/ 176 h 360"/>
                <a:gd name="T44" fmla="*/ 291 w 291"/>
                <a:gd name="T45" fmla="*/ 203 h 360"/>
                <a:gd name="T46" fmla="*/ 291 w 291"/>
                <a:gd name="T47" fmla="*/ 232 h 360"/>
                <a:gd name="T48" fmla="*/ 289 w 291"/>
                <a:gd name="T49" fmla="*/ 262 h 360"/>
                <a:gd name="T50" fmla="*/ 288 w 291"/>
                <a:gd name="T51" fmla="*/ 266 h 360"/>
                <a:gd name="T52" fmla="*/ 282 w 291"/>
                <a:gd name="T53" fmla="*/ 279 h 360"/>
                <a:gd name="T54" fmla="*/ 273 w 291"/>
                <a:gd name="T55" fmla="*/ 297 h 360"/>
                <a:gd name="T56" fmla="*/ 263 w 291"/>
                <a:gd name="T57" fmla="*/ 316 h 360"/>
                <a:gd name="T58" fmla="*/ 249 w 291"/>
                <a:gd name="T59" fmla="*/ 335 h 360"/>
                <a:gd name="T60" fmla="*/ 235 w 291"/>
                <a:gd name="T61" fmla="*/ 351 h 360"/>
                <a:gd name="T62" fmla="*/ 220 w 291"/>
                <a:gd name="T63" fmla="*/ 360 h 360"/>
                <a:gd name="T64" fmla="*/ 204 w 291"/>
                <a:gd name="T65" fmla="*/ 358 h 360"/>
                <a:gd name="T66" fmla="*/ 186 w 291"/>
                <a:gd name="T67" fmla="*/ 351 h 360"/>
                <a:gd name="T68" fmla="*/ 169 w 291"/>
                <a:gd name="T69" fmla="*/ 341 h 360"/>
                <a:gd name="T70" fmla="*/ 153 w 291"/>
                <a:gd name="T71" fmla="*/ 328 h 360"/>
                <a:gd name="T72" fmla="*/ 139 w 291"/>
                <a:gd name="T73" fmla="*/ 313 h 360"/>
                <a:gd name="T74" fmla="*/ 131 w 291"/>
                <a:gd name="T75" fmla="*/ 295 h 360"/>
                <a:gd name="T76" fmla="*/ 128 w 291"/>
                <a:gd name="T77" fmla="*/ 276 h 360"/>
                <a:gd name="T78" fmla="*/ 135 w 291"/>
                <a:gd name="T79" fmla="*/ 254 h 360"/>
                <a:gd name="T80" fmla="*/ 153 w 291"/>
                <a:gd name="T81" fmla="*/ 229 h 360"/>
                <a:gd name="T82" fmla="*/ 175 w 291"/>
                <a:gd name="T83" fmla="*/ 203 h 360"/>
                <a:gd name="T84" fmla="*/ 189 w 291"/>
                <a:gd name="T85" fmla="*/ 178 h 360"/>
                <a:gd name="T86" fmla="*/ 197 w 291"/>
                <a:gd name="T87" fmla="*/ 153 h 360"/>
                <a:gd name="T88" fmla="*/ 194 w 291"/>
                <a:gd name="T89" fmla="*/ 130 h 360"/>
                <a:gd name="T90" fmla="*/ 179 w 291"/>
                <a:gd name="T91" fmla="*/ 108 h 360"/>
                <a:gd name="T92" fmla="*/ 153 w 291"/>
                <a:gd name="T93" fmla="*/ 87 h 360"/>
                <a:gd name="T94" fmla="*/ 113 w 291"/>
                <a:gd name="T95" fmla="*/ 68 h 360"/>
                <a:gd name="T96" fmla="*/ 56 w 291"/>
                <a:gd name="T97" fmla="*/ 53 h 3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1" h="360">
                  <a:moveTo>
                    <a:pt x="56" y="53"/>
                  </a:moveTo>
                  <a:lnTo>
                    <a:pt x="51" y="52"/>
                  </a:lnTo>
                  <a:lnTo>
                    <a:pt x="40" y="46"/>
                  </a:lnTo>
                  <a:lnTo>
                    <a:pt x="25" y="39"/>
                  </a:lnTo>
                  <a:lnTo>
                    <a:pt x="10" y="30"/>
                  </a:lnTo>
                  <a:lnTo>
                    <a:pt x="1" y="21"/>
                  </a:lnTo>
                  <a:lnTo>
                    <a:pt x="0" y="14"/>
                  </a:lnTo>
                  <a:lnTo>
                    <a:pt x="12" y="6"/>
                  </a:lnTo>
                  <a:lnTo>
                    <a:pt x="40" y="2"/>
                  </a:lnTo>
                  <a:lnTo>
                    <a:pt x="68" y="0"/>
                  </a:lnTo>
                  <a:lnTo>
                    <a:pt x="95" y="3"/>
                  </a:lnTo>
                  <a:lnTo>
                    <a:pt x="120" y="8"/>
                  </a:lnTo>
                  <a:lnTo>
                    <a:pt x="145" y="15"/>
                  </a:lnTo>
                  <a:lnTo>
                    <a:pt x="169" y="24"/>
                  </a:lnTo>
                  <a:lnTo>
                    <a:pt x="191" y="36"/>
                  </a:lnTo>
                  <a:lnTo>
                    <a:pt x="211" y="50"/>
                  </a:lnTo>
                  <a:lnTo>
                    <a:pt x="229" y="66"/>
                  </a:lnTo>
                  <a:lnTo>
                    <a:pt x="245" y="86"/>
                  </a:lnTo>
                  <a:lnTo>
                    <a:pt x="258" y="106"/>
                  </a:lnTo>
                  <a:lnTo>
                    <a:pt x="270" y="128"/>
                  </a:lnTo>
                  <a:lnTo>
                    <a:pt x="280" y="152"/>
                  </a:lnTo>
                  <a:lnTo>
                    <a:pt x="286" y="176"/>
                  </a:lnTo>
                  <a:lnTo>
                    <a:pt x="291" y="203"/>
                  </a:lnTo>
                  <a:lnTo>
                    <a:pt x="291" y="232"/>
                  </a:lnTo>
                  <a:lnTo>
                    <a:pt x="289" y="262"/>
                  </a:lnTo>
                  <a:lnTo>
                    <a:pt x="288" y="266"/>
                  </a:lnTo>
                  <a:lnTo>
                    <a:pt x="282" y="279"/>
                  </a:lnTo>
                  <a:lnTo>
                    <a:pt x="273" y="297"/>
                  </a:lnTo>
                  <a:lnTo>
                    <a:pt x="263" y="316"/>
                  </a:lnTo>
                  <a:lnTo>
                    <a:pt x="249" y="335"/>
                  </a:lnTo>
                  <a:lnTo>
                    <a:pt x="235" y="351"/>
                  </a:lnTo>
                  <a:lnTo>
                    <a:pt x="220" y="360"/>
                  </a:lnTo>
                  <a:lnTo>
                    <a:pt x="204" y="358"/>
                  </a:lnTo>
                  <a:lnTo>
                    <a:pt x="186" y="351"/>
                  </a:lnTo>
                  <a:lnTo>
                    <a:pt x="169" y="341"/>
                  </a:lnTo>
                  <a:lnTo>
                    <a:pt x="153" y="328"/>
                  </a:lnTo>
                  <a:lnTo>
                    <a:pt x="139" y="313"/>
                  </a:lnTo>
                  <a:lnTo>
                    <a:pt x="131" y="295"/>
                  </a:lnTo>
                  <a:lnTo>
                    <a:pt x="128" y="276"/>
                  </a:lnTo>
                  <a:lnTo>
                    <a:pt x="135" y="254"/>
                  </a:lnTo>
                  <a:lnTo>
                    <a:pt x="153" y="229"/>
                  </a:lnTo>
                  <a:lnTo>
                    <a:pt x="175" y="203"/>
                  </a:lnTo>
                  <a:lnTo>
                    <a:pt x="189" y="178"/>
                  </a:lnTo>
                  <a:lnTo>
                    <a:pt x="197" y="153"/>
                  </a:lnTo>
                  <a:lnTo>
                    <a:pt x="194" y="130"/>
                  </a:lnTo>
                  <a:lnTo>
                    <a:pt x="179" y="108"/>
                  </a:lnTo>
                  <a:lnTo>
                    <a:pt x="153" y="87"/>
                  </a:lnTo>
                  <a:lnTo>
                    <a:pt x="113" y="68"/>
                  </a:lnTo>
                  <a:lnTo>
                    <a:pt x="5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Freeform 47"/>
            <p:cNvSpPr>
              <a:spLocks/>
            </p:cNvSpPr>
            <p:nvPr/>
          </p:nvSpPr>
          <p:spPr bwMode="auto">
            <a:xfrm>
              <a:off x="6268" y="1794"/>
              <a:ext cx="273" cy="349"/>
            </a:xfrm>
            <a:custGeom>
              <a:avLst/>
              <a:gdLst>
                <a:gd name="T0" fmla="*/ 36 w 273"/>
                <a:gd name="T1" fmla="*/ 1 h 349"/>
                <a:gd name="T2" fmla="*/ 63 w 273"/>
                <a:gd name="T3" fmla="*/ 0 h 349"/>
                <a:gd name="T4" fmla="*/ 88 w 273"/>
                <a:gd name="T5" fmla="*/ 3 h 349"/>
                <a:gd name="T6" fmla="*/ 113 w 273"/>
                <a:gd name="T7" fmla="*/ 7 h 349"/>
                <a:gd name="T8" fmla="*/ 135 w 273"/>
                <a:gd name="T9" fmla="*/ 13 h 349"/>
                <a:gd name="T10" fmla="*/ 157 w 273"/>
                <a:gd name="T11" fmla="*/ 23 h 349"/>
                <a:gd name="T12" fmla="*/ 177 w 273"/>
                <a:gd name="T13" fmla="*/ 35 h 349"/>
                <a:gd name="T14" fmla="*/ 196 w 273"/>
                <a:gd name="T15" fmla="*/ 48 h 349"/>
                <a:gd name="T16" fmla="*/ 214 w 273"/>
                <a:gd name="T17" fmla="*/ 64 h 349"/>
                <a:gd name="T18" fmla="*/ 229 w 273"/>
                <a:gd name="T19" fmla="*/ 82 h 349"/>
                <a:gd name="T20" fmla="*/ 242 w 273"/>
                <a:gd name="T21" fmla="*/ 101 h 349"/>
                <a:gd name="T22" fmla="*/ 252 w 273"/>
                <a:gd name="T23" fmla="*/ 123 h 349"/>
                <a:gd name="T24" fmla="*/ 261 w 273"/>
                <a:gd name="T25" fmla="*/ 147 h 349"/>
                <a:gd name="T26" fmla="*/ 268 w 273"/>
                <a:gd name="T27" fmla="*/ 171 h 349"/>
                <a:gd name="T28" fmla="*/ 271 w 273"/>
                <a:gd name="T29" fmla="*/ 198 h 349"/>
                <a:gd name="T30" fmla="*/ 273 w 273"/>
                <a:gd name="T31" fmla="*/ 224 h 349"/>
                <a:gd name="T32" fmla="*/ 271 w 273"/>
                <a:gd name="T33" fmla="*/ 254 h 349"/>
                <a:gd name="T34" fmla="*/ 270 w 273"/>
                <a:gd name="T35" fmla="*/ 258 h 349"/>
                <a:gd name="T36" fmla="*/ 264 w 273"/>
                <a:gd name="T37" fmla="*/ 271 h 349"/>
                <a:gd name="T38" fmla="*/ 255 w 273"/>
                <a:gd name="T39" fmla="*/ 287 h 349"/>
                <a:gd name="T40" fmla="*/ 245 w 273"/>
                <a:gd name="T41" fmla="*/ 308 h 349"/>
                <a:gd name="T42" fmla="*/ 233 w 273"/>
                <a:gd name="T43" fmla="*/ 325 h 349"/>
                <a:gd name="T44" fmla="*/ 220 w 273"/>
                <a:gd name="T45" fmla="*/ 340 h 349"/>
                <a:gd name="T46" fmla="*/ 205 w 273"/>
                <a:gd name="T47" fmla="*/ 349 h 349"/>
                <a:gd name="T48" fmla="*/ 190 w 273"/>
                <a:gd name="T49" fmla="*/ 349 h 349"/>
                <a:gd name="T50" fmla="*/ 176 w 273"/>
                <a:gd name="T51" fmla="*/ 342 h 349"/>
                <a:gd name="T52" fmla="*/ 161 w 273"/>
                <a:gd name="T53" fmla="*/ 333 h 349"/>
                <a:gd name="T54" fmla="*/ 146 w 273"/>
                <a:gd name="T55" fmla="*/ 323 h 349"/>
                <a:gd name="T56" fmla="*/ 133 w 273"/>
                <a:gd name="T57" fmla="*/ 309 h 349"/>
                <a:gd name="T58" fmla="*/ 124 w 273"/>
                <a:gd name="T59" fmla="*/ 293 h 349"/>
                <a:gd name="T60" fmla="*/ 122 w 273"/>
                <a:gd name="T61" fmla="*/ 276 h 349"/>
                <a:gd name="T62" fmla="*/ 124 w 273"/>
                <a:gd name="T63" fmla="*/ 257 h 349"/>
                <a:gd name="T64" fmla="*/ 136 w 273"/>
                <a:gd name="T65" fmla="*/ 235 h 349"/>
                <a:gd name="T66" fmla="*/ 138 w 273"/>
                <a:gd name="T67" fmla="*/ 232 h 349"/>
                <a:gd name="T68" fmla="*/ 141 w 273"/>
                <a:gd name="T69" fmla="*/ 229 h 349"/>
                <a:gd name="T70" fmla="*/ 142 w 273"/>
                <a:gd name="T71" fmla="*/ 226 h 349"/>
                <a:gd name="T72" fmla="*/ 145 w 273"/>
                <a:gd name="T73" fmla="*/ 223 h 349"/>
                <a:gd name="T74" fmla="*/ 166 w 273"/>
                <a:gd name="T75" fmla="*/ 198 h 349"/>
                <a:gd name="T76" fmla="*/ 179 w 273"/>
                <a:gd name="T77" fmla="*/ 174 h 349"/>
                <a:gd name="T78" fmla="*/ 185 w 273"/>
                <a:gd name="T79" fmla="*/ 151 h 349"/>
                <a:gd name="T80" fmla="*/ 182 w 273"/>
                <a:gd name="T81" fmla="*/ 129 h 349"/>
                <a:gd name="T82" fmla="*/ 168 w 273"/>
                <a:gd name="T83" fmla="*/ 107 h 349"/>
                <a:gd name="T84" fmla="*/ 144 w 273"/>
                <a:gd name="T85" fmla="*/ 86 h 349"/>
                <a:gd name="T86" fmla="*/ 105 w 273"/>
                <a:gd name="T87" fmla="*/ 67 h 349"/>
                <a:gd name="T88" fmla="*/ 54 w 273"/>
                <a:gd name="T89" fmla="*/ 50 h 349"/>
                <a:gd name="T90" fmla="*/ 54 w 273"/>
                <a:gd name="T91" fmla="*/ 50 h 349"/>
                <a:gd name="T92" fmla="*/ 53 w 273"/>
                <a:gd name="T93" fmla="*/ 48 h 349"/>
                <a:gd name="T94" fmla="*/ 50 w 273"/>
                <a:gd name="T95" fmla="*/ 48 h 349"/>
                <a:gd name="T96" fmla="*/ 48 w 273"/>
                <a:gd name="T97" fmla="*/ 47 h 349"/>
                <a:gd name="T98" fmla="*/ 39 w 273"/>
                <a:gd name="T99" fmla="*/ 42 h 349"/>
                <a:gd name="T100" fmla="*/ 28 w 273"/>
                <a:gd name="T101" fmla="*/ 38 h 349"/>
                <a:gd name="T102" fmla="*/ 16 w 273"/>
                <a:gd name="T103" fmla="*/ 31 h 349"/>
                <a:gd name="T104" fmla="*/ 6 w 273"/>
                <a:gd name="T105" fmla="*/ 23 h 349"/>
                <a:gd name="T106" fmla="*/ 0 w 273"/>
                <a:gd name="T107" fmla="*/ 16 h 349"/>
                <a:gd name="T108" fmla="*/ 1 w 273"/>
                <a:gd name="T109" fmla="*/ 10 h 349"/>
                <a:gd name="T110" fmla="*/ 13 w 273"/>
                <a:gd name="T111" fmla="*/ 4 h 349"/>
                <a:gd name="T112" fmla="*/ 36 w 273"/>
                <a:gd name="T113" fmla="*/ 1 h 34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3" h="349">
                  <a:moveTo>
                    <a:pt x="36" y="1"/>
                  </a:moveTo>
                  <a:lnTo>
                    <a:pt x="63" y="0"/>
                  </a:lnTo>
                  <a:lnTo>
                    <a:pt x="88" y="3"/>
                  </a:lnTo>
                  <a:lnTo>
                    <a:pt x="113" y="7"/>
                  </a:lnTo>
                  <a:lnTo>
                    <a:pt x="135" y="13"/>
                  </a:lnTo>
                  <a:lnTo>
                    <a:pt x="157" y="23"/>
                  </a:lnTo>
                  <a:lnTo>
                    <a:pt x="177" y="35"/>
                  </a:lnTo>
                  <a:lnTo>
                    <a:pt x="196" y="48"/>
                  </a:lnTo>
                  <a:lnTo>
                    <a:pt x="214" y="64"/>
                  </a:lnTo>
                  <a:lnTo>
                    <a:pt x="229" y="82"/>
                  </a:lnTo>
                  <a:lnTo>
                    <a:pt x="242" y="101"/>
                  </a:lnTo>
                  <a:lnTo>
                    <a:pt x="252" y="123"/>
                  </a:lnTo>
                  <a:lnTo>
                    <a:pt x="261" y="147"/>
                  </a:lnTo>
                  <a:lnTo>
                    <a:pt x="268" y="171"/>
                  </a:lnTo>
                  <a:lnTo>
                    <a:pt x="271" y="198"/>
                  </a:lnTo>
                  <a:lnTo>
                    <a:pt x="273" y="224"/>
                  </a:lnTo>
                  <a:lnTo>
                    <a:pt x="271" y="254"/>
                  </a:lnTo>
                  <a:lnTo>
                    <a:pt x="270" y="258"/>
                  </a:lnTo>
                  <a:lnTo>
                    <a:pt x="264" y="271"/>
                  </a:lnTo>
                  <a:lnTo>
                    <a:pt x="255" y="287"/>
                  </a:lnTo>
                  <a:lnTo>
                    <a:pt x="245" y="308"/>
                  </a:lnTo>
                  <a:lnTo>
                    <a:pt x="233" y="325"/>
                  </a:lnTo>
                  <a:lnTo>
                    <a:pt x="220" y="340"/>
                  </a:lnTo>
                  <a:lnTo>
                    <a:pt x="205" y="349"/>
                  </a:lnTo>
                  <a:lnTo>
                    <a:pt x="190" y="349"/>
                  </a:lnTo>
                  <a:lnTo>
                    <a:pt x="176" y="342"/>
                  </a:lnTo>
                  <a:lnTo>
                    <a:pt x="161" y="333"/>
                  </a:lnTo>
                  <a:lnTo>
                    <a:pt x="146" y="323"/>
                  </a:lnTo>
                  <a:lnTo>
                    <a:pt x="133" y="309"/>
                  </a:lnTo>
                  <a:lnTo>
                    <a:pt x="124" y="293"/>
                  </a:lnTo>
                  <a:lnTo>
                    <a:pt x="122" y="276"/>
                  </a:lnTo>
                  <a:lnTo>
                    <a:pt x="124" y="257"/>
                  </a:lnTo>
                  <a:lnTo>
                    <a:pt x="136" y="235"/>
                  </a:lnTo>
                  <a:lnTo>
                    <a:pt x="138" y="232"/>
                  </a:lnTo>
                  <a:lnTo>
                    <a:pt x="141" y="229"/>
                  </a:lnTo>
                  <a:lnTo>
                    <a:pt x="142" y="226"/>
                  </a:lnTo>
                  <a:lnTo>
                    <a:pt x="145" y="223"/>
                  </a:lnTo>
                  <a:lnTo>
                    <a:pt x="166" y="198"/>
                  </a:lnTo>
                  <a:lnTo>
                    <a:pt x="179" y="174"/>
                  </a:lnTo>
                  <a:lnTo>
                    <a:pt x="185" y="151"/>
                  </a:lnTo>
                  <a:lnTo>
                    <a:pt x="182" y="129"/>
                  </a:lnTo>
                  <a:lnTo>
                    <a:pt x="168" y="107"/>
                  </a:lnTo>
                  <a:lnTo>
                    <a:pt x="144" y="86"/>
                  </a:lnTo>
                  <a:lnTo>
                    <a:pt x="105" y="67"/>
                  </a:lnTo>
                  <a:lnTo>
                    <a:pt x="54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8" y="47"/>
                  </a:lnTo>
                  <a:lnTo>
                    <a:pt x="39" y="42"/>
                  </a:lnTo>
                  <a:lnTo>
                    <a:pt x="28" y="38"/>
                  </a:lnTo>
                  <a:lnTo>
                    <a:pt x="16" y="31"/>
                  </a:lnTo>
                  <a:lnTo>
                    <a:pt x="6" y="23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13" y="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1" name="Freeform 48"/>
            <p:cNvSpPr>
              <a:spLocks/>
            </p:cNvSpPr>
            <p:nvPr/>
          </p:nvSpPr>
          <p:spPr bwMode="auto">
            <a:xfrm>
              <a:off x="6284" y="1798"/>
              <a:ext cx="254" cy="341"/>
            </a:xfrm>
            <a:custGeom>
              <a:avLst/>
              <a:gdLst>
                <a:gd name="T0" fmla="*/ 34 w 254"/>
                <a:gd name="T1" fmla="*/ 2 h 341"/>
                <a:gd name="T2" fmla="*/ 59 w 254"/>
                <a:gd name="T3" fmla="*/ 0 h 341"/>
                <a:gd name="T4" fmla="*/ 82 w 254"/>
                <a:gd name="T5" fmla="*/ 3 h 341"/>
                <a:gd name="T6" fmla="*/ 104 w 254"/>
                <a:gd name="T7" fmla="*/ 8 h 341"/>
                <a:gd name="T8" fmla="*/ 126 w 254"/>
                <a:gd name="T9" fmla="*/ 13 h 341"/>
                <a:gd name="T10" fmla="*/ 147 w 254"/>
                <a:gd name="T11" fmla="*/ 22 h 341"/>
                <a:gd name="T12" fmla="*/ 166 w 254"/>
                <a:gd name="T13" fmla="*/ 34 h 341"/>
                <a:gd name="T14" fmla="*/ 183 w 254"/>
                <a:gd name="T15" fmla="*/ 47 h 341"/>
                <a:gd name="T16" fmla="*/ 199 w 254"/>
                <a:gd name="T17" fmla="*/ 63 h 341"/>
                <a:gd name="T18" fmla="*/ 213 w 254"/>
                <a:gd name="T19" fmla="*/ 79 h 341"/>
                <a:gd name="T20" fmla="*/ 226 w 254"/>
                <a:gd name="T21" fmla="*/ 100 h 341"/>
                <a:gd name="T22" fmla="*/ 236 w 254"/>
                <a:gd name="T23" fmla="*/ 121 h 341"/>
                <a:gd name="T24" fmla="*/ 243 w 254"/>
                <a:gd name="T25" fmla="*/ 143 h 341"/>
                <a:gd name="T26" fmla="*/ 249 w 254"/>
                <a:gd name="T27" fmla="*/ 167 h 341"/>
                <a:gd name="T28" fmla="*/ 252 w 254"/>
                <a:gd name="T29" fmla="*/ 192 h 341"/>
                <a:gd name="T30" fmla="*/ 254 w 254"/>
                <a:gd name="T31" fmla="*/ 220 h 341"/>
                <a:gd name="T32" fmla="*/ 252 w 254"/>
                <a:gd name="T33" fmla="*/ 248 h 341"/>
                <a:gd name="T34" fmla="*/ 251 w 254"/>
                <a:gd name="T35" fmla="*/ 253 h 341"/>
                <a:gd name="T36" fmla="*/ 246 w 254"/>
                <a:gd name="T37" fmla="*/ 264 h 341"/>
                <a:gd name="T38" fmla="*/ 238 w 254"/>
                <a:gd name="T39" fmla="*/ 282 h 341"/>
                <a:gd name="T40" fmla="*/ 229 w 254"/>
                <a:gd name="T41" fmla="*/ 299 h 341"/>
                <a:gd name="T42" fmla="*/ 217 w 254"/>
                <a:gd name="T43" fmla="*/ 317 h 341"/>
                <a:gd name="T44" fmla="*/ 205 w 254"/>
                <a:gd name="T45" fmla="*/ 332 h 341"/>
                <a:gd name="T46" fmla="*/ 191 w 254"/>
                <a:gd name="T47" fmla="*/ 341 h 341"/>
                <a:gd name="T48" fmla="*/ 177 w 254"/>
                <a:gd name="T49" fmla="*/ 341 h 341"/>
                <a:gd name="T50" fmla="*/ 164 w 254"/>
                <a:gd name="T51" fmla="*/ 335 h 341"/>
                <a:gd name="T52" fmla="*/ 150 w 254"/>
                <a:gd name="T53" fmla="*/ 326 h 341"/>
                <a:gd name="T54" fmla="*/ 136 w 254"/>
                <a:gd name="T55" fmla="*/ 314 h 341"/>
                <a:gd name="T56" fmla="*/ 125 w 254"/>
                <a:gd name="T57" fmla="*/ 301 h 341"/>
                <a:gd name="T58" fmla="*/ 117 w 254"/>
                <a:gd name="T59" fmla="*/ 286 h 341"/>
                <a:gd name="T60" fmla="*/ 114 w 254"/>
                <a:gd name="T61" fmla="*/ 269 h 341"/>
                <a:gd name="T62" fmla="*/ 119 w 254"/>
                <a:gd name="T63" fmla="*/ 250 h 341"/>
                <a:gd name="T64" fmla="*/ 129 w 254"/>
                <a:gd name="T65" fmla="*/ 229 h 341"/>
                <a:gd name="T66" fmla="*/ 132 w 254"/>
                <a:gd name="T67" fmla="*/ 226 h 341"/>
                <a:gd name="T68" fmla="*/ 133 w 254"/>
                <a:gd name="T69" fmla="*/ 223 h 341"/>
                <a:gd name="T70" fmla="*/ 136 w 254"/>
                <a:gd name="T71" fmla="*/ 220 h 341"/>
                <a:gd name="T72" fmla="*/ 139 w 254"/>
                <a:gd name="T73" fmla="*/ 217 h 341"/>
                <a:gd name="T74" fmla="*/ 157 w 254"/>
                <a:gd name="T75" fmla="*/ 192 h 341"/>
                <a:gd name="T76" fmla="*/ 169 w 254"/>
                <a:gd name="T77" fmla="*/ 169 h 341"/>
                <a:gd name="T78" fmla="*/ 174 w 254"/>
                <a:gd name="T79" fmla="*/ 145 h 341"/>
                <a:gd name="T80" fmla="*/ 172 w 254"/>
                <a:gd name="T81" fmla="*/ 123 h 341"/>
                <a:gd name="T82" fmla="*/ 160 w 254"/>
                <a:gd name="T83" fmla="*/ 103 h 341"/>
                <a:gd name="T84" fmla="*/ 136 w 254"/>
                <a:gd name="T85" fmla="*/ 82 h 341"/>
                <a:gd name="T86" fmla="*/ 101 w 254"/>
                <a:gd name="T87" fmla="*/ 65 h 341"/>
                <a:gd name="T88" fmla="*/ 54 w 254"/>
                <a:gd name="T89" fmla="*/ 47 h 341"/>
                <a:gd name="T90" fmla="*/ 53 w 254"/>
                <a:gd name="T91" fmla="*/ 47 h 341"/>
                <a:gd name="T92" fmla="*/ 51 w 254"/>
                <a:gd name="T93" fmla="*/ 46 h 341"/>
                <a:gd name="T94" fmla="*/ 48 w 254"/>
                <a:gd name="T95" fmla="*/ 46 h 341"/>
                <a:gd name="T96" fmla="*/ 47 w 254"/>
                <a:gd name="T97" fmla="*/ 44 h 341"/>
                <a:gd name="T98" fmla="*/ 40 w 254"/>
                <a:gd name="T99" fmla="*/ 41 h 341"/>
                <a:gd name="T100" fmla="*/ 28 w 254"/>
                <a:gd name="T101" fmla="*/ 35 h 341"/>
                <a:gd name="T102" fmla="*/ 16 w 254"/>
                <a:gd name="T103" fmla="*/ 30 h 341"/>
                <a:gd name="T104" fmla="*/ 6 w 254"/>
                <a:gd name="T105" fmla="*/ 22 h 341"/>
                <a:gd name="T106" fmla="*/ 0 w 254"/>
                <a:gd name="T107" fmla="*/ 16 h 341"/>
                <a:gd name="T108" fmla="*/ 1 w 254"/>
                <a:gd name="T109" fmla="*/ 11 h 341"/>
                <a:gd name="T110" fmla="*/ 12 w 254"/>
                <a:gd name="T111" fmla="*/ 5 h 341"/>
                <a:gd name="T112" fmla="*/ 34 w 254"/>
                <a:gd name="T113" fmla="*/ 2 h 3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54" h="341">
                  <a:moveTo>
                    <a:pt x="34" y="2"/>
                  </a:moveTo>
                  <a:lnTo>
                    <a:pt x="59" y="0"/>
                  </a:lnTo>
                  <a:lnTo>
                    <a:pt x="82" y="3"/>
                  </a:lnTo>
                  <a:lnTo>
                    <a:pt x="104" y="8"/>
                  </a:lnTo>
                  <a:lnTo>
                    <a:pt x="126" y="13"/>
                  </a:lnTo>
                  <a:lnTo>
                    <a:pt x="147" y="22"/>
                  </a:lnTo>
                  <a:lnTo>
                    <a:pt x="166" y="34"/>
                  </a:lnTo>
                  <a:lnTo>
                    <a:pt x="183" y="47"/>
                  </a:lnTo>
                  <a:lnTo>
                    <a:pt x="199" y="63"/>
                  </a:lnTo>
                  <a:lnTo>
                    <a:pt x="213" y="79"/>
                  </a:lnTo>
                  <a:lnTo>
                    <a:pt x="226" y="100"/>
                  </a:lnTo>
                  <a:lnTo>
                    <a:pt x="236" y="121"/>
                  </a:lnTo>
                  <a:lnTo>
                    <a:pt x="243" y="143"/>
                  </a:lnTo>
                  <a:lnTo>
                    <a:pt x="249" y="167"/>
                  </a:lnTo>
                  <a:lnTo>
                    <a:pt x="252" y="192"/>
                  </a:lnTo>
                  <a:lnTo>
                    <a:pt x="254" y="220"/>
                  </a:lnTo>
                  <a:lnTo>
                    <a:pt x="252" y="248"/>
                  </a:lnTo>
                  <a:lnTo>
                    <a:pt x="251" y="253"/>
                  </a:lnTo>
                  <a:lnTo>
                    <a:pt x="246" y="264"/>
                  </a:lnTo>
                  <a:lnTo>
                    <a:pt x="238" y="282"/>
                  </a:lnTo>
                  <a:lnTo>
                    <a:pt x="229" y="299"/>
                  </a:lnTo>
                  <a:lnTo>
                    <a:pt x="217" y="317"/>
                  </a:lnTo>
                  <a:lnTo>
                    <a:pt x="205" y="332"/>
                  </a:lnTo>
                  <a:lnTo>
                    <a:pt x="191" y="341"/>
                  </a:lnTo>
                  <a:lnTo>
                    <a:pt x="177" y="341"/>
                  </a:lnTo>
                  <a:lnTo>
                    <a:pt x="164" y="335"/>
                  </a:lnTo>
                  <a:lnTo>
                    <a:pt x="150" y="326"/>
                  </a:lnTo>
                  <a:lnTo>
                    <a:pt x="136" y="314"/>
                  </a:lnTo>
                  <a:lnTo>
                    <a:pt x="125" y="301"/>
                  </a:lnTo>
                  <a:lnTo>
                    <a:pt x="117" y="286"/>
                  </a:lnTo>
                  <a:lnTo>
                    <a:pt x="114" y="269"/>
                  </a:lnTo>
                  <a:lnTo>
                    <a:pt x="119" y="250"/>
                  </a:lnTo>
                  <a:lnTo>
                    <a:pt x="129" y="229"/>
                  </a:lnTo>
                  <a:lnTo>
                    <a:pt x="132" y="226"/>
                  </a:lnTo>
                  <a:lnTo>
                    <a:pt x="133" y="223"/>
                  </a:lnTo>
                  <a:lnTo>
                    <a:pt x="136" y="220"/>
                  </a:lnTo>
                  <a:lnTo>
                    <a:pt x="139" y="217"/>
                  </a:lnTo>
                  <a:lnTo>
                    <a:pt x="157" y="192"/>
                  </a:lnTo>
                  <a:lnTo>
                    <a:pt x="169" y="169"/>
                  </a:lnTo>
                  <a:lnTo>
                    <a:pt x="174" y="145"/>
                  </a:lnTo>
                  <a:lnTo>
                    <a:pt x="172" y="123"/>
                  </a:lnTo>
                  <a:lnTo>
                    <a:pt x="160" y="103"/>
                  </a:lnTo>
                  <a:lnTo>
                    <a:pt x="136" y="82"/>
                  </a:lnTo>
                  <a:lnTo>
                    <a:pt x="101" y="65"/>
                  </a:lnTo>
                  <a:lnTo>
                    <a:pt x="54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48" y="46"/>
                  </a:lnTo>
                  <a:lnTo>
                    <a:pt x="47" y="44"/>
                  </a:lnTo>
                  <a:lnTo>
                    <a:pt x="40" y="41"/>
                  </a:lnTo>
                  <a:lnTo>
                    <a:pt x="28" y="35"/>
                  </a:lnTo>
                  <a:lnTo>
                    <a:pt x="16" y="30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12" y="5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Freeform 49"/>
            <p:cNvSpPr>
              <a:spLocks/>
            </p:cNvSpPr>
            <p:nvPr/>
          </p:nvSpPr>
          <p:spPr bwMode="auto">
            <a:xfrm>
              <a:off x="6300" y="1803"/>
              <a:ext cx="233" cy="330"/>
            </a:xfrm>
            <a:custGeom>
              <a:avLst/>
              <a:gdLst>
                <a:gd name="T0" fmla="*/ 29 w 233"/>
                <a:gd name="T1" fmla="*/ 0 h 330"/>
                <a:gd name="T2" fmla="*/ 75 w 233"/>
                <a:gd name="T3" fmla="*/ 1 h 330"/>
                <a:gd name="T4" fmla="*/ 116 w 233"/>
                <a:gd name="T5" fmla="*/ 11 h 330"/>
                <a:gd name="T6" fmla="*/ 153 w 233"/>
                <a:gd name="T7" fmla="*/ 32 h 330"/>
                <a:gd name="T8" fmla="*/ 183 w 233"/>
                <a:gd name="T9" fmla="*/ 60 h 330"/>
                <a:gd name="T10" fmla="*/ 208 w 233"/>
                <a:gd name="T11" fmla="*/ 95 h 330"/>
                <a:gd name="T12" fmla="*/ 225 w 233"/>
                <a:gd name="T13" fmla="*/ 138 h 330"/>
                <a:gd name="T14" fmla="*/ 233 w 233"/>
                <a:gd name="T15" fmla="*/ 186 h 330"/>
                <a:gd name="T16" fmla="*/ 232 w 233"/>
                <a:gd name="T17" fmla="*/ 240 h 330"/>
                <a:gd name="T18" fmla="*/ 230 w 233"/>
                <a:gd name="T19" fmla="*/ 245 h 330"/>
                <a:gd name="T20" fmla="*/ 226 w 233"/>
                <a:gd name="T21" fmla="*/ 256 h 330"/>
                <a:gd name="T22" fmla="*/ 219 w 233"/>
                <a:gd name="T23" fmla="*/ 272 h 330"/>
                <a:gd name="T24" fmla="*/ 210 w 233"/>
                <a:gd name="T25" fmla="*/ 290 h 330"/>
                <a:gd name="T26" fmla="*/ 200 w 233"/>
                <a:gd name="T27" fmla="*/ 308 h 330"/>
                <a:gd name="T28" fmla="*/ 188 w 233"/>
                <a:gd name="T29" fmla="*/ 322 h 330"/>
                <a:gd name="T30" fmla="*/ 176 w 233"/>
                <a:gd name="T31" fmla="*/ 330 h 330"/>
                <a:gd name="T32" fmla="*/ 163 w 233"/>
                <a:gd name="T33" fmla="*/ 330 h 330"/>
                <a:gd name="T34" fmla="*/ 150 w 233"/>
                <a:gd name="T35" fmla="*/ 324 h 330"/>
                <a:gd name="T36" fmla="*/ 138 w 233"/>
                <a:gd name="T37" fmla="*/ 315 h 330"/>
                <a:gd name="T38" fmla="*/ 125 w 233"/>
                <a:gd name="T39" fmla="*/ 305 h 330"/>
                <a:gd name="T40" fmla="*/ 116 w 233"/>
                <a:gd name="T41" fmla="*/ 292 h 330"/>
                <a:gd name="T42" fmla="*/ 109 w 233"/>
                <a:gd name="T43" fmla="*/ 277 h 330"/>
                <a:gd name="T44" fmla="*/ 107 w 233"/>
                <a:gd name="T45" fmla="*/ 261 h 330"/>
                <a:gd name="T46" fmla="*/ 112 w 233"/>
                <a:gd name="T47" fmla="*/ 242 h 330"/>
                <a:gd name="T48" fmla="*/ 122 w 233"/>
                <a:gd name="T49" fmla="*/ 221 h 330"/>
                <a:gd name="T50" fmla="*/ 125 w 233"/>
                <a:gd name="T51" fmla="*/ 218 h 330"/>
                <a:gd name="T52" fmla="*/ 126 w 233"/>
                <a:gd name="T53" fmla="*/ 215 h 330"/>
                <a:gd name="T54" fmla="*/ 129 w 233"/>
                <a:gd name="T55" fmla="*/ 212 h 330"/>
                <a:gd name="T56" fmla="*/ 131 w 233"/>
                <a:gd name="T57" fmla="*/ 209 h 330"/>
                <a:gd name="T58" fmla="*/ 147 w 233"/>
                <a:gd name="T59" fmla="*/ 186 h 330"/>
                <a:gd name="T60" fmla="*/ 158 w 233"/>
                <a:gd name="T61" fmla="*/ 162 h 330"/>
                <a:gd name="T62" fmla="*/ 163 w 233"/>
                <a:gd name="T63" fmla="*/ 140 h 330"/>
                <a:gd name="T64" fmla="*/ 160 w 233"/>
                <a:gd name="T65" fmla="*/ 118 h 330"/>
                <a:gd name="T66" fmla="*/ 148 w 233"/>
                <a:gd name="T67" fmla="*/ 98 h 330"/>
                <a:gd name="T68" fmla="*/ 126 w 233"/>
                <a:gd name="T69" fmla="*/ 77 h 330"/>
                <a:gd name="T70" fmla="*/ 95 w 233"/>
                <a:gd name="T71" fmla="*/ 60 h 330"/>
                <a:gd name="T72" fmla="*/ 51 w 233"/>
                <a:gd name="T73" fmla="*/ 44 h 330"/>
                <a:gd name="T74" fmla="*/ 50 w 233"/>
                <a:gd name="T75" fmla="*/ 44 h 330"/>
                <a:gd name="T76" fmla="*/ 48 w 233"/>
                <a:gd name="T77" fmla="*/ 42 h 330"/>
                <a:gd name="T78" fmla="*/ 46 w 233"/>
                <a:gd name="T79" fmla="*/ 42 h 330"/>
                <a:gd name="T80" fmla="*/ 44 w 233"/>
                <a:gd name="T81" fmla="*/ 41 h 330"/>
                <a:gd name="T82" fmla="*/ 37 w 233"/>
                <a:gd name="T83" fmla="*/ 38 h 330"/>
                <a:gd name="T84" fmla="*/ 26 w 233"/>
                <a:gd name="T85" fmla="*/ 33 h 330"/>
                <a:gd name="T86" fmla="*/ 15 w 233"/>
                <a:gd name="T87" fmla="*/ 28 h 330"/>
                <a:gd name="T88" fmla="*/ 6 w 233"/>
                <a:gd name="T89" fmla="*/ 22 h 330"/>
                <a:gd name="T90" fmla="*/ 0 w 233"/>
                <a:gd name="T91" fmla="*/ 14 h 330"/>
                <a:gd name="T92" fmla="*/ 0 w 233"/>
                <a:gd name="T93" fmla="*/ 8 h 330"/>
                <a:gd name="T94" fmla="*/ 9 w 233"/>
                <a:gd name="T95" fmla="*/ 4 h 330"/>
                <a:gd name="T96" fmla="*/ 29 w 233"/>
                <a:gd name="T97" fmla="*/ 0 h 3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3" h="330">
                  <a:moveTo>
                    <a:pt x="29" y="0"/>
                  </a:moveTo>
                  <a:lnTo>
                    <a:pt x="75" y="1"/>
                  </a:lnTo>
                  <a:lnTo>
                    <a:pt x="116" y="11"/>
                  </a:lnTo>
                  <a:lnTo>
                    <a:pt x="153" y="32"/>
                  </a:lnTo>
                  <a:lnTo>
                    <a:pt x="183" y="60"/>
                  </a:lnTo>
                  <a:lnTo>
                    <a:pt x="208" y="95"/>
                  </a:lnTo>
                  <a:lnTo>
                    <a:pt x="225" y="138"/>
                  </a:lnTo>
                  <a:lnTo>
                    <a:pt x="233" y="186"/>
                  </a:lnTo>
                  <a:lnTo>
                    <a:pt x="232" y="240"/>
                  </a:lnTo>
                  <a:lnTo>
                    <a:pt x="230" y="245"/>
                  </a:lnTo>
                  <a:lnTo>
                    <a:pt x="226" y="256"/>
                  </a:lnTo>
                  <a:lnTo>
                    <a:pt x="219" y="272"/>
                  </a:lnTo>
                  <a:lnTo>
                    <a:pt x="210" y="290"/>
                  </a:lnTo>
                  <a:lnTo>
                    <a:pt x="200" y="308"/>
                  </a:lnTo>
                  <a:lnTo>
                    <a:pt x="188" y="322"/>
                  </a:lnTo>
                  <a:lnTo>
                    <a:pt x="176" y="330"/>
                  </a:lnTo>
                  <a:lnTo>
                    <a:pt x="163" y="330"/>
                  </a:lnTo>
                  <a:lnTo>
                    <a:pt x="150" y="324"/>
                  </a:lnTo>
                  <a:lnTo>
                    <a:pt x="138" y="315"/>
                  </a:lnTo>
                  <a:lnTo>
                    <a:pt x="125" y="305"/>
                  </a:lnTo>
                  <a:lnTo>
                    <a:pt x="116" y="292"/>
                  </a:lnTo>
                  <a:lnTo>
                    <a:pt x="109" y="277"/>
                  </a:lnTo>
                  <a:lnTo>
                    <a:pt x="107" y="261"/>
                  </a:lnTo>
                  <a:lnTo>
                    <a:pt x="112" y="242"/>
                  </a:lnTo>
                  <a:lnTo>
                    <a:pt x="122" y="221"/>
                  </a:lnTo>
                  <a:lnTo>
                    <a:pt x="125" y="218"/>
                  </a:lnTo>
                  <a:lnTo>
                    <a:pt x="126" y="215"/>
                  </a:lnTo>
                  <a:lnTo>
                    <a:pt x="129" y="212"/>
                  </a:lnTo>
                  <a:lnTo>
                    <a:pt x="131" y="209"/>
                  </a:lnTo>
                  <a:lnTo>
                    <a:pt x="147" y="186"/>
                  </a:lnTo>
                  <a:lnTo>
                    <a:pt x="158" y="162"/>
                  </a:lnTo>
                  <a:lnTo>
                    <a:pt x="163" y="140"/>
                  </a:lnTo>
                  <a:lnTo>
                    <a:pt x="160" y="118"/>
                  </a:lnTo>
                  <a:lnTo>
                    <a:pt x="148" y="98"/>
                  </a:lnTo>
                  <a:lnTo>
                    <a:pt x="126" y="77"/>
                  </a:lnTo>
                  <a:lnTo>
                    <a:pt x="95" y="60"/>
                  </a:lnTo>
                  <a:lnTo>
                    <a:pt x="51" y="44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4" y="41"/>
                  </a:lnTo>
                  <a:lnTo>
                    <a:pt x="37" y="38"/>
                  </a:lnTo>
                  <a:lnTo>
                    <a:pt x="26" y="33"/>
                  </a:lnTo>
                  <a:lnTo>
                    <a:pt x="15" y="28"/>
                  </a:lnTo>
                  <a:lnTo>
                    <a:pt x="6" y="22"/>
                  </a:lnTo>
                  <a:lnTo>
                    <a:pt x="0" y="1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C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3" name="Freeform 50"/>
            <p:cNvSpPr>
              <a:spLocks/>
            </p:cNvSpPr>
            <p:nvPr/>
          </p:nvSpPr>
          <p:spPr bwMode="auto">
            <a:xfrm>
              <a:off x="6313" y="1807"/>
              <a:ext cx="216" cy="321"/>
            </a:xfrm>
            <a:custGeom>
              <a:avLst/>
              <a:gdLst>
                <a:gd name="T0" fmla="*/ 28 w 216"/>
                <a:gd name="T1" fmla="*/ 0 h 321"/>
                <a:gd name="T2" fmla="*/ 69 w 216"/>
                <a:gd name="T3" fmla="*/ 2 h 321"/>
                <a:gd name="T4" fmla="*/ 107 w 216"/>
                <a:gd name="T5" fmla="*/ 12 h 321"/>
                <a:gd name="T6" fmla="*/ 141 w 216"/>
                <a:gd name="T7" fmla="*/ 31 h 321"/>
                <a:gd name="T8" fmla="*/ 170 w 216"/>
                <a:gd name="T9" fmla="*/ 59 h 321"/>
                <a:gd name="T10" fmla="*/ 192 w 216"/>
                <a:gd name="T11" fmla="*/ 92 h 321"/>
                <a:gd name="T12" fmla="*/ 209 w 216"/>
                <a:gd name="T13" fmla="*/ 134 h 321"/>
                <a:gd name="T14" fmla="*/ 216 w 216"/>
                <a:gd name="T15" fmla="*/ 180 h 321"/>
                <a:gd name="T16" fmla="*/ 216 w 216"/>
                <a:gd name="T17" fmla="*/ 233 h 321"/>
                <a:gd name="T18" fmla="*/ 214 w 216"/>
                <a:gd name="T19" fmla="*/ 238 h 321"/>
                <a:gd name="T20" fmla="*/ 210 w 216"/>
                <a:gd name="T21" fmla="*/ 249 h 321"/>
                <a:gd name="T22" fmla="*/ 204 w 216"/>
                <a:gd name="T23" fmla="*/ 266 h 321"/>
                <a:gd name="T24" fmla="*/ 195 w 216"/>
                <a:gd name="T25" fmla="*/ 283 h 321"/>
                <a:gd name="T26" fmla="*/ 185 w 216"/>
                <a:gd name="T27" fmla="*/ 299 h 321"/>
                <a:gd name="T28" fmla="*/ 175 w 216"/>
                <a:gd name="T29" fmla="*/ 314 h 321"/>
                <a:gd name="T30" fmla="*/ 163 w 216"/>
                <a:gd name="T31" fmla="*/ 321 h 321"/>
                <a:gd name="T32" fmla="*/ 151 w 216"/>
                <a:gd name="T33" fmla="*/ 321 h 321"/>
                <a:gd name="T34" fmla="*/ 140 w 216"/>
                <a:gd name="T35" fmla="*/ 315 h 321"/>
                <a:gd name="T36" fmla="*/ 128 w 216"/>
                <a:gd name="T37" fmla="*/ 307 h 321"/>
                <a:gd name="T38" fmla="*/ 116 w 216"/>
                <a:gd name="T39" fmla="*/ 296 h 321"/>
                <a:gd name="T40" fmla="*/ 109 w 216"/>
                <a:gd name="T41" fmla="*/ 285 h 321"/>
                <a:gd name="T42" fmla="*/ 103 w 216"/>
                <a:gd name="T43" fmla="*/ 270 h 321"/>
                <a:gd name="T44" fmla="*/ 101 w 216"/>
                <a:gd name="T45" fmla="*/ 254 h 321"/>
                <a:gd name="T46" fmla="*/ 106 w 216"/>
                <a:gd name="T47" fmla="*/ 236 h 321"/>
                <a:gd name="T48" fmla="*/ 118 w 216"/>
                <a:gd name="T49" fmla="*/ 216 h 321"/>
                <a:gd name="T50" fmla="*/ 119 w 216"/>
                <a:gd name="T51" fmla="*/ 213 h 321"/>
                <a:gd name="T52" fmla="*/ 121 w 216"/>
                <a:gd name="T53" fmla="*/ 210 h 321"/>
                <a:gd name="T54" fmla="*/ 123 w 216"/>
                <a:gd name="T55" fmla="*/ 207 h 321"/>
                <a:gd name="T56" fmla="*/ 125 w 216"/>
                <a:gd name="T57" fmla="*/ 204 h 321"/>
                <a:gd name="T58" fmla="*/ 140 w 216"/>
                <a:gd name="T59" fmla="*/ 182 h 321"/>
                <a:gd name="T60" fmla="*/ 148 w 216"/>
                <a:gd name="T61" fmla="*/ 158 h 321"/>
                <a:gd name="T62" fmla="*/ 153 w 216"/>
                <a:gd name="T63" fmla="*/ 136 h 321"/>
                <a:gd name="T64" fmla="*/ 150 w 216"/>
                <a:gd name="T65" fmla="*/ 114 h 321"/>
                <a:gd name="T66" fmla="*/ 140 w 216"/>
                <a:gd name="T67" fmla="*/ 94 h 321"/>
                <a:gd name="T68" fmla="*/ 121 w 216"/>
                <a:gd name="T69" fmla="*/ 75 h 321"/>
                <a:gd name="T70" fmla="*/ 91 w 216"/>
                <a:gd name="T71" fmla="*/ 57 h 321"/>
                <a:gd name="T72" fmla="*/ 52 w 216"/>
                <a:gd name="T73" fmla="*/ 41 h 321"/>
                <a:gd name="T74" fmla="*/ 50 w 216"/>
                <a:gd name="T75" fmla="*/ 40 h 321"/>
                <a:gd name="T76" fmla="*/ 49 w 216"/>
                <a:gd name="T77" fmla="*/ 40 h 321"/>
                <a:gd name="T78" fmla="*/ 46 w 216"/>
                <a:gd name="T79" fmla="*/ 40 h 321"/>
                <a:gd name="T80" fmla="*/ 44 w 216"/>
                <a:gd name="T81" fmla="*/ 38 h 321"/>
                <a:gd name="T82" fmla="*/ 38 w 216"/>
                <a:gd name="T83" fmla="*/ 35 h 321"/>
                <a:gd name="T84" fmla="*/ 28 w 216"/>
                <a:gd name="T85" fmla="*/ 32 h 321"/>
                <a:gd name="T86" fmla="*/ 18 w 216"/>
                <a:gd name="T87" fmla="*/ 26 h 321"/>
                <a:gd name="T88" fmla="*/ 8 w 216"/>
                <a:gd name="T89" fmla="*/ 21 h 321"/>
                <a:gd name="T90" fmla="*/ 2 w 216"/>
                <a:gd name="T91" fmla="*/ 13 h 321"/>
                <a:gd name="T92" fmla="*/ 0 w 216"/>
                <a:gd name="T93" fmla="*/ 7 h 321"/>
                <a:gd name="T94" fmla="*/ 9 w 216"/>
                <a:gd name="T95" fmla="*/ 3 h 321"/>
                <a:gd name="T96" fmla="*/ 28 w 216"/>
                <a:gd name="T97" fmla="*/ 0 h 3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321">
                  <a:moveTo>
                    <a:pt x="28" y="0"/>
                  </a:moveTo>
                  <a:lnTo>
                    <a:pt x="69" y="2"/>
                  </a:lnTo>
                  <a:lnTo>
                    <a:pt x="107" y="12"/>
                  </a:lnTo>
                  <a:lnTo>
                    <a:pt x="141" y="31"/>
                  </a:lnTo>
                  <a:lnTo>
                    <a:pt x="170" y="59"/>
                  </a:lnTo>
                  <a:lnTo>
                    <a:pt x="192" y="92"/>
                  </a:lnTo>
                  <a:lnTo>
                    <a:pt x="209" y="134"/>
                  </a:lnTo>
                  <a:lnTo>
                    <a:pt x="216" y="180"/>
                  </a:lnTo>
                  <a:lnTo>
                    <a:pt x="216" y="233"/>
                  </a:lnTo>
                  <a:lnTo>
                    <a:pt x="214" y="238"/>
                  </a:lnTo>
                  <a:lnTo>
                    <a:pt x="210" y="249"/>
                  </a:lnTo>
                  <a:lnTo>
                    <a:pt x="204" y="266"/>
                  </a:lnTo>
                  <a:lnTo>
                    <a:pt x="195" y="283"/>
                  </a:lnTo>
                  <a:lnTo>
                    <a:pt x="185" y="299"/>
                  </a:lnTo>
                  <a:lnTo>
                    <a:pt x="175" y="314"/>
                  </a:lnTo>
                  <a:lnTo>
                    <a:pt x="163" y="321"/>
                  </a:lnTo>
                  <a:lnTo>
                    <a:pt x="151" y="321"/>
                  </a:lnTo>
                  <a:lnTo>
                    <a:pt x="140" y="315"/>
                  </a:lnTo>
                  <a:lnTo>
                    <a:pt x="128" y="307"/>
                  </a:lnTo>
                  <a:lnTo>
                    <a:pt x="116" y="296"/>
                  </a:lnTo>
                  <a:lnTo>
                    <a:pt x="109" y="285"/>
                  </a:lnTo>
                  <a:lnTo>
                    <a:pt x="103" y="270"/>
                  </a:lnTo>
                  <a:lnTo>
                    <a:pt x="101" y="254"/>
                  </a:lnTo>
                  <a:lnTo>
                    <a:pt x="106" y="236"/>
                  </a:lnTo>
                  <a:lnTo>
                    <a:pt x="118" y="216"/>
                  </a:lnTo>
                  <a:lnTo>
                    <a:pt x="119" y="213"/>
                  </a:lnTo>
                  <a:lnTo>
                    <a:pt x="121" y="210"/>
                  </a:lnTo>
                  <a:lnTo>
                    <a:pt x="123" y="207"/>
                  </a:lnTo>
                  <a:lnTo>
                    <a:pt x="125" y="204"/>
                  </a:lnTo>
                  <a:lnTo>
                    <a:pt x="140" y="182"/>
                  </a:lnTo>
                  <a:lnTo>
                    <a:pt x="148" y="158"/>
                  </a:lnTo>
                  <a:lnTo>
                    <a:pt x="153" y="136"/>
                  </a:lnTo>
                  <a:lnTo>
                    <a:pt x="150" y="114"/>
                  </a:lnTo>
                  <a:lnTo>
                    <a:pt x="140" y="94"/>
                  </a:lnTo>
                  <a:lnTo>
                    <a:pt x="121" y="75"/>
                  </a:lnTo>
                  <a:lnTo>
                    <a:pt x="91" y="57"/>
                  </a:lnTo>
                  <a:lnTo>
                    <a:pt x="52" y="41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38" y="35"/>
                  </a:lnTo>
                  <a:lnTo>
                    <a:pt x="28" y="32"/>
                  </a:lnTo>
                  <a:lnTo>
                    <a:pt x="18" y="26"/>
                  </a:lnTo>
                  <a:lnTo>
                    <a:pt x="8" y="21"/>
                  </a:lnTo>
                  <a:lnTo>
                    <a:pt x="2" y="13"/>
                  </a:lnTo>
                  <a:lnTo>
                    <a:pt x="0" y="7"/>
                  </a:lnTo>
                  <a:lnTo>
                    <a:pt x="9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C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4" name="Freeform 51"/>
            <p:cNvSpPr>
              <a:spLocks/>
            </p:cNvSpPr>
            <p:nvPr/>
          </p:nvSpPr>
          <p:spPr bwMode="auto">
            <a:xfrm>
              <a:off x="6328" y="1811"/>
              <a:ext cx="197" cy="311"/>
            </a:xfrm>
            <a:custGeom>
              <a:avLst/>
              <a:gdLst>
                <a:gd name="T0" fmla="*/ 25 w 197"/>
                <a:gd name="T1" fmla="*/ 0 h 311"/>
                <a:gd name="T2" fmla="*/ 63 w 197"/>
                <a:gd name="T3" fmla="*/ 2 h 311"/>
                <a:gd name="T4" fmla="*/ 97 w 197"/>
                <a:gd name="T5" fmla="*/ 12 h 311"/>
                <a:gd name="T6" fmla="*/ 128 w 197"/>
                <a:gd name="T7" fmla="*/ 30 h 311"/>
                <a:gd name="T8" fmla="*/ 154 w 197"/>
                <a:gd name="T9" fmla="*/ 56 h 311"/>
                <a:gd name="T10" fmla="*/ 175 w 197"/>
                <a:gd name="T11" fmla="*/ 90 h 311"/>
                <a:gd name="T12" fmla="*/ 189 w 197"/>
                <a:gd name="T13" fmla="*/ 130 h 311"/>
                <a:gd name="T14" fmla="*/ 197 w 197"/>
                <a:gd name="T15" fmla="*/ 176 h 311"/>
                <a:gd name="T16" fmla="*/ 197 w 197"/>
                <a:gd name="T17" fmla="*/ 226 h 311"/>
                <a:gd name="T18" fmla="*/ 195 w 197"/>
                <a:gd name="T19" fmla="*/ 231 h 311"/>
                <a:gd name="T20" fmla="*/ 191 w 197"/>
                <a:gd name="T21" fmla="*/ 241 h 311"/>
                <a:gd name="T22" fmla="*/ 185 w 197"/>
                <a:gd name="T23" fmla="*/ 257 h 311"/>
                <a:gd name="T24" fmla="*/ 177 w 197"/>
                <a:gd name="T25" fmla="*/ 275 h 311"/>
                <a:gd name="T26" fmla="*/ 169 w 197"/>
                <a:gd name="T27" fmla="*/ 291 h 311"/>
                <a:gd name="T28" fmla="*/ 158 w 197"/>
                <a:gd name="T29" fmla="*/ 304 h 311"/>
                <a:gd name="T30" fmla="*/ 148 w 197"/>
                <a:gd name="T31" fmla="*/ 311 h 311"/>
                <a:gd name="T32" fmla="*/ 138 w 197"/>
                <a:gd name="T33" fmla="*/ 311 h 311"/>
                <a:gd name="T34" fmla="*/ 128 w 197"/>
                <a:gd name="T35" fmla="*/ 306 h 311"/>
                <a:gd name="T36" fmla="*/ 117 w 197"/>
                <a:gd name="T37" fmla="*/ 298 h 311"/>
                <a:gd name="T38" fmla="*/ 107 w 197"/>
                <a:gd name="T39" fmla="*/ 288 h 311"/>
                <a:gd name="T40" fmla="*/ 100 w 197"/>
                <a:gd name="T41" fmla="*/ 276 h 311"/>
                <a:gd name="T42" fmla="*/ 95 w 197"/>
                <a:gd name="T43" fmla="*/ 263 h 311"/>
                <a:gd name="T44" fmla="*/ 95 w 197"/>
                <a:gd name="T45" fmla="*/ 247 h 311"/>
                <a:gd name="T46" fmla="*/ 100 w 197"/>
                <a:gd name="T47" fmla="*/ 229 h 311"/>
                <a:gd name="T48" fmla="*/ 110 w 197"/>
                <a:gd name="T49" fmla="*/ 209 h 311"/>
                <a:gd name="T50" fmla="*/ 111 w 197"/>
                <a:gd name="T51" fmla="*/ 206 h 311"/>
                <a:gd name="T52" fmla="*/ 114 w 197"/>
                <a:gd name="T53" fmla="*/ 203 h 311"/>
                <a:gd name="T54" fmla="*/ 116 w 197"/>
                <a:gd name="T55" fmla="*/ 201 h 311"/>
                <a:gd name="T56" fmla="*/ 117 w 197"/>
                <a:gd name="T57" fmla="*/ 198 h 311"/>
                <a:gd name="T58" fmla="*/ 130 w 197"/>
                <a:gd name="T59" fmla="*/ 176 h 311"/>
                <a:gd name="T60" fmla="*/ 139 w 197"/>
                <a:gd name="T61" fmla="*/ 153 h 311"/>
                <a:gd name="T62" fmla="*/ 142 w 197"/>
                <a:gd name="T63" fmla="*/ 131 h 311"/>
                <a:gd name="T64" fmla="*/ 139 w 197"/>
                <a:gd name="T65" fmla="*/ 109 h 311"/>
                <a:gd name="T66" fmla="*/ 129 w 197"/>
                <a:gd name="T67" fmla="*/ 88 h 311"/>
                <a:gd name="T68" fmla="*/ 111 w 197"/>
                <a:gd name="T69" fmla="*/ 71 h 311"/>
                <a:gd name="T70" fmla="*/ 85 w 197"/>
                <a:gd name="T71" fmla="*/ 53 h 311"/>
                <a:gd name="T72" fmla="*/ 50 w 197"/>
                <a:gd name="T73" fmla="*/ 39 h 311"/>
                <a:gd name="T74" fmla="*/ 48 w 197"/>
                <a:gd name="T75" fmla="*/ 37 h 311"/>
                <a:gd name="T76" fmla="*/ 47 w 197"/>
                <a:gd name="T77" fmla="*/ 37 h 311"/>
                <a:gd name="T78" fmla="*/ 44 w 197"/>
                <a:gd name="T79" fmla="*/ 37 h 311"/>
                <a:gd name="T80" fmla="*/ 42 w 197"/>
                <a:gd name="T81" fmla="*/ 36 h 311"/>
                <a:gd name="T82" fmla="*/ 38 w 197"/>
                <a:gd name="T83" fmla="*/ 34 h 311"/>
                <a:gd name="T84" fmla="*/ 28 w 197"/>
                <a:gd name="T85" fmla="*/ 30 h 311"/>
                <a:gd name="T86" fmla="*/ 18 w 197"/>
                <a:gd name="T87" fmla="*/ 25 h 311"/>
                <a:gd name="T88" fmla="*/ 7 w 197"/>
                <a:gd name="T89" fmla="*/ 20 h 311"/>
                <a:gd name="T90" fmla="*/ 1 w 197"/>
                <a:gd name="T91" fmla="*/ 14 h 311"/>
                <a:gd name="T92" fmla="*/ 0 w 197"/>
                <a:gd name="T93" fmla="*/ 8 h 311"/>
                <a:gd name="T94" fmla="*/ 7 w 197"/>
                <a:gd name="T95" fmla="*/ 3 h 311"/>
                <a:gd name="T96" fmla="*/ 25 w 197"/>
                <a:gd name="T97" fmla="*/ 0 h 3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7" h="311">
                  <a:moveTo>
                    <a:pt x="25" y="0"/>
                  </a:moveTo>
                  <a:lnTo>
                    <a:pt x="63" y="2"/>
                  </a:lnTo>
                  <a:lnTo>
                    <a:pt x="97" y="12"/>
                  </a:lnTo>
                  <a:lnTo>
                    <a:pt x="128" y="30"/>
                  </a:lnTo>
                  <a:lnTo>
                    <a:pt x="154" y="56"/>
                  </a:lnTo>
                  <a:lnTo>
                    <a:pt x="175" y="90"/>
                  </a:lnTo>
                  <a:lnTo>
                    <a:pt x="189" y="130"/>
                  </a:lnTo>
                  <a:lnTo>
                    <a:pt x="197" y="176"/>
                  </a:lnTo>
                  <a:lnTo>
                    <a:pt x="197" y="226"/>
                  </a:lnTo>
                  <a:lnTo>
                    <a:pt x="195" y="231"/>
                  </a:lnTo>
                  <a:lnTo>
                    <a:pt x="191" y="241"/>
                  </a:lnTo>
                  <a:lnTo>
                    <a:pt x="185" y="257"/>
                  </a:lnTo>
                  <a:lnTo>
                    <a:pt x="177" y="275"/>
                  </a:lnTo>
                  <a:lnTo>
                    <a:pt x="169" y="291"/>
                  </a:lnTo>
                  <a:lnTo>
                    <a:pt x="158" y="304"/>
                  </a:lnTo>
                  <a:lnTo>
                    <a:pt x="148" y="311"/>
                  </a:lnTo>
                  <a:lnTo>
                    <a:pt x="138" y="311"/>
                  </a:lnTo>
                  <a:lnTo>
                    <a:pt x="128" y="306"/>
                  </a:lnTo>
                  <a:lnTo>
                    <a:pt x="117" y="298"/>
                  </a:lnTo>
                  <a:lnTo>
                    <a:pt x="107" y="288"/>
                  </a:lnTo>
                  <a:lnTo>
                    <a:pt x="100" y="276"/>
                  </a:lnTo>
                  <a:lnTo>
                    <a:pt x="95" y="263"/>
                  </a:lnTo>
                  <a:lnTo>
                    <a:pt x="95" y="247"/>
                  </a:lnTo>
                  <a:lnTo>
                    <a:pt x="100" y="229"/>
                  </a:lnTo>
                  <a:lnTo>
                    <a:pt x="110" y="209"/>
                  </a:lnTo>
                  <a:lnTo>
                    <a:pt x="111" y="206"/>
                  </a:lnTo>
                  <a:lnTo>
                    <a:pt x="114" y="203"/>
                  </a:lnTo>
                  <a:lnTo>
                    <a:pt x="116" y="201"/>
                  </a:lnTo>
                  <a:lnTo>
                    <a:pt x="117" y="198"/>
                  </a:lnTo>
                  <a:lnTo>
                    <a:pt x="130" y="176"/>
                  </a:lnTo>
                  <a:lnTo>
                    <a:pt x="139" y="153"/>
                  </a:lnTo>
                  <a:lnTo>
                    <a:pt x="142" y="131"/>
                  </a:lnTo>
                  <a:lnTo>
                    <a:pt x="139" y="109"/>
                  </a:lnTo>
                  <a:lnTo>
                    <a:pt x="129" y="88"/>
                  </a:lnTo>
                  <a:lnTo>
                    <a:pt x="111" y="71"/>
                  </a:lnTo>
                  <a:lnTo>
                    <a:pt x="85" y="53"/>
                  </a:lnTo>
                  <a:lnTo>
                    <a:pt x="50" y="39"/>
                  </a:lnTo>
                  <a:lnTo>
                    <a:pt x="48" y="37"/>
                  </a:lnTo>
                  <a:lnTo>
                    <a:pt x="47" y="37"/>
                  </a:lnTo>
                  <a:lnTo>
                    <a:pt x="44" y="37"/>
                  </a:lnTo>
                  <a:lnTo>
                    <a:pt x="42" y="36"/>
                  </a:lnTo>
                  <a:lnTo>
                    <a:pt x="38" y="34"/>
                  </a:lnTo>
                  <a:lnTo>
                    <a:pt x="28" y="30"/>
                  </a:lnTo>
                  <a:lnTo>
                    <a:pt x="18" y="25"/>
                  </a:lnTo>
                  <a:lnTo>
                    <a:pt x="7" y="20"/>
                  </a:lnTo>
                  <a:lnTo>
                    <a:pt x="1" y="14"/>
                  </a:lnTo>
                  <a:lnTo>
                    <a:pt x="0" y="8"/>
                  </a:lnTo>
                  <a:lnTo>
                    <a:pt x="7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A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5" name="Freeform 52"/>
            <p:cNvSpPr>
              <a:spLocks/>
            </p:cNvSpPr>
            <p:nvPr/>
          </p:nvSpPr>
          <p:spPr bwMode="auto">
            <a:xfrm>
              <a:off x="6343" y="1814"/>
              <a:ext cx="177" cy="304"/>
            </a:xfrm>
            <a:custGeom>
              <a:avLst/>
              <a:gdLst>
                <a:gd name="T0" fmla="*/ 22 w 177"/>
                <a:gd name="T1" fmla="*/ 0 h 304"/>
                <a:gd name="T2" fmla="*/ 57 w 177"/>
                <a:gd name="T3" fmla="*/ 2 h 304"/>
                <a:gd name="T4" fmla="*/ 88 w 177"/>
                <a:gd name="T5" fmla="*/ 12 h 304"/>
                <a:gd name="T6" fmla="*/ 115 w 177"/>
                <a:gd name="T7" fmla="*/ 30 h 304"/>
                <a:gd name="T8" fmla="*/ 139 w 177"/>
                <a:gd name="T9" fmla="*/ 56 h 304"/>
                <a:gd name="T10" fmla="*/ 158 w 177"/>
                <a:gd name="T11" fmla="*/ 88 h 304"/>
                <a:gd name="T12" fmla="*/ 171 w 177"/>
                <a:gd name="T13" fmla="*/ 127 h 304"/>
                <a:gd name="T14" fmla="*/ 177 w 177"/>
                <a:gd name="T15" fmla="*/ 172 h 304"/>
                <a:gd name="T16" fmla="*/ 177 w 177"/>
                <a:gd name="T17" fmla="*/ 220 h 304"/>
                <a:gd name="T18" fmla="*/ 176 w 177"/>
                <a:gd name="T19" fmla="*/ 225 h 304"/>
                <a:gd name="T20" fmla="*/ 173 w 177"/>
                <a:gd name="T21" fmla="*/ 235 h 304"/>
                <a:gd name="T22" fmla="*/ 167 w 177"/>
                <a:gd name="T23" fmla="*/ 250 h 304"/>
                <a:gd name="T24" fmla="*/ 160 w 177"/>
                <a:gd name="T25" fmla="*/ 267 h 304"/>
                <a:gd name="T26" fmla="*/ 152 w 177"/>
                <a:gd name="T27" fmla="*/ 283 h 304"/>
                <a:gd name="T28" fmla="*/ 143 w 177"/>
                <a:gd name="T29" fmla="*/ 297 h 304"/>
                <a:gd name="T30" fmla="*/ 133 w 177"/>
                <a:gd name="T31" fmla="*/ 304 h 304"/>
                <a:gd name="T32" fmla="*/ 124 w 177"/>
                <a:gd name="T33" fmla="*/ 304 h 304"/>
                <a:gd name="T34" fmla="*/ 114 w 177"/>
                <a:gd name="T35" fmla="*/ 298 h 304"/>
                <a:gd name="T36" fmla="*/ 105 w 177"/>
                <a:gd name="T37" fmla="*/ 289 h 304"/>
                <a:gd name="T38" fmla="*/ 96 w 177"/>
                <a:gd name="T39" fmla="*/ 281 h 304"/>
                <a:gd name="T40" fmla="*/ 91 w 177"/>
                <a:gd name="T41" fmla="*/ 269 h 304"/>
                <a:gd name="T42" fmla="*/ 88 w 177"/>
                <a:gd name="T43" fmla="*/ 257 h 304"/>
                <a:gd name="T44" fmla="*/ 88 w 177"/>
                <a:gd name="T45" fmla="*/ 241 h 304"/>
                <a:gd name="T46" fmla="*/ 93 w 177"/>
                <a:gd name="T47" fmla="*/ 223 h 304"/>
                <a:gd name="T48" fmla="*/ 104 w 177"/>
                <a:gd name="T49" fmla="*/ 204 h 304"/>
                <a:gd name="T50" fmla="*/ 105 w 177"/>
                <a:gd name="T51" fmla="*/ 201 h 304"/>
                <a:gd name="T52" fmla="*/ 107 w 177"/>
                <a:gd name="T53" fmla="*/ 198 h 304"/>
                <a:gd name="T54" fmla="*/ 108 w 177"/>
                <a:gd name="T55" fmla="*/ 197 h 304"/>
                <a:gd name="T56" fmla="*/ 110 w 177"/>
                <a:gd name="T57" fmla="*/ 194 h 304"/>
                <a:gd name="T58" fmla="*/ 121 w 177"/>
                <a:gd name="T59" fmla="*/ 172 h 304"/>
                <a:gd name="T60" fmla="*/ 129 w 177"/>
                <a:gd name="T61" fmla="*/ 150 h 304"/>
                <a:gd name="T62" fmla="*/ 130 w 177"/>
                <a:gd name="T63" fmla="*/ 128 h 304"/>
                <a:gd name="T64" fmla="*/ 127 w 177"/>
                <a:gd name="T65" fmla="*/ 106 h 304"/>
                <a:gd name="T66" fmla="*/ 118 w 177"/>
                <a:gd name="T67" fmla="*/ 85 h 304"/>
                <a:gd name="T68" fmla="*/ 102 w 177"/>
                <a:gd name="T69" fmla="*/ 68 h 304"/>
                <a:gd name="T70" fmla="*/ 79 w 177"/>
                <a:gd name="T71" fmla="*/ 50 h 304"/>
                <a:gd name="T72" fmla="*/ 48 w 177"/>
                <a:gd name="T73" fmla="*/ 37 h 304"/>
                <a:gd name="T74" fmla="*/ 47 w 177"/>
                <a:gd name="T75" fmla="*/ 36 h 304"/>
                <a:gd name="T76" fmla="*/ 45 w 177"/>
                <a:gd name="T77" fmla="*/ 36 h 304"/>
                <a:gd name="T78" fmla="*/ 42 w 177"/>
                <a:gd name="T79" fmla="*/ 36 h 304"/>
                <a:gd name="T80" fmla="*/ 41 w 177"/>
                <a:gd name="T81" fmla="*/ 34 h 304"/>
                <a:gd name="T82" fmla="*/ 36 w 177"/>
                <a:gd name="T83" fmla="*/ 33 h 304"/>
                <a:gd name="T84" fmla="*/ 29 w 177"/>
                <a:gd name="T85" fmla="*/ 30 h 304"/>
                <a:gd name="T86" fmla="*/ 17 w 177"/>
                <a:gd name="T87" fmla="*/ 25 h 304"/>
                <a:gd name="T88" fmla="*/ 8 w 177"/>
                <a:gd name="T89" fmla="*/ 19 h 304"/>
                <a:gd name="T90" fmla="*/ 1 w 177"/>
                <a:gd name="T91" fmla="*/ 14 h 304"/>
                <a:gd name="T92" fmla="*/ 0 w 177"/>
                <a:gd name="T93" fmla="*/ 9 h 304"/>
                <a:gd name="T94" fmla="*/ 5 w 177"/>
                <a:gd name="T95" fmla="*/ 3 h 304"/>
                <a:gd name="T96" fmla="*/ 22 w 177"/>
                <a:gd name="T97" fmla="*/ 0 h 3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77" h="304">
                  <a:moveTo>
                    <a:pt x="22" y="0"/>
                  </a:moveTo>
                  <a:lnTo>
                    <a:pt x="57" y="2"/>
                  </a:lnTo>
                  <a:lnTo>
                    <a:pt x="88" y="12"/>
                  </a:lnTo>
                  <a:lnTo>
                    <a:pt x="115" y="30"/>
                  </a:lnTo>
                  <a:lnTo>
                    <a:pt x="139" y="56"/>
                  </a:lnTo>
                  <a:lnTo>
                    <a:pt x="158" y="88"/>
                  </a:lnTo>
                  <a:lnTo>
                    <a:pt x="171" y="127"/>
                  </a:lnTo>
                  <a:lnTo>
                    <a:pt x="177" y="172"/>
                  </a:lnTo>
                  <a:lnTo>
                    <a:pt x="177" y="220"/>
                  </a:lnTo>
                  <a:lnTo>
                    <a:pt x="176" y="225"/>
                  </a:lnTo>
                  <a:lnTo>
                    <a:pt x="173" y="235"/>
                  </a:lnTo>
                  <a:lnTo>
                    <a:pt x="167" y="250"/>
                  </a:lnTo>
                  <a:lnTo>
                    <a:pt x="160" y="267"/>
                  </a:lnTo>
                  <a:lnTo>
                    <a:pt x="152" y="283"/>
                  </a:lnTo>
                  <a:lnTo>
                    <a:pt x="143" y="297"/>
                  </a:lnTo>
                  <a:lnTo>
                    <a:pt x="133" y="304"/>
                  </a:lnTo>
                  <a:lnTo>
                    <a:pt x="124" y="304"/>
                  </a:lnTo>
                  <a:lnTo>
                    <a:pt x="114" y="298"/>
                  </a:lnTo>
                  <a:lnTo>
                    <a:pt x="105" y="289"/>
                  </a:lnTo>
                  <a:lnTo>
                    <a:pt x="96" y="281"/>
                  </a:lnTo>
                  <a:lnTo>
                    <a:pt x="91" y="269"/>
                  </a:lnTo>
                  <a:lnTo>
                    <a:pt x="88" y="257"/>
                  </a:lnTo>
                  <a:lnTo>
                    <a:pt x="88" y="241"/>
                  </a:lnTo>
                  <a:lnTo>
                    <a:pt x="93" y="223"/>
                  </a:lnTo>
                  <a:lnTo>
                    <a:pt x="104" y="204"/>
                  </a:lnTo>
                  <a:lnTo>
                    <a:pt x="105" y="201"/>
                  </a:lnTo>
                  <a:lnTo>
                    <a:pt x="107" y="198"/>
                  </a:lnTo>
                  <a:lnTo>
                    <a:pt x="108" y="197"/>
                  </a:lnTo>
                  <a:lnTo>
                    <a:pt x="110" y="194"/>
                  </a:lnTo>
                  <a:lnTo>
                    <a:pt x="121" y="172"/>
                  </a:lnTo>
                  <a:lnTo>
                    <a:pt x="129" y="150"/>
                  </a:lnTo>
                  <a:lnTo>
                    <a:pt x="130" y="128"/>
                  </a:lnTo>
                  <a:lnTo>
                    <a:pt x="127" y="106"/>
                  </a:lnTo>
                  <a:lnTo>
                    <a:pt x="118" y="85"/>
                  </a:lnTo>
                  <a:lnTo>
                    <a:pt x="102" y="68"/>
                  </a:lnTo>
                  <a:lnTo>
                    <a:pt x="79" y="50"/>
                  </a:lnTo>
                  <a:lnTo>
                    <a:pt x="48" y="37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2" y="36"/>
                  </a:lnTo>
                  <a:lnTo>
                    <a:pt x="41" y="34"/>
                  </a:lnTo>
                  <a:lnTo>
                    <a:pt x="36" y="33"/>
                  </a:lnTo>
                  <a:lnTo>
                    <a:pt x="29" y="30"/>
                  </a:lnTo>
                  <a:lnTo>
                    <a:pt x="17" y="25"/>
                  </a:lnTo>
                  <a:lnTo>
                    <a:pt x="8" y="19"/>
                  </a:lnTo>
                  <a:lnTo>
                    <a:pt x="1" y="14"/>
                  </a:lnTo>
                  <a:lnTo>
                    <a:pt x="0" y="9"/>
                  </a:lnTo>
                  <a:lnTo>
                    <a:pt x="5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B9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6" name="Freeform 53"/>
            <p:cNvSpPr>
              <a:spLocks/>
            </p:cNvSpPr>
            <p:nvPr/>
          </p:nvSpPr>
          <p:spPr bwMode="auto">
            <a:xfrm>
              <a:off x="6357" y="1819"/>
              <a:ext cx="159" cy="293"/>
            </a:xfrm>
            <a:custGeom>
              <a:avLst/>
              <a:gdLst>
                <a:gd name="T0" fmla="*/ 40 w 159"/>
                <a:gd name="T1" fmla="*/ 31 h 293"/>
                <a:gd name="T2" fmla="*/ 37 w 159"/>
                <a:gd name="T3" fmla="*/ 29 h 293"/>
                <a:gd name="T4" fmla="*/ 30 w 159"/>
                <a:gd name="T5" fmla="*/ 26 h 293"/>
                <a:gd name="T6" fmla="*/ 19 w 159"/>
                <a:gd name="T7" fmla="*/ 22 h 293"/>
                <a:gd name="T8" fmla="*/ 9 w 159"/>
                <a:gd name="T9" fmla="*/ 17 h 293"/>
                <a:gd name="T10" fmla="*/ 2 w 159"/>
                <a:gd name="T11" fmla="*/ 12 h 293"/>
                <a:gd name="T12" fmla="*/ 0 w 159"/>
                <a:gd name="T13" fmla="*/ 7 h 293"/>
                <a:gd name="T14" fmla="*/ 5 w 159"/>
                <a:gd name="T15" fmla="*/ 3 h 293"/>
                <a:gd name="T16" fmla="*/ 19 w 159"/>
                <a:gd name="T17" fmla="*/ 0 h 293"/>
                <a:gd name="T18" fmla="*/ 50 w 159"/>
                <a:gd name="T19" fmla="*/ 1 h 293"/>
                <a:gd name="T20" fmla="*/ 78 w 159"/>
                <a:gd name="T21" fmla="*/ 10 h 293"/>
                <a:gd name="T22" fmla="*/ 103 w 159"/>
                <a:gd name="T23" fmla="*/ 29 h 293"/>
                <a:gd name="T24" fmla="*/ 125 w 159"/>
                <a:gd name="T25" fmla="*/ 54 h 293"/>
                <a:gd name="T26" fmla="*/ 141 w 159"/>
                <a:gd name="T27" fmla="*/ 85 h 293"/>
                <a:gd name="T28" fmla="*/ 153 w 159"/>
                <a:gd name="T29" fmla="*/ 123 h 293"/>
                <a:gd name="T30" fmla="*/ 159 w 159"/>
                <a:gd name="T31" fmla="*/ 166 h 293"/>
                <a:gd name="T32" fmla="*/ 159 w 159"/>
                <a:gd name="T33" fmla="*/ 214 h 293"/>
                <a:gd name="T34" fmla="*/ 157 w 159"/>
                <a:gd name="T35" fmla="*/ 218 h 293"/>
                <a:gd name="T36" fmla="*/ 154 w 159"/>
                <a:gd name="T37" fmla="*/ 229 h 293"/>
                <a:gd name="T38" fmla="*/ 150 w 159"/>
                <a:gd name="T39" fmla="*/ 242 h 293"/>
                <a:gd name="T40" fmla="*/ 144 w 159"/>
                <a:gd name="T41" fmla="*/ 258 h 293"/>
                <a:gd name="T42" fmla="*/ 137 w 159"/>
                <a:gd name="T43" fmla="*/ 274 h 293"/>
                <a:gd name="T44" fmla="*/ 129 w 159"/>
                <a:gd name="T45" fmla="*/ 286 h 293"/>
                <a:gd name="T46" fmla="*/ 121 w 159"/>
                <a:gd name="T47" fmla="*/ 293 h 293"/>
                <a:gd name="T48" fmla="*/ 112 w 159"/>
                <a:gd name="T49" fmla="*/ 293 h 293"/>
                <a:gd name="T50" fmla="*/ 103 w 159"/>
                <a:gd name="T51" fmla="*/ 287 h 293"/>
                <a:gd name="T52" fmla="*/ 94 w 159"/>
                <a:gd name="T53" fmla="*/ 280 h 293"/>
                <a:gd name="T54" fmla="*/ 87 w 159"/>
                <a:gd name="T55" fmla="*/ 271 h 293"/>
                <a:gd name="T56" fmla="*/ 82 w 159"/>
                <a:gd name="T57" fmla="*/ 261 h 293"/>
                <a:gd name="T58" fmla="*/ 79 w 159"/>
                <a:gd name="T59" fmla="*/ 248 h 293"/>
                <a:gd name="T60" fmla="*/ 81 w 159"/>
                <a:gd name="T61" fmla="*/ 233 h 293"/>
                <a:gd name="T62" fmla="*/ 87 w 159"/>
                <a:gd name="T63" fmla="*/ 215 h 293"/>
                <a:gd name="T64" fmla="*/ 97 w 159"/>
                <a:gd name="T65" fmla="*/ 196 h 293"/>
                <a:gd name="T66" fmla="*/ 109 w 159"/>
                <a:gd name="T67" fmla="*/ 174 h 293"/>
                <a:gd name="T68" fmla="*/ 118 w 159"/>
                <a:gd name="T69" fmla="*/ 151 h 293"/>
                <a:gd name="T70" fmla="*/ 121 w 159"/>
                <a:gd name="T71" fmla="*/ 126 h 293"/>
                <a:gd name="T72" fmla="*/ 119 w 159"/>
                <a:gd name="T73" fmla="*/ 102 h 293"/>
                <a:gd name="T74" fmla="*/ 110 w 159"/>
                <a:gd name="T75" fmla="*/ 80 h 293"/>
                <a:gd name="T76" fmla="*/ 94 w 159"/>
                <a:gd name="T77" fmla="*/ 61 h 293"/>
                <a:gd name="T78" fmla="*/ 72 w 159"/>
                <a:gd name="T79" fmla="*/ 44 h 293"/>
                <a:gd name="T80" fmla="*/ 40 w 159"/>
                <a:gd name="T81" fmla="*/ 31 h 2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9" h="293">
                  <a:moveTo>
                    <a:pt x="40" y="31"/>
                  </a:moveTo>
                  <a:lnTo>
                    <a:pt x="37" y="29"/>
                  </a:lnTo>
                  <a:lnTo>
                    <a:pt x="30" y="26"/>
                  </a:lnTo>
                  <a:lnTo>
                    <a:pt x="19" y="22"/>
                  </a:lnTo>
                  <a:lnTo>
                    <a:pt x="9" y="17"/>
                  </a:lnTo>
                  <a:lnTo>
                    <a:pt x="2" y="12"/>
                  </a:lnTo>
                  <a:lnTo>
                    <a:pt x="0" y="7"/>
                  </a:lnTo>
                  <a:lnTo>
                    <a:pt x="5" y="3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78" y="10"/>
                  </a:lnTo>
                  <a:lnTo>
                    <a:pt x="103" y="29"/>
                  </a:lnTo>
                  <a:lnTo>
                    <a:pt x="125" y="54"/>
                  </a:lnTo>
                  <a:lnTo>
                    <a:pt x="141" y="85"/>
                  </a:lnTo>
                  <a:lnTo>
                    <a:pt x="153" y="123"/>
                  </a:lnTo>
                  <a:lnTo>
                    <a:pt x="159" y="166"/>
                  </a:lnTo>
                  <a:lnTo>
                    <a:pt x="159" y="214"/>
                  </a:lnTo>
                  <a:lnTo>
                    <a:pt x="157" y="218"/>
                  </a:lnTo>
                  <a:lnTo>
                    <a:pt x="154" y="229"/>
                  </a:lnTo>
                  <a:lnTo>
                    <a:pt x="150" y="242"/>
                  </a:lnTo>
                  <a:lnTo>
                    <a:pt x="144" y="258"/>
                  </a:lnTo>
                  <a:lnTo>
                    <a:pt x="137" y="274"/>
                  </a:lnTo>
                  <a:lnTo>
                    <a:pt x="129" y="286"/>
                  </a:lnTo>
                  <a:lnTo>
                    <a:pt x="121" y="293"/>
                  </a:lnTo>
                  <a:lnTo>
                    <a:pt x="112" y="293"/>
                  </a:lnTo>
                  <a:lnTo>
                    <a:pt x="103" y="287"/>
                  </a:lnTo>
                  <a:lnTo>
                    <a:pt x="94" y="280"/>
                  </a:lnTo>
                  <a:lnTo>
                    <a:pt x="87" y="271"/>
                  </a:lnTo>
                  <a:lnTo>
                    <a:pt x="82" y="261"/>
                  </a:lnTo>
                  <a:lnTo>
                    <a:pt x="79" y="248"/>
                  </a:lnTo>
                  <a:lnTo>
                    <a:pt x="81" y="233"/>
                  </a:lnTo>
                  <a:lnTo>
                    <a:pt x="87" y="215"/>
                  </a:lnTo>
                  <a:lnTo>
                    <a:pt x="97" y="196"/>
                  </a:lnTo>
                  <a:lnTo>
                    <a:pt x="109" y="174"/>
                  </a:lnTo>
                  <a:lnTo>
                    <a:pt x="118" y="151"/>
                  </a:lnTo>
                  <a:lnTo>
                    <a:pt x="121" y="126"/>
                  </a:lnTo>
                  <a:lnTo>
                    <a:pt x="119" y="102"/>
                  </a:lnTo>
                  <a:lnTo>
                    <a:pt x="110" y="80"/>
                  </a:lnTo>
                  <a:lnTo>
                    <a:pt x="94" y="61"/>
                  </a:lnTo>
                  <a:lnTo>
                    <a:pt x="72" y="44"/>
                  </a:lnTo>
                  <a:lnTo>
                    <a:pt x="40" y="31"/>
                  </a:lnTo>
                  <a:close/>
                </a:path>
              </a:pathLst>
            </a:custGeom>
            <a:solidFill>
              <a:srgbClr val="8987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7" name="Freeform 54"/>
            <p:cNvSpPr>
              <a:spLocks/>
            </p:cNvSpPr>
            <p:nvPr/>
          </p:nvSpPr>
          <p:spPr bwMode="auto">
            <a:xfrm>
              <a:off x="4649" y="3008"/>
              <a:ext cx="187" cy="247"/>
            </a:xfrm>
            <a:custGeom>
              <a:avLst/>
              <a:gdLst>
                <a:gd name="T0" fmla="*/ 128 w 187"/>
                <a:gd name="T1" fmla="*/ 0 h 247"/>
                <a:gd name="T2" fmla="*/ 128 w 187"/>
                <a:gd name="T3" fmla="*/ 5 h 247"/>
                <a:gd name="T4" fmla="*/ 129 w 187"/>
                <a:gd name="T5" fmla="*/ 16 h 247"/>
                <a:gd name="T6" fmla="*/ 128 w 187"/>
                <a:gd name="T7" fmla="*/ 34 h 247"/>
                <a:gd name="T8" fmla="*/ 121 w 187"/>
                <a:gd name="T9" fmla="*/ 56 h 247"/>
                <a:gd name="T10" fmla="*/ 107 w 187"/>
                <a:gd name="T11" fmla="*/ 80 h 247"/>
                <a:gd name="T12" fmla="*/ 84 w 187"/>
                <a:gd name="T13" fmla="*/ 103 h 247"/>
                <a:gd name="T14" fmla="*/ 49 w 187"/>
                <a:gd name="T15" fmla="*/ 125 h 247"/>
                <a:gd name="T16" fmla="*/ 0 w 187"/>
                <a:gd name="T17" fmla="*/ 143 h 247"/>
                <a:gd name="T18" fmla="*/ 80 w 187"/>
                <a:gd name="T19" fmla="*/ 247 h 247"/>
                <a:gd name="T20" fmla="*/ 85 w 187"/>
                <a:gd name="T21" fmla="*/ 245 h 247"/>
                <a:gd name="T22" fmla="*/ 102 w 187"/>
                <a:gd name="T23" fmla="*/ 239 h 247"/>
                <a:gd name="T24" fmla="*/ 122 w 187"/>
                <a:gd name="T25" fmla="*/ 228 h 247"/>
                <a:gd name="T26" fmla="*/ 146 w 187"/>
                <a:gd name="T27" fmla="*/ 209 h 247"/>
                <a:gd name="T28" fmla="*/ 166 w 187"/>
                <a:gd name="T29" fmla="*/ 182 h 247"/>
                <a:gd name="T30" fmla="*/ 182 w 187"/>
                <a:gd name="T31" fmla="*/ 144 h 247"/>
                <a:gd name="T32" fmla="*/ 187 w 187"/>
                <a:gd name="T33" fmla="*/ 97 h 247"/>
                <a:gd name="T34" fmla="*/ 179 w 187"/>
                <a:gd name="T35" fmla="*/ 36 h 247"/>
                <a:gd name="T36" fmla="*/ 128 w 187"/>
                <a:gd name="T37" fmla="*/ 0 h 2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7" h="247">
                  <a:moveTo>
                    <a:pt x="128" y="0"/>
                  </a:moveTo>
                  <a:lnTo>
                    <a:pt x="128" y="5"/>
                  </a:lnTo>
                  <a:lnTo>
                    <a:pt x="129" y="16"/>
                  </a:lnTo>
                  <a:lnTo>
                    <a:pt x="128" y="34"/>
                  </a:lnTo>
                  <a:lnTo>
                    <a:pt x="121" y="56"/>
                  </a:lnTo>
                  <a:lnTo>
                    <a:pt x="107" y="80"/>
                  </a:lnTo>
                  <a:lnTo>
                    <a:pt x="84" y="103"/>
                  </a:lnTo>
                  <a:lnTo>
                    <a:pt x="49" y="125"/>
                  </a:lnTo>
                  <a:lnTo>
                    <a:pt x="0" y="143"/>
                  </a:lnTo>
                  <a:lnTo>
                    <a:pt x="80" y="247"/>
                  </a:lnTo>
                  <a:lnTo>
                    <a:pt x="85" y="245"/>
                  </a:lnTo>
                  <a:lnTo>
                    <a:pt x="102" y="239"/>
                  </a:lnTo>
                  <a:lnTo>
                    <a:pt x="122" y="228"/>
                  </a:lnTo>
                  <a:lnTo>
                    <a:pt x="146" y="209"/>
                  </a:lnTo>
                  <a:lnTo>
                    <a:pt x="166" y="182"/>
                  </a:lnTo>
                  <a:lnTo>
                    <a:pt x="182" y="144"/>
                  </a:lnTo>
                  <a:lnTo>
                    <a:pt x="187" y="97"/>
                  </a:lnTo>
                  <a:lnTo>
                    <a:pt x="179" y="36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8" name="Freeform 55"/>
            <p:cNvSpPr>
              <a:spLocks/>
            </p:cNvSpPr>
            <p:nvPr/>
          </p:nvSpPr>
          <p:spPr bwMode="auto">
            <a:xfrm>
              <a:off x="5553" y="3264"/>
              <a:ext cx="195" cy="268"/>
            </a:xfrm>
            <a:custGeom>
              <a:avLst/>
              <a:gdLst>
                <a:gd name="T0" fmla="*/ 126 w 195"/>
                <a:gd name="T1" fmla="*/ 0 h 268"/>
                <a:gd name="T2" fmla="*/ 126 w 195"/>
                <a:gd name="T3" fmla="*/ 7 h 268"/>
                <a:gd name="T4" fmla="*/ 125 w 195"/>
                <a:gd name="T5" fmla="*/ 26 h 268"/>
                <a:gd name="T6" fmla="*/ 122 w 195"/>
                <a:gd name="T7" fmla="*/ 55 h 268"/>
                <a:gd name="T8" fmla="*/ 113 w 195"/>
                <a:gd name="T9" fmla="*/ 88 h 268"/>
                <a:gd name="T10" fmla="*/ 98 w 195"/>
                <a:gd name="T11" fmla="*/ 121 h 268"/>
                <a:gd name="T12" fmla="*/ 76 w 195"/>
                <a:gd name="T13" fmla="*/ 154 h 268"/>
                <a:gd name="T14" fmla="*/ 44 w 195"/>
                <a:gd name="T15" fmla="*/ 177 h 268"/>
                <a:gd name="T16" fmla="*/ 0 w 195"/>
                <a:gd name="T17" fmla="*/ 192 h 268"/>
                <a:gd name="T18" fmla="*/ 50 w 195"/>
                <a:gd name="T19" fmla="*/ 268 h 268"/>
                <a:gd name="T20" fmla="*/ 56 w 195"/>
                <a:gd name="T21" fmla="*/ 265 h 268"/>
                <a:gd name="T22" fmla="*/ 72 w 195"/>
                <a:gd name="T23" fmla="*/ 258 h 268"/>
                <a:gd name="T24" fmla="*/ 94 w 195"/>
                <a:gd name="T25" fmla="*/ 243 h 268"/>
                <a:gd name="T26" fmla="*/ 119 w 195"/>
                <a:gd name="T27" fmla="*/ 222 h 268"/>
                <a:gd name="T28" fmla="*/ 145 w 195"/>
                <a:gd name="T29" fmla="*/ 196 h 268"/>
                <a:gd name="T30" fmla="*/ 169 w 195"/>
                <a:gd name="T31" fmla="*/ 162 h 268"/>
                <a:gd name="T32" fmla="*/ 187 w 195"/>
                <a:gd name="T33" fmla="*/ 121 h 268"/>
                <a:gd name="T34" fmla="*/ 195 w 195"/>
                <a:gd name="T35" fmla="*/ 73 h 268"/>
                <a:gd name="T36" fmla="*/ 126 w 195"/>
                <a:gd name="T37" fmla="*/ 0 h 2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95" h="268">
                  <a:moveTo>
                    <a:pt x="126" y="0"/>
                  </a:moveTo>
                  <a:lnTo>
                    <a:pt x="126" y="7"/>
                  </a:lnTo>
                  <a:lnTo>
                    <a:pt x="125" y="26"/>
                  </a:lnTo>
                  <a:lnTo>
                    <a:pt x="122" y="55"/>
                  </a:lnTo>
                  <a:lnTo>
                    <a:pt x="113" y="88"/>
                  </a:lnTo>
                  <a:lnTo>
                    <a:pt x="98" y="121"/>
                  </a:lnTo>
                  <a:lnTo>
                    <a:pt x="76" y="154"/>
                  </a:lnTo>
                  <a:lnTo>
                    <a:pt x="44" y="177"/>
                  </a:lnTo>
                  <a:lnTo>
                    <a:pt x="0" y="192"/>
                  </a:lnTo>
                  <a:lnTo>
                    <a:pt x="50" y="268"/>
                  </a:lnTo>
                  <a:lnTo>
                    <a:pt x="56" y="265"/>
                  </a:lnTo>
                  <a:lnTo>
                    <a:pt x="72" y="258"/>
                  </a:lnTo>
                  <a:lnTo>
                    <a:pt x="94" y="243"/>
                  </a:lnTo>
                  <a:lnTo>
                    <a:pt x="119" y="222"/>
                  </a:lnTo>
                  <a:lnTo>
                    <a:pt x="145" y="196"/>
                  </a:lnTo>
                  <a:lnTo>
                    <a:pt x="169" y="162"/>
                  </a:lnTo>
                  <a:lnTo>
                    <a:pt x="187" y="121"/>
                  </a:lnTo>
                  <a:lnTo>
                    <a:pt x="195" y="7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9" name="Freeform 56"/>
            <p:cNvSpPr>
              <a:spLocks/>
            </p:cNvSpPr>
            <p:nvPr/>
          </p:nvSpPr>
          <p:spPr bwMode="auto">
            <a:xfrm>
              <a:off x="5820" y="2508"/>
              <a:ext cx="606" cy="861"/>
            </a:xfrm>
            <a:custGeom>
              <a:avLst/>
              <a:gdLst>
                <a:gd name="T0" fmla="*/ 606 w 606"/>
                <a:gd name="T1" fmla="*/ 0 h 861"/>
                <a:gd name="T2" fmla="*/ 602 w 606"/>
                <a:gd name="T3" fmla="*/ 3 h 861"/>
                <a:gd name="T4" fmla="*/ 589 w 606"/>
                <a:gd name="T5" fmla="*/ 10 h 861"/>
                <a:gd name="T6" fmla="*/ 568 w 606"/>
                <a:gd name="T7" fmla="*/ 24 h 861"/>
                <a:gd name="T8" fmla="*/ 542 w 606"/>
                <a:gd name="T9" fmla="*/ 43 h 861"/>
                <a:gd name="T10" fmla="*/ 508 w 606"/>
                <a:gd name="T11" fmla="*/ 69 h 861"/>
                <a:gd name="T12" fmla="*/ 471 w 606"/>
                <a:gd name="T13" fmla="*/ 101 h 861"/>
                <a:gd name="T14" fmla="*/ 432 w 606"/>
                <a:gd name="T15" fmla="*/ 139 h 861"/>
                <a:gd name="T16" fmla="*/ 388 w 606"/>
                <a:gd name="T17" fmla="*/ 186 h 861"/>
                <a:gd name="T18" fmla="*/ 344 w 606"/>
                <a:gd name="T19" fmla="*/ 241 h 861"/>
                <a:gd name="T20" fmla="*/ 298 w 606"/>
                <a:gd name="T21" fmla="*/ 302 h 861"/>
                <a:gd name="T22" fmla="*/ 253 w 606"/>
                <a:gd name="T23" fmla="*/ 373 h 861"/>
                <a:gd name="T24" fmla="*/ 210 w 606"/>
                <a:gd name="T25" fmla="*/ 452 h 861"/>
                <a:gd name="T26" fmla="*/ 169 w 606"/>
                <a:gd name="T27" fmla="*/ 540 h 861"/>
                <a:gd name="T28" fmla="*/ 131 w 606"/>
                <a:gd name="T29" fmla="*/ 637 h 861"/>
                <a:gd name="T30" fmla="*/ 97 w 606"/>
                <a:gd name="T31" fmla="*/ 744 h 861"/>
                <a:gd name="T32" fmla="*/ 69 w 606"/>
                <a:gd name="T33" fmla="*/ 861 h 861"/>
                <a:gd name="T34" fmla="*/ 0 w 606"/>
                <a:gd name="T35" fmla="*/ 731 h 861"/>
                <a:gd name="T36" fmla="*/ 0 w 606"/>
                <a:gd name="T37" fmla="*/ 726 h 861"/>
                <a:gd name="T38" fmla="*/ 0 w 606"/>
                <a:gd name="T39" fmla="*/ 712 h 861"/>
                <a:gd name="T40" fmla="*/ 0 w 606"/>
                <a:gd name="T41" fmla="*/ 690 h 861"/>
                <a:gd name="T42" fmla="*/ 2 w 606"/>
                <a:gd name="T43" fmla="*/ 660 h 861"/>
                <a:gd name="T44" fmla="*/ 5 w 606"/>
                <a:gd name="T45" fmla="*/ 624 h 861"/>
                <a:gd name="T46" fmla="*/ 9 w 606"/>
                <a:gd name="T47" fmla="*/ 582 h 861"/>
                <a:gd name="T48" fmla="*/ 16 w 606"/>
                <a:gd name="T49" fmla="*/ 536 h 861"/>
                <a:gd name="T50" fmla="*/ 27 w 606"/>
                <a:gd name="T51" fmla="*/ 484 h 861"/>
                <a:gd name="T52" fmla="*/ 40 w 606"/>
                <a:gd name="T53" fmla="*/ 431 h 861"/>
                <a:gd name="T54" fmla="*/ 57 w 606"/>
                <a:gd name="T55" fmla="*/ 376 h 861"/>
                <a:gd name="T56" fmla="*/ 79 w 606"/>
                <a:gd name="T57" fmla="*/ 317 h 861"/>
                <a:gd name="T58" fmla="*/ 106 w 606"/>
                <a:gd name="T59" fmla="*/ 260 h 861"/>
                <a:gd name="T60" fmla="*/ 138 w 606"/>
                <a:gd name="T61" fmla="*/ 203 h 861"/>
                <a:gd name="T62" fmla="*/ 176 w 606"/>
                <a:gd name="T63" fmla="*/ 145 h 861"/>
                <a:gd name="T64" fmla="*/ 219 w 606"/>
                <a:gd name="T65" fmla="*/ 91 h 861"/>
                <a:gd name="T66" fmla="*/ 270 w 606"/>
                <a:gd name="T67" fmla="*/ 40 h 861"/>
                <a:gd name="T68" fmla="*/ 270 w 606"/>
                <a:gd name="T69" fmla="*/ 41 h 861"/>
                <a:gd name="T70" fmla="*/ 270 w 606"/>
                <a:gd name="T71" fmla="*/ 46 h 861"/>
                <a:gd name="T72" fmla="*/ 270 w 606"/>
                <a:gd name="T73" fmla="*/ 53 h 861"/>
                <a:gd name="T74" fmla="*/ 272 w 606"/>
                <a:gd name="T75" fmla="*/ 60 h 861"/>
                <a:gd name="T76" fmla="*/ 275 w 606"/>
                <a:gd name="T77" fmla="*/ 69 h 861"/>
                <a:gd name="T78" fmla="*/ 280 w 606"/>
                <a:gd name="T79" fmla="*/ 78 h 861"/>
                <a:gd name="T80" fmla="*/ 288 w 606"/>
                <a:gd name="T81" fmla="*/ 85 h 861"/>
                <a:gd name="T82" fmla="*/ 301 w 606"/>
                <a:gd name="T83" fmla="*/ 91 h 861"/>
                <a:gd name="T84" fmla="*/ 317 w 606"/>
                <a:gd name="T85" fmla="*/ 95 h 861"/>
                <a:gd name="T86" fmla="*/ 339 w 606"/>
                <a:gd name="T87" fmla="*/ 97 h 861"/>
                <a:gd name="T88" fmla="*/ 366 w 606"/>
                <a:gd name="T89" fmla="*/ 94 h 861"/>
                <a:gd name="T90" fmla="*/ 399 w 606"/>
                <a:gd name="T91" fmla="*/ 87 h 861"/>
                <a:gd name="T92" fmla="*/ 439 w 606"/>
                <a:gd name="T93" fmla="*/ 75 h 861"/>
                <a:gd name="T94" fmla="*/ 486 w 606"/>
                <a:gd name="T95" fmla="*/ 56 h 861"/>
                <a:gd name="T96" fmla="*/ 542 w 606"/>
                <a:gd name="T97" fmla="*/ 32 h 861"/>
                <a:gd name="T98" fmla="*/ 606 w 606"/>
                <a:gd name="T99" fmla="*/ 0 h 86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06" h="861">
                  <a:moveTo>
                    <a:pt x="606" y="0"/>
                  </a:moveTo>
                  <a:lnTo>
                    <a:pt x="602" y="3"/>
                  </a:lnTo>
                  <a:lnTo>
                    <a:pt x="589" y="10"/>
                  </a:lnTo>
                  <a:lnTo>
                    <a:pt x="568" y="24"/>
                  </a:lnTo>
                  <a:lnTo>
                    <a:pt x="542" y="43"/>
                  </a:lnTo>
                  <a:lnTo>
                    <a:pt x="508" y="69"/>
                  </a:lnTo>
                  <a:lnTo>
                    <a:pt x="471" y="101"/>
                  </a:lnTo>
                  <a:lnTo>
                    <a:pt x="432" y="139"/>
                  </a:lnTo>
                  <a:lnTo>
                    <a:pt x="388" y="186"/>
                  </a:lnTo>
                  <a:lnTo>
                    <a:pt x="344" y="241"/>
                  </a:lnTo>
                  <a:lnTo>
                    <a:pt x="298" y="302"/>
                  </a:lnTo>
                  <a:lnTo>
                    <a:pt x="253" y="373"/>
                  </a:lnTo>
                  <a:lnTo>
                    <a:pt x="210" y="452"/>
                  </a:lnTo>
                  <a:lnTo>
                    <a:pt x="169" y="540"/>
                  </a:lnTo>
                  <a:lnTo>
                    <a:pt x="131" y="637"/>
                  </a:lnTo>
                  <a:lnTo>
                    <a:pt x="97" y="744"/>
                  </a:lnTo>
                  <a:lnTo>
                    <a:pt x="69" y="861"/>
                  </a:lnTo>
                  <a:lnTo>
                    <a:pt x="0" y="731"/>
                  </a:lnTo>
                  <a:lnTo>
                    <a:pt x="0" y="726"/>
                  </a:lnTo>
                  <a:lnTo>
                    <a:pt x="0" y="712"/>
                  </a:lnTo>
                  <a:lnTo>
                    <a:pt x="0" y="690"/>
                  </a:lnTo>
                  <a:lnTo>
                    <a:pt x="2" y="660"/>
                  </a:lnTo>
                  <a:lnTo>
                    <a:pt x="5" y="624"/>
                  </a:lnTo>
                  <a:lnTo>
                    <a:pt x="9" y="582"/>
                  </a:lnTo>
                  <a:lnTo>
                    <a:pt x="16" y="536"/>
                  </a:lnTo>
                  <a:lnTo>
                    <a:pt x="27" y="484"/>
                  </a:lnTo>
                  <a:lnTo>
                    <a:pt x="40" y="431"/>
                  </a:lnTo>
                  <a:lnTo>
                    <a:pt x="57" y="376"/>
                  </a:lnTo>
                  <a:lnTo>
                    <a:pt x="79" y="317"/>
                  </a:lnTo>
                  <a:lnTo>
                    <a:pt x="106" y="260"/>
                  </a:lnTo>
                  <a:lnTo>
                    <a:pt x="138" y="203"/>
                  </a:lnTo>
                  <a:lnTo>
                    <a:pt x="176" y="145"/>
                  </a:lnTo>
                  <a:lnTo>
                    <a:pt x="219" y="91"/>
                  </a:lnTo>
                  <a:lnTo>
                    <a:pt x="270" y="40"/>
                  </a:lnTo>
                  <a:lnTo>
                    <a:pt x="270" y="41"/>
                  </a:lnTo>
                  <a:lnTo>
                    <a:pt x="270" y="46"/>
                  </a:lnTo>
                  <a:lnTo>
                    <a:pt x="270" y="53"/>
                  </a:lnTo>
                  <a:lnTo>
                    <a:pt x="272" y="60"/>
                  </a:lnTo>
                  <a:lnTo>
                    <a:pt x="275" y="69"/>
                  </a:lnTo>
                  <a:lnTo>
                    <a:pt x="280" y="78"/>
                  </a:lnTo>
                  <a:lnTo>
                    <a:pt x="288" y="85"/>
                  </a:lnTo>
                  <a:lnTo>
                    <a:pt x="301" y="91"/>
                  </a:lnTo>
                  <a:lnTo>
                    <a:pt x="317" y="95"/>
                  </a:lnTo>
                  <a:lnTo>
                    <a:pt x="339" y="97"/>
                  </a:lnTo>
                  <a:lnTo>
                    <a:pt x="366" y="94"/>
                  </a:lnTo>
                  <a:lnTo>
                    <a:pt x="399" y="87"/>
                  </a:lnTo>
                  <a:lnTo>
                    <a:pt x="439" y="75"/>
                  </a:lnTo>
                  <a:lnTo>
                    <a:pt x="486" y="56"/>
                  </a:lnTo>
                  <a:lnTo>
                    <a:pt x="542" y="3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0" name="Freeform 57"/>
            <p:cNvSpPr>
              <a:spLocks/>
            </p:cNvSpPr>
            <p:nvPr/>
          </p:nvSpPr>
          <p:spPr bwMode="auto">
            <a:xfrm>
              <a:off x="5936" y="2055"/>
              <a:ext cx="82" cy="424"/>
            </a:xfrm>
            <a:custGeom>
              <a:avLst/>
              <a:gdLst>
                <a:gd name="T0" fmla="*/ 66 w 82"/>
                <a:gd name="T1" fmla="*/ 0 h 424"/>
                <a:gd name="T2" fmla="*/ 47 w 82"/>
                <a:gd name="T3" fmla="*/ 16 h 424"/>
                <a:gd name="T4" fmla="*/ 32 w 82"/>
                <a:gd name="T5" fmla="*/ 34 h 424"/>
                <a:gd name="T6" fmla="*/ 19 w 82"/>
                <a:gd name="T7" fmla="*/ 54 h 424"/>
                <a:gd name="T8" fmla="*/ 10 w 82"/>
                <a:gd name="T9" fmla="*/ 78 h 424"/>
                <a:gd name="T10" fmla="*/ 5 w 82"/>
                <a:gd name="T11" fmla="*/ 101 h 424"/>
                <a:gd name="T12" fmla="*/ 0 w 82"/>
                <a:gd name="T13" fmla="*/ 125 h 424"/>
                <a:gd name="T14" fmla="*/ 0 w 82"/>
                <a:gd name="T15" fmla="*/ 150 h 424"/>
                <a:gd name="T16" fmla="*/ 3 w 82"/>
                <a:gd name="T17" fmla="*/ 173 h 424"/>
                <a:gd name="T18" fmla="*/ 6 w 82"/>
                <a:gd name="T19" fmla="*/ 185 h 424"/>
                <a:gd name="T20" fmla="*/ 9 w 82"/>
                <a:gd name="T21" fmla="*/ 196 h 424"/>
                <a:gd name="T22" fmla="*/ 12 w 82"/>
                <a:gd name="T23" fmla="*/ 210 h 424"/>
                <a:gd name="T24" fmla="*/ 18 w 82"/>
                <a:gd name="T25" fmla="*/ 220 h 424"/>
                <a:gd name="T26" fmla="*/ 28 w 82"/>
                <a:gd name="T27" fmla="*/ 238 h 424"/>
                <a:gd name="T28" fmla="*/ 35 w 82"/>
                <a:gd name="T29" fmla="*/ 257 h 424"/>
                <a:gd name="T30" fmla="*/ 41 w 82"/>
                <a:gd name="T31" fmla="*/ 276 h 424"/>
                <a:gd name="T32" fmla="*/ 44 w 82"/>
                <a:gd name="T33" fmla="*/ 296 h 424"/>
                <a:gd name="T34" fmla="*/ 50 w 82"/>
                <a:gd name="T35" fmla="*/ 327 h 424"/>
                <a:gd name="T36" fmla="*/ 59 w 82"/>
                <a:gd name="T37" fmla="*/ 359 h 424"/>
                <a:gd name="T38" fmla="*/ 69 w 82"/>
                <a:gd name="T39" fmla="*/ 392 h 424"/>
                <a:gd name="T40" fmla="*/ 76 w 82"/>
                <a:gd name="T41" fmla="*/ 422 h 424"/>
                <a:gd name="T42" fmla="*/ 78 w 82"/>
                <a:gd name="T43" fmla="*/ 424 h 424"/>
                <a:gd name="T44" fmla="*/ 79 w 82"/>
                <a:gd name="T45" fmla="*/ 422 h 424"/>
                <a:gd name="T46" fmla="*/ 81 w 82"/>
                <a:gd name="T47" fmla="*/ 421 h 424"/>
                <a:gd name="T48" fmla="*/ 82 w 82"/>
                <a:gd name="T49" fmla="*/ 419 h 424"/>
                <a:gd name="T50" fmla="*/ 81 w 82"/>
                <a:gd name="T51" fmla="*/ 396 h 424"/>
                <a:gd name="T52" fmla="*/ 78 w 82"/>
                <a:gd name="T53" fmla="*/ 374 h 424"/>
                <a:gd name="T54" fmla="*/ 75 w 82"/>
                <a:gd name="T55" fmla="*/ 352 h 424"/>
                <a:gd name="T56" fmla="*/ 71 w 82"/>
                <a:gd name="T57" fmla="*/ 330 h 424"/>
                <a:gd name="T58" fmla="*/ 68 w 82"/>
                <a:gd name="T59" fmla="*/ 317 h 424"/>
                <a:gd name="T60" fmla="*/ 65 w 82"/>
                <a:gd name="T61" fmla="*/ 304 h 424"/>
                <a:gd name="T62" fmla="*/ 63 w 82"/>
                <a:gd name="T63" fmla="*/ 292 h 424"/>
                <a:gd name="T64" fmla="*/ 63 w 82"/>
                <a:gd name="T65" fmla="*/ 279 h 424"/>
                <a:gd name="T66" fmla="*/ 63 w 82"/>
                <a:gd name="T67" fmla="*/ 267 h 424"/>
                <a:gd name="T68" fmla="*/ 63 w 82"/>
                <a:gd name="T69" fmla="*/ 255 h 424"/>
                <a:gd name="T70" fmla="*/ 62 w 82"/>
                <a:gd name="T71" fmla="*/ 242 h 424"/>
                <a:gd name="T72" fmla="*/ 59 w 82"/>
                <a:gd name="T73" fmla="*/ 232 h 424"/>
                <a:gd name="T74" fmla="*/ 52 w 82"/>
                <a:gd name="T75" fmla="*/ 210 h 424"/>
                <a:gd name="T76" fmla="*/ 43 w 82"/>
                <a:gd name="T77" fmla="*/ 189 h 424"/>
                <a:gd name="T78" fmla="*/ 34 w 82"/>
                <a:gd name="T79" fmla="*/ 169 h 424"/>
                <a:gd name="T80" fmla="*/ 28 w 82"/>
                <a:gd name="T81" fmla="*/ 145 h 424"/>
                <a:gd name="T82" fmla="*/ 25 w 82"/>
                <a:gd name="T83" fmla="*/ 128 h 424"/>
                <a:gd name="T84" fmla="*/ 25 w 82"/>
                <a:gd name="T85" fmla="*/ 108 h 424"/>
                <a:gd name="T86" fmla="*/ 27 w 82"/>
                <a:gd name="T87" fmla="*/ 88 h 424"/>
                <a:gd name="T88" fmla="*/ 29 w 82"/>
                <a:gd name="T89" fmla="*/ 67 h 424"/>
                <a:gd name="T90" fmla="*/ 35 w 82"/>
                <a:gd name="T91" fmla="*/ 48 h 424"/>
                <a:gd name="T92" fmla="*/ 44 w 82"/>
                <a:gd name="T93" fmla="*/ 29 h 424"/>
                <a:gd name="T94" fmla="*/ 53 w 82"/>
                <a:gd name="T95" fmla="*/ 13 h 424"/>
                <a:gd name="T96" fmla="*/ 66 w 82"/>
                <a:gd name="T97" fmla="*/ 0 h 424"/>
                <a:gd name="T98" fmla="*/ 66 w 82"/>
                <a:gd name="T99" fmla="*/ 0 h 424"/>
                <a:gd name="T100" fmla="*/ 66 w 82"/>
                <a:gd name="T101" fmla="*/ 0 h 424"/>
                <a:gd name="T102" fmla="*/ 66 w 82"/>
                <a:gd name="T103" fmla="*/ 0 h 424"/>
                <a:gd name="T104" fmla="*/ 66 w 82"/>
                <a:gd name="T105" fmla="*/ 0 h 424"/>
                <a:gd name="T106" fmla="*/ 66 w 82"/>
                <a:gd name="T107" fmla="*/ 0 h 4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2" h="424">
                  <a:moveTo>
                    <a:pt x="66" y="0"/>
                  </a:moveTo>
                  <a:lnTo>
                    <a:pt x="47" y="16"/>
                  </a:lnTo>
                  <a:lnTo>
                    <a:pt x="32" y="34"/>
                  </a:lnTo>
                  <a:lnTo>
                    <a:pt x="19" y="54"/>
                  </a:lnTo>
                  <a:lnTo>
                    <a:pt x="10" y="78"/>
                  </a:lnTo>
                  <a:lnTo>
                    <a:pt x="5" y="101"/>
                  </a:lnTo>
                  <a:lnTo>
                    <a:pt x="0" y="125"/>
                  </a:lnTo>
                  <a:lnTo>
                    <a:pt x="0" y="150"/>
                  </a:lnTo>
                  <a:lnTo>
                    <a:pt x="3" y="173"/>
                  </a:lnTo>
                  <a:lnTo>
                    <a:pt x="6" y="185"/>
                  </a:lnTo>
                  <a:lnTo>
                    <a:pt x="9" y="196"/>
                  </a:lnTo>
                  <a:lnTo>
                    <a:pt x="12" y="210"/>
                  </a:lnTo>
                  <a:lnTo>
                    <a:pt x="18" y="220"/>
                  </a:lnTo>
                  <a:lnTo>
                    <a:pt x="28" y="238"/>
                  </a:lnTo>
                  <a:lnTo>
                    <a:pt x="35" y="257"/>
                  </a:lnTo>
                  <a:lnTo>
                    <a:pt x="41" y="276"/>
                  </a:lnTo>
                  <a:lnTo>
                    <a:pt x="44" y="296"/>
                  </a:lnTo>
                  <a:lnTo>
                    <a:pt x="50" y="327"/>
                  </a:lnTo>
                  <a:lnTo>
                    <a:pt x="59" y="359"/>
                  </a:lnTo>
                  <a:lnTo>
                    <a:pt x="69" y="392"/>
                  </a:lnTo>
                  <a:lnTo>
                    <a:pt x="76" y="422"/>
                  </a:lnTo>
                  <a:lnTo>
                    <a:pt x="78" y="424"/>
                  </a:lnTo>
                  <a:lnTo>
                    <a:pt x="79" y="422"/>
                  </a:lnTo>
                  <a:lnTo>
                    <a:pt x="81" y="421"/>
                  </a:lnTo>
                  <a:lnTo>
                    <a:pt x="82" y="419"/>
                  </a:lnTo>
                  <a:lnTo>
                    <a:pt x="81" y="396"/>
                  </a:lnTo>
                  <a:lnTo>
                    <a:pt x="78" y="374"/>
                  </a:lnTo>
                  <a:lnTo>
                    <a:pt x="75" y="352"/>
                  </a:lnTo>
                  <a:lnTo>
                    <a:pt x="71" y="330"/>
                  </a:lnTo>
                  <a:lnTo>
                    <a:pt x="68" y="317"/>
                  </a:lnTo>
                  <a:lnTo>
                    <a:pt x="65" y="304"/>
                  </a:lnTo>
                  <a:lnTo>
                    <a:pt x="63" y="292"/>
                  </a:lnTo>
                  <a:lnTo>
                    <a:pt x="63" y="279"/>
                  </a:lnTo>
                  <a:lnTo>
                    <a:pt x="63" y="267"/>
                  </a:lnTo>
                  <a:lnTo>
                    <a:pt x="63" y="255"/>
                  </a:lnTo>
                  <a:lnTo>
                    <a:pt x="62" y="242"/>
                  </a:lnTo>
                  <a:lnTo>
                    <a:pt x="59" y="232"/>
                  </a:lnTo>
                  <a:lnTo>
                    <a:pt x="52" y="210"/>
                  </a:lnTo>
                  <a:lnTo>
                    <a:pt x="43" y="189"/>
                  </a:lnTo>
                  <a:lnTo>
                    <a:pt x="34" y="169"/>
                  </a:lnTo>
                  <a:lnTo>
                    <a:pt x="28" y="145"/>
                  </a:lnTo>
                  <a:lnTo>
                    <a:pt x="25" y="128"/>
                  </a:lnTo>
                  <a:lnTo>
                    <a:pt x="25" y="108"/>
                  </a:lnTo>
                  <a:lnTo>
                    <a:pt x="27" y="88"/>
                  </a:lnTo>
                  <a:lnTo>
                    <a:pt x="29" y="67"/>
                  </a:lnTo>
                  <a:lnTo>
                    <a:pt x="35" y="48"/>
                  </a:lnTo>
                  <a:lnTo>
                    <a:pt x="44" y="29"/>
                  </a:lnTo>
                  <a:lnTo>
                    <a:pt x="53" y="1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1" name="Freeform 58"/>
            <p:cNvSpPr>
              <a:spLocks/>
            </p:cNvSpPr>
            <p:nvPr/>
          </p:nvSpPr>
          <p:spPr bwMode="auto">
            <a:xfrm>
              <a:off x="6017" y="2310"/>
              <a:ext cx="340" cy="200"/>
            </a:xfrm>
            <a:custGeom>
              <a:avLst/>
              <a:gdLst>
                <a:gd name="T0" fmla="*/ 340 w 340"/>
                <a:gd name="T1" fmla="*/ 0 h 200"/>
                <a:gd name="T2" fmla="*/ 334 w 340"/>
                <a:gd name="T3" fmla="*/ 27 h 200"/>
                <a:gd name="T4" fmla="*/ 326 w 340"/>
                <a:gd name="T5" fmla="*/ 49 h 200"/>
                <a:gd name="T6" fmla="*/ 317 w 340"/>
                <a:gd name="T7" fmla="*/ 69 h 200"/>
                <a:gd name="T8" fmla="*/ 304 w 340"/>
                <a:gd name="T9" fmla="*/ 88 h 200"/>
                <a:gd name="T10" fmla="*/ 290 w 340"/>
                <a:gd name="T11" fmla="*/ 103 h 200"/>
                <a:gd name="T12" fmla="*/ 273 w 340"/>
                <a:gd name="T13" fmla="*/ 117 h 200"/>
                <a:gd name="T14" fmla="*/ 254 w 340"/>
                <a:gd name="T15" fmla="*/ 129 h 200"/>
                <a:gd name="T16" fmla="*/ 232 w 340"/>
                <a:gd name="T17" fmla="*/ 141 h 200"/>
                <a:gd name="T18" fmla="*/ 205 w 340"/>
                <a:gd name="T19" fmla="*/ 151 h 200"/>
                <a:gd name="T20" fmla="*/ 179 w 340"/>
                <a:gd name="T21" fmla="*/ 160 h 200"/>
                <a:gd name="T22" fmla="*/ 150 w 340"/>
                <a:gd name="T23" fmla="*/ 167 h 200"/>
                <a:gd name="T24" fmla="*/ 122 w 340"/>
                <a:gd name="T25" fmla="*/ 172 h 200"/>
                <a:gd name="T26" fmla="*/ 92 w 340"/>
                <a:gd name="T27" fmla="*/ 176 h 200"/>
                <a:gd name="T28" fmla="*/ 63 w 340"/>
                <a:gd name="T29" fmla="*/ 178 h 200"/>
                <a:gd name="T30" fmla="*/ 35 w 340"/>
                <a:gd name="T31" fmla="*/ 176 h 200"/>
                <a:gd name="T32" fmla="*/ 7 w 340"/>
                <a:gd name="T33" fmla="*/ 172 h 200"/>
                <a:gd name="T34" fmla="*/ 4 w 340"/>
                <a:gd name="T35" fmla="*/ 172 h 200"/>
                <a:gd name="T36" fmla="*/ 1 w 340"/>
                <a:gd name="T37" fmla="*/ 175 h 200"/>
                <a:gd name="T38" fmla="*/ 0 w 340"/>
                <a:gd name="T39" fmla="*/ 179 h 200"/>
                <a:gd name="T40" fmla="*/ 1 w 340"/>
                <a:gd name="T41" fmla="*/ 182 h 200"/>
                <a:gd name="T42" fmla="*/ 15 w 340"/>
                <a:gd name="T43" fmla="*/ 191 h 200"/>
                <a:gd name="T44" fmla="*/ 28 w 340"/>
                <a:gd name="T45" fmla="*/ 195 h 200"/>
                <a:gd name="T46" fmla="*/ 42 w 340"/>
                <a:gd name="T47" fmla="*/ 198 h 200"/>
                <a:gd name="T48" fmla="*/ 59 w 340"/>
                <a:gd name="T49" fmla="*/ 200 h 200"/>
                <a:gd name="T50" fmla="*/ 73 w 340"/>
                <a:gd name="T51" fmla="*/ 198 h 200"/>
                <a:gd name="T52" fmla="*/ 89 w 340"/>
                <a:gd name="T53" fmla="*/ 197 h 200"/>
                <a:gd name="T54" fmla="*/ 104 w 340"/>
                <a:gd name="T55" fmla="*/ 195 h 200"/>
                <a:gd name="T56" fmla="*/ 120 w 340"/>
                <a:gd name="T57" fmla="*/ 192 h 200"/>
                <a:gd name="T58" fmla="*/ 138 w 340"/>
                <a:gd name="T59" fmla="*/ 188 h 200"/>
                <a:gd name="T60" fmla="*/ 155 w 340"/>
                <a:gd name="T61" fmla="*/ 183 h 200"/>
                <a:gd name="T62" fmla="*/ 172 w 340"/>
                <a:gd name="T63" fmla="*/ 178 h 200"/>
                <a:gd name="T64" fmla="*/ 189 w 340"/>
                <a:gd name="T65" fmla="*/ 172 h 200"/>
                <a:gd name="T66" fmla="*/ 207 w 340"/>
                <a:gd name="T67" fmla="*/ 164 h 200"/>
                <a:gd name="T68" fmla="*/ 223 w 340"/>
                <a:gd name="T69" fmla="*/ 156 h 200"/>
                <a:gd name="T70" fmla="*/ 239 w 340"/>
                <a:gd name="T71" fmla="*/ 147 h 200"/>
                <a:gd name="T72" fmla="*/ 255 w 340"/>
                <a:gd name="T73" fmla="*/ 138 h 200"/>
                <a:gd name="T74" fmla="*/ 274 w 340"/>
                <a:gd name="T75" fmla="*/ 126 h 200"/>
                <a:gd name="T76" fmla="*/ 290 w 340"/>
                <a:gd name="T77" fmla="*/ 112 h 200"/>
                <a:gd name="T78" fmla="*/ 305 w 340"/>
                <a:gd name="T79" fmla="*/ 97 h 200"/>
                <a:gd name="T80" fmla="*/ 317 w 340"/>
                <a:gd name="T81" fmla="*/ 79 h 200"/>
                <a:gd name="T82" fmla="*/ 326 w 340"/>
                <a:gd name="T83" fmla="*/ 62 h 200"/>
                <a:gd name="T84" fmla="*/ 333 w 340"/>
                <a:gd name="T85" fmla="*/ 43 h 200"/>
                <a:gd name="T86" fmla="*/ 337 w 340"/>
                <a:gd name="T87" fmla="*/ 22 h 200"/>
                <a:gd name="T88" fmla="*/ 340 w 340"/>
                <a:gd name="T89" fmla="*/ 0 h 200"/>
                <a:gd name="T90" fmla="*/ 340 w 340"/>
                <a:gd name="T91" fmla="*/ 0 h 200"/>
                <a:gd name="T92" fmla="*/ 340 w 340"/>
                <a:gd name="T93" fmla="*/ 0 h 200"/>
                <a:gd name="T94" fmla="*/ 340 w 340"/>
                <a:gd name="T95" fmla="*/ 0 h 200"/>
                <a:gd name="T96" fmla="*/ 340 w 340"/>
                <a:gd name="T97" fmla="*/ 0 h 200"/>
                <a:gd name="T98" fmla="*/ 340 w 340"/>
                <a:gd name="T99" fmla="*/ 0 h 2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40" h="200">
                  <a:moveTo>
                    <a:pt x="340" y="0"/>
                  </a:moveTo>
                  <a:lnTo>
                    <a:pt x="334" y="27"/>
                  </a:lnTo>
                  <a:lnTo>
                    <a:pt x="326" y="49"/>
                  </a:lnTo>
                  <a:lnTo>
                    <a:pt x="317" y="69"/>
                  </a:lnTo>
                  <a:lnTo>
                    <a:pt x="304" y="88"/>
                  </a:lnTo>
                  <a:lnTo>
                    <a:pt x="290" y="103"/>
                  </a:lnTo>
                  <a:lnTo>
                    <a:pt x="273" y="117"/>
                  </a:lnTo>
                  <a:lnTo>
                    <a:pt x="254" y="129"/>
                  </a:lnTo>
                  <a:lnTo>
                    <a:pt x="232" y="141"/>
                  </a:lnTo>
                  <a:lnTo>
                    <a:pt x="205" y="151"/>
                  </a:lnTo>
                  <a:lnTo>
                    <a:pt x="179" y="160"/>
                  </a:lnTo>
                  <a:lnTo>
                    <a:pt x="150" y="167"/>
                  </a:lnTo>
                  <a:lnTo>
                    <a:pt x="122" y="172"/>
                  </a:lnTo>
                  <a:lnTo>
                    <a:pt x="92" y="176"/>
                  </a:lnTo>
                  <a:lnTo>
                    <a:pt x="63" y="178"/>
                  </a:lnTo>
                  <a:lnTo>
                    <a:pt x="35" y="176"/>
                  </a:lnTo>
                  <a:lnTo>
                    <a:pt x="7" y="172"/>
                  </a:lnTo>
                  <a:lnTo>
                    <a:pt x="4" y="172"/>
                  </a:lnTo>
                  <a:lnTo>
                    <a:pt x="1" y="175"/>
                  </a:lnTo>
                  <a:lnTo>
                    <a:pt x="0" y="179"/>
                  </a:lnTo>
                  <a:lnTo>
                    <a:pt x="1" y="182"/>
                  </a:lnTo>
                  <a:lnTo>
                    <a:pt x="15" y="191"/>
                  </a:lnTo>
                  <a:lnTo>
                    <a:pt x="28" y="195"/>
                  </a:lnTo>
                  <a:lnTo>
                    <a:pt x="42" y="198"/>
                  </a:lnTo>
                  <a:lnTo>
                    <a:pt x="59" y="200"/>
                  </a:lnTo>
                  <a:lnTo>
                    <a:pt x="73" y="198"/>
                  </a:lnTo>
                  <a:lnTo>
                    <a:pt x="89" y="197"/>
                  </a:lnTo>
                  <a:lnTo>
                    <a:pt x="104" y="195"/>
                  </a:lnTo>
                  <a:lnTo>
                    <a:pt x="120" y="192"/>
                  </a:lnTo>
                  <a:lnTo>
                    <a:pt x="138" y="188"/>
                  </a:lnTo>
                  <a:lnTo>
                    <a:pt x="155" y="183"/>
                  </a:lnTo>
                  <a:lnTo>
                    <a:pt x="172" y="178"/>
                  </a:lnTo>
                  <a:lnTo>
                    <a:pt x="189" y="172"/>
                  </a:lnTo>
                  <a:lnTo>
                    <a:pt x="207" y="164"/>
                  </a:lnTo>
                  <a:lnTo>
                    <a:pt x="223" y="156"/>
                  </a:lnTo>
                  <a:lnTo>
                    <a:pt x="239" y="147"/>
                  </a:lnTo>
                  <a:lnTo>
                    <a:pt x="255" y="138"/>
                  </a:lnTo>
                  <a:lnTo>
                    <a:pt x="274" y="126"/>
                  </a:lnTo>
                  <a:lnTo>
                    <a:pt x="290" y="112"/>
                  </a:lnTo>
                  <a:lnTo>
                    <a:pt x="305" y="97"/>
                  </a:lnTo>
                  <a:lnTo>
                    <a:pt x="317" y="79"/>
                  </a:lnTo>
                  <a:lnTo>
                    <a:pt x="326" y="62"/>
                  </a:lnTo>
                  <a:lnTo>
                    <a:pt x="333" y="43"/>
                  </a:lnTo>
                  <a:lnTo>
                    <a:pt x="337" y="2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2" name="Freeform 59"/>
            <p:cNvSpPr>
              <a:spLocks/>
            </p:cNvSpPr>
            <p:nvPr/>
          </p:nvSpPr>
          <p:spPr bwMode="auto">
            <a:xfrm>
              <a:off x="5957" y="1961"/>
              <a:ext cx="80" cy="340"/>
            </a:xfrm>
            <a:custGeom>
              <a:avLst/>
              <a:gdLst>
                <a:gd name="T0" fmla="*/ 0 w 80"/>
                <a:gd name="T1" fmla="*/ 0 h 340"/>
                <a:gd name="T2" fmla="*/ 11 w 80"/>
                <a:gd name="T3" fmla="*/ 9 h 340"/>
                <a:gd name="T4" fmla="*/ 22 w 80"/>
                <a:gd name="T5" fmla="*/ 19 h 340"/>
                <a:gd name="T6" fmla="*/ 32 w 80"/>
                <a:gd name="T7" fmla="*/ 29 h 340"/>
                <a:gd name="T8" fmla="*/ 41 w 80"/>
                <a:gd name="T9" fmla="*/ 40 h 340"/>
                <a:gd name="T10" fmla="*/ 50 w 80"/>
                <a:gd name="T11" fmla="*/ 51 h 340"/>
                <a:gd name="T12" fmla="*/ 55 w 80"/>
                <a:gd name="T13" fmla="*/ 63 h 340"/>
                <a:gd name="T14" fmla="*/ 61 w 80"/>
                <a:gd name="T15" fmla="*/ 76 h 340"/>
                <a:gd name="T16" fmla="*/ 66 w 80"/>
                <a:gd name="T17" fmla="*/ 90 h 340"/>
                <a:gd name="T18" fmla="*/ 67 w 80"/>
                <a:gd name="T19" fmla="*/ 116 h 340"/>
                <a:gd name="T20" fmla="*/ 63 w 80"/>
                <a:gd name="T21" fmla="*/ 144 h 340"/>
                <a:gd name="T22" fmla="*/ 54 w 80"/>
                <a:gd name="T23" fmla="*/ 172 h 340"/>
                <a:gd name="T24" fmla="*/ 47 w 80"/>
                <a:gd name="T25" fmla="*/ 198 h 340"/>
                <a:gd name="T26" fmla="*/ 41 w 80"/>
                <a:gd name="T27" fmla="*/ 233 h 340"/>
                <a:gd name="T28" fmla="*/ 42 w 80"/>
                <a:gd name="T29" fmla="*/ 270 h 340"/>
                <a:gd name="T30" fmla="*/ 48 w 80"/>
                <a:gd name="T31" fmla="*/ 307 h 340"/>
                <a:gd name="T32" fmla="*/ 58 w 80"/>
                <a:gd name="T33" fmla="*/ 340 h 340"/>
                <a:gd name="T34" fmla="*/ 58 w 80"/>
                <a:gd name="T35" fmla="*/ 340 h 340"/>
                <a:gd name="T36" fmla="*/ 58 w 80"/>
                <a:gd name="T37" fmla="*/ 340 h 340"/>
                <a:gd name="T38" fmla="*/ 58 w 80"/>
                <a:gd name="T39" fmla="*/ 340 h 340"/>
                <a:gd name="T40" fmla="*/ 58 w 80"/>
                <a:gd name="T41" fmla="*/ 339 h 340"/>
                <a:gd name="T42" fmla="*/ 51 w 80"/>
                <a:gd name="T43" fmla="*/ 314 h 340"/>
                <a:gd name="T44" fmla="*/ 47 w 80"/>
                <a:gd name="T45" fmla="*/ 289 h 340"/>
                <a:gd name="T46" fmla="*/ 45 w 80"/>
                <a:gd name="T47" fmla="*/ 264 h 340"/>
                <a:gd name="T48" fmla="*/ 44 w 80"/>
                <a:gd name="T49" fmla="*/ 236 h 340"/>
                <a:gd name="T50" fmla="*/ 48 w 80"/>
                <a:gd name="T51" fmla="*/ 205 h 340"/>
                <a:gd name="T52" fmla="*/ 55 w 80"/>
                <a:gd name="T53" fmla="*/ 176 h 340"/>
                <a:gd name="T54" fmla="*/ 66 w 80"/>
                <a:gd name="T55" fmla="*/ 148 h 340"/>
                <a:gd name="T56" fmla="*/ 76 w 80"/>
                <a:gd name="T57" fmla="*/ 119 h 340"/>
                <a:gd name="T58" fmla="*/ 80 w 80"/>
                <a:gd name="T59" fmla="*/ 97 h 340"/>
                <a:gd name="T60" fmla="*/ 79 w 80"/>
                <a:gd name="T61" fmla="*/ 78 h 340"/>
                <a:gd name="T62" fmla="*/ 73 w 80"/>
                <a:gd name="T63" fmla="*/ 62 h 340"/>
                <a:gd name="T64" fmla="*/ 63 w 80"/>
                <a:gd name="T65" fmla="*/ 46 h 340"/>
                <a:gd name="T66" fmla="*/ 51 w 80"/>
                <a:gd name="T67" fmla="*/ 32 h 340"/>
                <a:gd name="T68" fmla="*/ 35 w 80"/>
                <a:gd name="T69" fmla="*/ 21 h 340"/>
                <a:gd name="T70" fmla="*/ 19 w 80"/>
                <a:gd name="T71" fmla="*/ 10 h 340"/>
                <a:gd name="T72" fmla="*/ 1 w 80"/>
                <a:gd name="T73" fmla="*/ 0 h 340"/>
                <a:gd name="T74" fmla="*/ 1 w 80"/>
                <a:gd name="T75" fmla="*/ 0 h 340"/>
                <a:gd name="T76" fmla="*/ 1 w 80"/>
                <a:gd name="T77" fmla="*/ 0 h 340"/>
                <a:gd name="T78" fmla="*/ 0 w 80"/>
                <a:gd name="T79" fmla="*/ 0 h 340"/>
                <a:gd name="T80" fmla="*/ 0 w 80"/>
                <a:gd name="T81" fmla="*/ 0 h 340"/>
                <a:gd name="T82" fmla="*/ 0 w 80"/>
                <a:gd name="T83" fmla="*/ 0 h 34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0" h="340">
                  <a:moveTo>
                    <a:pt x="0" y="0"/>
                  </a:moveTo>
                  <a:lnTo>
                    <a:pt x="11" y="9"/>
                  </a:lnTo>
                  <a:lnTo>
                    <a:pt x="22" y="19"/>
                  </a:lnTo>
                  <a:lnTo>
                    <a:pt x="32" y="29"/>
                  </a:lnTo>
                  <a:lnTo>
                    <a:pt x="41" y="40"/>
                  </a:lnTo>
                  <a:lnTo>
                    <a:pt x="50" y="51"/>
                  </a:lnTo>
                  <a:lnTo>
                    <a:pt x="55" y="63"/>
                  </a:lnTo>
                  <a:lnTo>
                    <a:pt x="61" y="76"/>
                  </a:lnTo>
                  <a:lnTo>
                    <a:pt x="66" y="90"/>
                  </a:lnTo>
                  <a:lnTo>
                    <a:pt x="67" y="116"/>
                  </a:lnTo>
                  <a:lnTo>
                    <a:pt x="63" y="144"/>
                  </a:lnTo>
                  <a:lnTo>
                    <a:pt x="54" y="172"/>
                  </a:lnTo>
                  <a:lnTo>
                    <a:pt x="47" y="198"/>
                  </a:lnTo>
                  <a:lnTo>
                    <a:pt x="41" y="233"/>
                  </a:lnTo>
                  <a:lnTo>
                    <a:pt x="42" y="270"/>
                  </a:lnTo>
                  <a:lnTo>
                    <a:pt x="48" y="307"/>
                  </a:lnTo>
                  <a:lnTo>
                    <a:pt x="58" y="340"/>
                  </a:lnTo>
                  <a:lnTo>
                    <a:pt x="58" y="339"/>
                  </a:lnTo>
                  <a:lnTo>
                    <a:pt x="51" y="314"/>
                  </a:lnTo>
                  <a:lnTo>
                    <a:pt x="47" y="289"/>
                  </a:lnTo>
                  <a:lnTo>
                    <a:pt x="45" y="264"/>
                  </a:lnTo>
                  <a:lnTo>
                    <a:pt x="44" y="236"/>
                  </a:lnTo>
                  <a:lnTo>
                    <a:pt x="48" y="205"/>
                  </a:lnTo>
                  <a:lnTo>
                    <a:pt x="55" y="176"/>
                  </a:lnTo>
                  <a:lnTo>
                    <a:pt x="66" y="148"/>
                  </a:lnTo>
                  <a:lnTo>
                    <a:pt x="76" y="119"/>
                  </a:lnTo>
                  <a:lnTo>
                    <a:pt x="80" y="97"/>
                  </a:lnTo>
                  <a:lnTo>
                    <a:pt x="79" y="78"/>
                  </a:lnTo>
                  <a:lnTo>
                    <a:pt x="73" y="62"/>
                  </a:lnTo>
                  <a:lnTo>
                    <a:pt x="63" y="46"/>
                  </a:lnTo>
                  <a:lnTo>
                    <a:pt x="51" y="32"/>
                  </a:lnTo>
                  <a:lnTo>
                    <a:pt x="35" y="21"/>
                  </a:lnTo>
                  <a:lnTo>
                    <a:pt x="19" y="1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3" name="Freeform 60"/>
            <p:cNvSpPr>
              <a:spLocks/>
            </p:cNvSpPr>
            <p:nvPr/>
          </p:nvSpPr>
          <p:spPr bwMode="auto">
            <a:xfrm>
              <a:off x="5985" y="2052"/>
              <a:ext cx="51" cy="34"/>
            </a:xfrm>
            <a:custGeom>
              <a:avLst/>
              <a:gdLst>
                <a:gd name="T0" fmla="*/ 0 w 51"/>
                <a:gd name="T1" fmla="*/ 0 h 34"/>
                <a:gd name="T2" fmla="*/ 0 w 51"/>
                <a:gd name="T3" fmla="*/ 3 h 34"/>
                <a:gd name="T4" fmla="*/ 0 w 51"/>
                <a:gd name="T5" fmla="*/ 7 h 34"/>
                <a:gd name="T6" fmla="*/ 0 w 51"/>
                <a:gd name="T7" fmla="*/ 12 h 34"/>
                <a:gd name="T8" fmla="*/ 1 w 51"/>
                <a:gd name="T9" fmla="*/ 15 h 34"/>
                <a:gd name="T10" fmla="*/ 4 w 51"/>
                <a:gd name="T11" fmla="*/ 19 h 34"/>
                <a:gd name="T12" fmla="*/ 7 w 51"/>
                <a:gd name="T13" fmla="*/ 22 h 34"/>
                <a:gd name="T14" fmla="*/ 10 w 51"/>
                <a:gd name="T15" fmla="*/ 25 h 34"/>
                <a:gd name="T16" fmla="*/ 13 w 51"/>
                <a:gd name="T17" fmla="*/ 28 h 34"/>
                <a:gd name="T18" fmla="*/ 17 w 51"/>
                <a:gd name="T19" fmla="*/ 29 h 34"/>
                <a:gd name="T20" fmla="*/ 22 w 51"/>
                <a:gd name="T21" fmla="*/ 31 h 34"/>
                <a:gd name="T22" fmla="*/ 26 w 51"/>
                <a:gd name="T23" fmla="*/ 32 h 34"/>
                <a:gd name="T24" fmla="*/ 30 w 51"/>
                <a:gd name="T25" fmla="*/ 32 h 34"/>
                <a:gd name="T26" fmla="*/ 35 w 51"/>
                <a:gd name="T27" fmla="*/ 34 h 34"/>
                <a:gd name="T28" fmla="*/ 39 w 51"/>
                <a:gd name="T29" fmla="*/ 32 h 34"/>
                <a:gd name="T30" fmla="*/ 44 w 51"/>
                <a:gd name="T31" fmla="*/ 32 h 34"/>
                <a:gd name="T32" fmla="*/ 47 w 51"/>
                <a:gd name="T33" fmla="*/ 29 h 34"/>
                <a:gd name="T34" fmla="*/ 48 w 51"/>
                <a:gd name="T35" fmla="*/ 28 h 34"/>
                <a:gd name="T36" fmla="*/ 51 w 51"/>
                <a:gd name="T37" fmla="*/ 26 h 34"/>
                <a:gd name="T38" fmla="*/ 51 w 51"/>
                <a:gd name="T39" fmla="*/ 23 h 34"/>
                <a:gd name="T40" fmla="*/ 51 w 51"/>
                <a:gd name="T41" fmla="*/ 22 h 34"/>
                <a:gd name="T42" fmla="*/ 48 w 51"/>
                <a:gd name="T43" fmla="*/ 18 h 34"/>
                <a:gd name="T44" fmla="*/ 42 w 51"/>
                <a:gd name="T45" fmla="*/ 15 h 34"/>
                <a:gd name="T46" fmla="*/ 35 w 51"/>
                <a:gd name="T47" fmla="*/ 15 h 34"/>
                <a:gd name="T48" fmla="*/ 29 w 51"/>
                <a:gd name="T49" fmla="*/ 15 h 34"/>
                <a:gd name="T50" fmla="*/ 25 w 51"/>
                <a:gd name="T51" fmla="*/ 15 h 34"/>
                <a:gd name="T52" fmla="*/ 20 w 51"/>
                <a:gd name="T53" fmla="*/ 13 h 34"/>
                <a:gd name="T54" fmla="*/ 16 w 51"/>
                <a:gd name="T55" fmla="*/ 13 h 34"/>
                <a:gd name="T56" fmla="*/ 13 w 51"/>
                <a:gd name="T57" fmla="*/ 12 h 34"/>
                <a:gd name="T58" fmla="*/ 8 w 51"/>
                <a:gd name="T59" fmla="*/ 9 h 34"/>
                <a:gd name="T60" fmla="*/ 5 w 51"/>
                <a:gd name="T61" fmla="*/ 6 h 34"/>
                <a:gd name="T62" fmla="*/ 3 w 51"/>
                <a:gd name="T63" fmla="*/ 3 h 34"/>
                <a:gd name="T64" fmla="*/ 0 w 51"/>
                <a:gd name="T65" fmla="*/ 0 h 34"/>
                <a:gd name="T66" fmla="*/ 0 w 51"/>
                <a:gd name="T67" fmla="*/ 0 h 34"/>
                <a:gd name="T68" fmla="*/ 0 w 51"/>
                <a:gd name="T69" fmla="*/ 0 h 34"/>
                <a:gd name="T70" fmla="*/ 0 w 51"/>
                <a:gd name="T71" fmla="*/ 0 h 34"/>
                <a:gd name="T72" fmla="*/ 0 w 51"/>
                <a:gd name="T73" fmla="*/ 0 h 34"/>
                <a:gd name="T74" fmla="*/ 0 w 51"/>
                <a:gd name="T75" fmla="*/ 0 h 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1" h="34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4" y="19"/>
                  </a:lnTo>
                  <a:lnTo>
                    <a:pt x="7" y="22"/>
                  </a:lnTo>
                  <a:lnTo>
                    <a:pt x="10" y="25"/>
                  </a:lnTo>
                  <a:lnTo>
                    <a:pt x="13" y="28"/>
                  </a:lnTo>
                  <a:lnTo>
                    <a:pt x="17" y="29"/>
                  </a:lnTo>
                  <a:lnTo>
                    <a:pt x="22" y="31"/>
                  </a:lnTo>
                  <a:lnTo>
                    <a:pt x="26" y="32"/>
                  </a:lnTo>
                  <a:lnTo>
                    <a:pt x="30" y="32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4" y="32"/>
                  </a:lnTo>
                  <a:lnTo>
                    <a:pt x="47" y="29"/>
                  </a:lnTo>
                  <a:lnTo>
                    <a:pt x="48" y="28"/>
                  </a:lnTo>
                  <a:lnTo>
                    <a:pt x="51" y="26"/>
                  </a:lnTo>
                  <a:lnTo>
                    <a:pt x="51" y="23"/>
                  </a:lnTo>
                  <a:lnTo>
                    <a:pt x="51" y="22"/>
                  </a:lnTo>
                  <a:lnTo>
                    <a:pt x="48" y="18"/>
                  </a:lnTo>
                  <a:lnTo>
                    <a:pt x="42" y="15"/>
                  </a:lnTo>
                  <a:lnTo>
                    <a:pt x="35" y="15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0" y="13"/>
                  </a:lnTo>
                  <a:lnTo>
                    <a:pt x="16" y="13"/>
                  </a:lnTo>
                  <a:lnTo>
                    <a:pt x="13" y="12"/>
                  </a:lnTo>
                  <a:lnTo>
                    <a:pt x="8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4" name="Freeform 61"/>
            <p:cNvSpPr>
              <a:spLocks/>
            </p:cNvSpPr>
            <p:nvPr/>
          </p:nvSpPr>
          <p:spPr bwMode="auto">
            <a:xfrm>
              <a:off x="6121" y="2096"/>
              <a:ext cx="135" cy="35"/>
            </a:xfrm>
            <a:custGeom>
              <a:avLst/>
              <a:gdLst>
                <a:gd name="T0" fmla="*/ 0 w 135"/>
                <a:gd name="T1" fmla="*/ 0 h 35"/>
                <a:gd name="T2" fmla="*/ 1 w 135"/>
                <a:gd name="T3" fmla="*/ 7 h 35"/>
                <a:gd name="T4" fmla="*/ 4 w 135"/>
                <a:gd name="T5" fmla="*/ 13 h 35"/>
                <a:gd name="T6" fmla="*/ 10 w 135"/>
                <a:gd name="T7" fmla="*/ 19 h 35"/>
                <a:gd name="T8" fmla="*/ 16 w 135"/>
                <a:gd name="T9" fmla="*/ 22 h 35"/>
                <a:gd name="T10" fmla="*/ 24 w 135"/>
                <a:gd name="T11" fmla="*/ 26 h 35"/>
                <a:gd name="T12" fmla="*/ 31 w 135"/>
                <a:gd name="T13" fmla="*/ 28 h 35"/>
                <a:gd name="T14" fmla="*/ 38 w 135"/>
                <a:gd name="T15" fmla="*/ 31 h 35"/>
                <a:gd name="T16" fmla="*/ 44 w 135"/>
                <a:gd name="T17" fmla="*/ 32 h 35"/>
                <a:gd name="T18" fmla="*/ 54 w 135"/>
                <a:gd name="T19" fmla="*/ 35 h 35"/>
                <a:gd name="T20" fmla="*/ 66 w 135"/>
                <a:gd name="T21" fmla="*/ 35 h 35"/>
                <a:gd name="T22" fmla="*/ 78 w 135"/>
                <a:gd name="T23" fmla="*/ 35 h 35"/>
                <a:gd name="T24" fmla="*/ 90 w 135"/>
                <a:gd name="T25" fmla="*/ 35 h 35"/>
                <a:gd name="T26" fmla="*/ 101 w 135"/>
                <a:gd name="T27" fmla="*/ 34 h 35"/>
                <a:gd name="T28" fmla="*/ 113 w 135"/>
                <a:gd name="T29" fmla="*/ 31 h 35"/>
                <a:gd name="T30" fmla="*/ 123 w 135"/>
                <a:gd name="T31" fmla="*/ 28 h 35"/>
                <a:gd name="T32" fmla="*/ 134 w 135"/>
                <a:gd name="T33" fmla="*/ 23 h 35"/>
                <a:gd name="T34" fmla="*/ 134 w 135"/>
                <a:gd name="T35" fmla="*/ 23 h 35"/>
                <a:gd name="T36" fmla="*/ 135 w 135"/>
                <a:gd name="T37" fmla="*/ 22 h 35"/>
                <a:gd name="T38" fmla="*/ 135 w 135"/>
                <a:gd name="T39" fmla="*/ 22 h 35"/>
                <a:gd name="T40" fmla="*/ 134 w 135"/>
                <a:gd name="T41" fmla="*/ 22 h 35"/>
                <a:gd name="T42" fmla="*/ 123 w 135"/>
                <a:gd name="T43" fmla="*/ 23 h 35"/>
                <a:gd name="T44" fmla="*/ 113 w 135"/>
                <a:gd name="T45" fmla="*/ 25 h 35"/>
                <a:gd name="T46" fmla="*/ 104 w 135"/>
                <a:gd name="T47" fmla="*/ 23 h 35"/>
                <a:gd name="T48" fmla="*/ 94 w 135"/>
                <a:gd name="T49" fmla="*/ 23 h 35"/>
                <a:gd name="T50" fmla="*/ 84 w 135"/>
                <a:gd name="T51" fmla="*/ 22 h 35"/>
                <a:gd name="T52" fmla="*/ 75 w 135"/>
                <a:gd name="T53" fmla="*/ 19 h 35"/>
                <a:gd name="T54" fmla="*/ 65 w 135"/>
                <a:gd name="T55" fmla="*/ 18 h 35"/>
                <a:gd name="T56" fmla="*/ 54 w 135"/>
                <a:gd name="T57" fmla="*/ 15 h 35"/>
                <a:gd name="T58" fmla="*/ 47 w 135"/>
                <a:gd name="T59" fmla="*/ 13 h 35"/>
                <a:gd name="T60" fmla="*/ 41 w 135"/>
                <a:gd name="T61" fmla="*/ 10 h 35"/>
                <a:gd name="T62" fmla="*/ 34 w 135"/>
                <a:gd name="T63" fmla="*/ 9 h 35"/>
                <a:gd name="T64" fmla="*/ 28 w 135"/>
                <a:gd name="T65" fmla="*/ 6 h 35"/>
                <a:gd name="T66" fmla="*/ 21 w 135"/>
                <a:gd name="T67" fmla="*/ 3 h 35"/>
                <a:gd name="T68" fmla="*/ 15 w 135"/>
                <a:gd name="T69" fmla="*/ 1 h 35"/>
                <a:gd name="T70" fmla="*/ 7 w 135"/>
                <a:gd name="T71" fmla="*/ 0 h 35"/>
                <a:gd name="T72" fmla="*/ 0 w 135"/>
                <a:gd name="T73" fmla="*/ 0 h 35"/>
                <a:gd name="T74" fmla="*/ 0 w 135"/>
                <a:gd name="T75" fmla="*/ 0 h 35"/>
                <a:gd name="T76" fmla="*/ 0 w 135"/>
                <a:gd name="T77" fmla="*/ 0 h 35"/>
                <a:gd name="T78" fmla="*/ 0 w 135"/>
                <a:gd name="T79" fmla="*/ 0 h 35"/>
                <a:gd name="T80" fmla="*/ 0 w 135"/>
                <a:gd name="T81" fmla="*/ 0 h 35"/>
                <a:gd name="T82" fmla="*/ 0 w 135"/>
                <a:gd name="T83" fmla="*/ 0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5" h="35">
                  <a:moveTo>
                    <a:pt x="0" y="0"/>
                  </a:moveTo>
                  <a:lnTo>
                    <a:pt x="1" y="7"/>
                  </a:lnTo>
                  <a:lnTo>
                    <a:pt x="4" y="13"/>
                  </a:lnTo>
                  <a:lnTo>
                    <a:pt x="10" y="19"/>
                  </a:lnTo>
                  <a:lnTo>
                    <a:pt x="16" y="22"/>
                  </a:lnTo>
                  <a:lnTo>
                    <a:pt x="24" y="26"/>
                  </a:lnTo>
                  <a:lnTo>
                    <a:pt x="31" y="28"/>
                  </a:lnTo>
                  <a:lnTo>
                    <a:pt x="38" y="31"/>
                  </a:lnTo>
                  <a:lnTo>
                    <a:pt x="44" y="32"/>
                  </a:lnTo>
                  <a:lnTo>
                    <a:pt x="54" y="35"/>
                  </a:lnTo>
                  <a:lnTo>
                    <a:pt x="66" y="35"/>
                  </a:lnTo>
                  <a:lnTo>
                    <a:pt x="78" y="35"/>
                  </a:lnTo>
                  <a:lnTo>
                    <a:pt x="90" y="35"/>
                  </a:lnTo>
                  <a:lnTo>
                    <a:pt x="101" y="34"/>
                  </a:lnTo>
                  <a:lnTo>
                    <a:pt x="113" y="31"/>
                  </a:lnTo>
                  <a:lnTo>
                    <a:pt x="123" y="28"/>
                  </a:lnTo>
                  <a:lnTo>
                    <a:pt x="134" y="23"/>
                  </a:lnTo>
                  <a:lnTo>
                    <a:pt x="135" y="22"/>
                  </a:lnTo>
                  <a:lnTo>
                    <a:pt x="134" y="22"/>
                  </a:lnTo>
                  <a:lnTo>
                    <a:pt x="123" y="23"/>
                  </a:lnTo>
                  <a:lnTo>
                    <a:pt x="113" y="25"/>
                  </a:lnTo>
                  <a:lnTo>
                    <a:pt x="104" y="23"/>
                  </a:lnTo>
                  <a:lnTo>
                    <a:pt x="94" y="23"/>
                  </a:lnTo>
                  <a:lnTo>
                    <a:pt x="84" y="22"/>
                  </a:lnTo>
                  <a:lnTo>
                    <a:pt x="75" y="19"/>
                  </a:lnTo>
                  <a:lnTo>
                    <a:pt x="65" y="18"/>
                  </a:lnTo>
                  <a:lnTo>
                    <a:pt x="54" y="15"/>
                  </a:lnTo>
                  <a:lnTo>
                    <a:pt x="47" y="13"/>
                  </a:lnTo>
                  <a:lnTo>
                    <a:pt x="41" y="10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5" name="Freeform 62"/>
            <p:cNvSpPr>
              <a:spLocks/>
            </p:cNvSpPr>
            <p:nvPr/>
          </p:nvSpPr>
          <p:spPr bwMode="auto">
            <a:xfrm>
              <a:off x="6105" y="2015"/>
              <a:ext cx="204" cy="82"/>
            </a:xfrm>
            <a:custGeom>
              <a:avLst/>
              <a:gdLst>
                <a:gd name="T0" fmla="*/ 0 w 204"/>
                <a:gd name="T1" fmla="*/ 12 h 82"/>
                <a:gd name="T2" fmla="*/ 0 w 204"/>
                <a:gd name="T3" fmla="*/ 12 h 82"/>
                <a:gd name="T4" fmla="*/ 0 w 204"/>
                <a:gd name="T5" fmla="*/ 12 h 82"/>
                <a:gd name="T6" fmla="*/ 0 w 204"/>
                <a:gd name="T7" fmla="*/ 14 h 82"/>
                <a:gd name="T8" fmla="*/ 0 w 204"/>
                <a:gd name="T9" fmla="*/ 14 h 82"/>
                <a:gd name="T10" fmla="*/ 1 w 204"/>
                <a:gd name="T11" fmla="*/ 15 h 82"/>
                <a:gd name="T12" fmla="*/ 1 w 204"/>
                <a:gd name="T13" fmla="*/ 15 h 82"/>
                <a:gd name="T14" fmla="*/ 1 w 204"/>
                <a:gd name="T15" fmla="*/ 15 h 82"/>
                <a:gd name="T16" fmla="*/ 1 w 204"/>
                <a:gd name="T17" fmla="*/ 16 h 82"/>
                <a:gd name="T18" fmla="*/ 13 w 204"/>
                <a:gd name="T19" fmla="*/ 19 h 82"/>
                <a:gd name="T20" fmla="*/ 25 w 204"/>
                <a:gd name="T21" fmla="*/ 22 h 82"/>
                <a:gd name="T22" fmla="*/ 37 w 204"/>
                <a:gd name="T23" fmla="*/ 25 h 82"/>
                <a:gd name="T24" fmla="*/ 50 w 204"/>
                <a:gd name="T25" fmla="*/ 27 h 82"/>
                <a:gd name="T26" fmla="*/ 62 w 204"/>
                <a:gd name="T27" fmla="*/ 30 h 82"/>
                <a:gd name="T28" fmla="*/ 73 w 204"/>
                <a:gd name="T29" fmla="*/ 31 h 82"/>
                <a:gd name="T30" fmla="*/ 85 w 204"/>
                <a:gd name="T31" fmla="*/ 33 h 82"/>
                <a:gd name="T32" fmla="*/ 97 w 204"/>
                <a:gd name="T33" fmla="*/ 34 h 82"/>
                <a:gd name="T34" fmla="*/ 111 w 204"/>
                <a:gd name="T35" fmla="*/ 37 h 82"/>
                <a:gd name="T36" fmla="*/ 126 w 204"/>
                <a:gd name="T37" fmla="*/ 40 h 82"/>
                <a:gd name="T38" fmla="*/ 139 w 204"/>
                <a:gd name="T39" fmla="*/ 46 h 82"/>
                <a:gd name="T40" fmla="*/ 151 w 204"/>
                <a:gd name="T41" fmla="*/ 52 h 82"/>
                <a:gd name="T42" fmla="*/ 164 w 204"/>
                <a:gd name="T43" fmla="*/ 59 h 82"/>
                <a:gd name="T44" fmla="*/ 176 w 204"/>
                <a:gd name="T45" fmla="*/ 66 h 82"/>
                <a:gd name="T46" fmla="*/ 188 w 204"/>
                <a:gd name="T47" fmla="*/ 75 h 82"/>
                <a:gd name="T48" fmla="*/ 201 w 204"/>
                <a:gd name="T49" fmla="*/ 82 h 82"/>
                <a:gd name="T50" fmla="*/ 202 w 204"/>
                <a:gd name="T51" fmla="*/ 82 h 82"/>
                <a:gd name="T52" fmla="*/ 204 w 204"/>
                <a:gd name="T53" fmla="*/ 81 h 82"/>
                <a:gd name="T54" fmla="*/ 204 w 204"/>
                <a:gd name="T55" fmla="*/ 80 h 82"/>
                <a:gd name="T56" fmla="*/ 204 w 204"/>
                <a:gd name="T57" fmla="*/ 78 h 82"/>
                <a:gd name="T58" fmla="*/ 198 w 204"/>
                <a:gd name="T59" fmla="*/ 71 h 82"/>
                <a:gd name="T60" fmla="*/ 191 w 204"/>
                <a:gd name="T61" fmla="*/ 65 h 82"/>
                <a:gd name="T62" fmla="*/ 185 w 204"/>
                <a:gd name="T63" fmla="*/ 58 h 82"/>
                <a:gd name="T64" fmla="*/ 179 w 204"/>
                <a:gd name="T65" fmla="*/ 50 h 82"/>
                <a:gd name="T66" fmla="*/ 173 w 204"/>
                <a:gd name="T67" fmla="*/ 43 h 82"/>
                <a:gd name="T68" fmla="*/ 167 w 204"/>
                <a:gd name="T69" fmla="*/ 36 h 82"/>
                <a:gd name="T70" fmla="*/ 160 w 204"/>
                <a:gd name="T71" fmla="*/ 30 h 82"/>
                <a:gd name="T72" fmla="*/ 152 w 204"/>
                <a:gd name="T73" fmla="*/ 24 h 82"/>
                <a:gd name="T74" fmla="*/ 145 w 204"/>
                <a:gd name="T75" fmla="*/ 19 h 82"/>
                <a:gd name="T76" fmla="*/ 138 w 204"/>
                <a:gd name="T77" fmla="*/ 15 h 82"/>
                <a:gd name="T78" fmla="*/ 129 w 204"/>
                <a:gd name="T79" fmla="*/ 12 h 82"/>
                <a:gd name="T80" fmla="*/ 120 w 204"/>
                <a:gd name="T81" fmla="*/ 9 h 82"/>
                <a:gd name="T82" fmla="*/ 111 w 204"/>
                <a:gd name="T83" fmla="*/ 8 h 82"/>
                <a:gd name="T84" fmla="*/ 103 w 204"/>
                <a:gd name="T85" fmla="*/ 6 h 82"/>
                <a:gd name="T86" fmla="*/ 94 w 204"/>
                <a:gd name="T87" fmla="*/ 5 h 82"/>
                <a:gd name="T88" fmla="*/ 85 w 204"/>
                <a:gd name="T89" fmla="*/ 3 h 82"/>
                <a:gd name="T90" fmla="*/ 79 w 204"/>
                <a:gd name="T91" fmla="*/ 2 h 82"/>
                <a:gd name="T92" fmla="*/ 69 w 204"/>
                <a:gd name="T93" fmla="*/ 2 h 82"/>
                <a:gd name="T94" fmla="*/ 54 w 204"/>
                <a:gd name="T95" fmla="*/ 0 h 82"/>
                <a:gd name="T96" fmla="*/ 40 w 204"/>
                <a:gd name="T97" fmla="*/ 0 h 82"/>
                <a:gd name="T98" fmla="*/ 25 w 204"/>
                <a:gd name="T99" fmla="*/ 2 h 82"/>
                <a:gd name="T100" fmla="*/ 12 w 204"/>
                <a:gd name="T101" fmla="*/ 3 h 82"/>
                <a:gd name="T102" fmla="*/ 3 w 204"/>
                <a:gd name="T103" fmla="*/ 6 h 82"/>
                <a:gd name="T104" fmla="*/ 0 w 204"/>
                <a:gd name="T105" fmla="*/ 12 h 82"/>
                <a:gd name="T106" fmla="*/ 0 w 204"/>
                <a:gd name="T107" fmla="*/ 12 h 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4" h="82">
                  <a:moveTo>
                    <a:pt x="0" y="12"/>
                  </a:moveTo>
                  <a:lnTo>
                    <a:pt x="0" y="12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3" y="19"/>
                  </a:lnTo>
                  <a:lnTo>
                    <a:pt x="25" y="22"/>
                  </a:lnTo>
                  <a:lnTo>
                    <a:pt x="37" y="25"/>
                  </a:lnTo>
                  <a:lnTo>
                    <a:pt x="50" y="27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5" y="33"/>
                  </a:lnTo>
                  <a:lnTo>
                    <a:pt x="97" y="34"/>
                  </a:lnTo>
                  <a:lnTo>
                    <a:pt x="111" y="37"/>
                  </a:lnTo>
                  <a:lnTo>
                    <a:pt x="126" y="40"/>
                  </a:lnTo>
                  <a:lnTo>
                    <a:pt x="139" y="46"/>
                  </a:lnTo>
                  <a:lnTo>
                    <a:pt x="151" y="52"/>
                  </a:lnTo>
                  <a:lnTo>
                    <a:pt x="164" y="59"/>
                  </a:lnTo>
                  <a:lnTo>
                    <a:pt x="176" y="66"/>
                  </a:lnTo>
                  <a:lnTo>
                    <a:pt x="188" y="75"/>
                  </a:lnTo>
                  <a:lnTo>
                    <a:pt x="201" y="82"/>
                  </a:lnTo>
                  <a:lnTo>
                    <a:pt x="202" y="82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4" y="78"/>
                  </a:lnTo>
                  <a:lnTo>
                    <a:pt x="198" y="71"/>
                  </a:lnTo>
                  <a:lnTo>
                    <a:pt x="191" y="65"/>
                  </a:lnTo>
                  <a:lnTo>
                    <a:pt x="185" y="58"/>
                  </a:lnTo>
                  <a:lnTo>
                    <a:pt x="179" y="50"/>
                  </a:lnTo>
                  <a:lnTo>
                    <a:pt x="173" y="43"/>
                  </a:lnTo>
                  <a:lnTo>
                    <a:pt x="167" y="36"/>
                  </a:lnTo>
                  <a:lnTo>
                    <a:pt x="160" y="30"/>
                  </a:lnTo>
                  <a:lnTo>
                    <a:pt x="152" y="24"/>
                  </a:lnTo>
                  <a:lnTo>
                    <a:pt x="145" y="19"/>
                  </a:lnTo>
                  <a:lnTo>
                    <a:pt x="138" y="15"/>
                  </a:lnTo>
                  <a:lnTo>
                    <a:pt x="129" y="12"/>
                  </a:lnTo>
                  <a:lnTo>
                    <a:pt x="120" y="9"/>
                  </a:lnTo>
                  <a:lnTo>
                    <a:pt x="111" y="8"/>
                  </a:lnTo>
                  <a:lnTo>
                    <a:pt x="103" y="6"/>
                  </a:lnTo>
                  <a:lnTo>
                    <a:pt x="94" y="5"/>
                  </a:lnTo>
                  <a:lnTo>
                    <a:pt x="85" y="3"/>
                  </a:lnTo>
                  <a:lnTo>
                    <a:pt x="79" y="2"/>
                  </a:lnTo>
                  <a:lnTo>
                    <a:pt x="69" y="2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25" y="2"/>
                  </a:lnTo>
                  <a:lnTo>
                    <a:pt x="12" y="3"/>
                  </a:lnTo>
                  <a:lnTo>
                    <a:pt x="3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6" name="Freeform 63"/>
            <p:cNvSpPr>
              <a:spLocks/>
            </p:cNvSpPr>
            <p:nvPr/>
          </p:nvSpPr>
          <p:spPr bwMode="auto">
            <a:xfrm>
              <a:off x="5860" y="2073"/>
              <a:ext cx="144" cy="162"/>
            </a:xfrm>
            <a:custGeom>
              <a:avLst/>
              <a:gdLst>
                <a:gd name="T0" fmla="*/ 144 w 144"/>
                <a:gd name="T1" fmla="*/ 93 h 162"/>
                <a:gd name="T2" fmla="*/ 141 w 144"/>
                <a:gd name="T3" fmla="*/ 77 h 162"/>
                <a:gd name="T4" fmla="*/ 138 w 144"/>
                <a:gd name="T5" fmla="*/ 61 h 162"/>
                <a:gd name="T6" fmla="*/ 132 w 144"/>
                <a:gd name="T7" fmla="*/ 48 h 162"/>
                <a:gd name="T8" fmla="*/ 125 w 144"/>
                <a:gd name="T9" fmla="*/ 35 h 162"/>
                <a:gd name="T10" fmla="*/ 116 w 144"/>
                <a:gd name="T11" fmla="*/ 23 h 162"/>
                <a:gd name="T12" fmla="*/ 104 w 144"/>
                <a:gd name="T13" fmla="*/ 14 h 162"/>
                <a:gd name="T14" fmla="*/ 91 w 144"/>
                <a:gd name="T15" fmla="*/ 7 h 162"/>
                <a:gd name="T16" fmla="*/ 75 w 144"/>
                <a:gd name="T17" fmla="*/ 1 h 162"/>
                <a:gd name="T18" fmla="*/ 63 w 144"/>
                <a:gd name="T19" fmla="*/ 0 h 162"/>
                <a:gd name="T20" fmla="*/ 51 w 144"/>
                <a:gd name="T21" fmla="*/ 1 h 162"/>
                <a:gd name="T22" fmla="*/ 41 w 144"/>
                <a:gd name="T23" fmla="*/ 5 h 162"/>
                <a:gd name="T24" fmla="*/ 31 w 144"/>
                <a:gd name="T25" fmla="*/ 11 h 162"/>
                <a:gd name="T26" fmla="*/ 22 w 144"/>
                <a:gd name="T27" fmla="*/ 19 h 162"/>
                <a:gd name="T28" fmla="*/ 15 w 144"/>
                <a:gd name="T29" fmla="*/ 29 h 162"/>
                <a:gd name="T30" fmla="*/ 9 w 144"/>
                <a:gd name="T31" fmla="*/ 38 h 162"/>
                <a:gd name="T32" fmla="*/ 4 w 144"/>
                <a:gd name="T33" fmla="*/ 48 h 162"/>
                <a:gd name="T34" fmla="*/ 0 w 144"/>
                <a:gd name="T35" fmla="*/ 71 h 162"/>
                <a:gd name="T36" fmla="*/ 4 w 144"/>
                <a:gd name="T37" fmla="*/ 96 h 162"/>
                <a:gd name="T38" fmla="*/ 16 w 144"/>
                <a:gd name="T39" fmla="*/ 120 h 162"/>
                <a:gd name="T40" fmla="*/ 34 w 144"/>
                <a:gd name="T41" fmla="*/ 140 h 162"/>
                <a:gd name="T42" fmla="*/ 56 w 144"/>
                <a:gd name="T43" fmla="*/ 155 h 162"/>
                <a:gd name="T44" fmla="*/ 79 w 144"/>
                <a:gd name="T45" fmla="*/ 162 h 162"/>
                <a:gd name="T46" fmla="*/ 103 w 144"/>
                <a:gd name="T47" fmla="*/ 161 h 162"/>
                <a:gd name="T48" fmla="*/ 125 w 144"/>
                <a:gd name="T49" fmla="*/ 148 h 162"/>
                <a:gd name="T50" fmla="*/ 125 w 144"/>
                <a:gd name="T51" fmla="*/ 146 h 162"/>
                <a:gd name="T52" fmla="*/ 125 w 144"/>
                <a:gd name="T53" fmla="*/ 145 h 162"/>
                <a:gd name="T54" fmla="*/ 125 w 144"/>
                <a:gd name="T55" fmla="*/ 145 h 162"/>
                <a:gd name="T56" fmla="*/ 123 w 144"/>
                <a:gd name="T57" fmla="*/ 146 h 162"/>
                <a:gd name="T58" fmla="*/ 104 w 144"/>
                <a:gd name="T59" fmla="*/ 152 h 162"/>
                <a:gd name="T60" fmla="*/ 85 w 144"/>
                <a:gd name="T61" fmla="*/ 151 h 162"/>
                <a:gd name="T62" fmla="*/ 66 w 144"/>
                <a:gd name="T63" fmla="*/ 143 h 162"/>
                <a:gd name="T64" fmla="*/ 50 w 144"/>
                <a:gd name="T65" fmla="*/ 130 h 162"/>
                <a:gd name="T66" fmla="*/ 35 w 144"/>
                <a:gd name="T67" fmla="*/ 114 h 162"/>
                <a:gd name="T68" fmla="*/ 23 w 144"/>
                <a:gd name="T69" fmla="*/ 96 h 162"/>
                <a:gd name="T70" fmla="*/ 16 w 144"/>
                <a:gd name="T71" fmla="*/ 79 h 162"/>
                <a:gd name="T72" fmla="*/ 13 w 144"/>
                <a:gd name="T73" fmla="*/ 61 h 162"/>
                <a:gd name="T74" fmla="*/ 16 w 144"/>
                <a:gd name="T75" fmla="*/ 44 h 162"/>
                <a:gd name="T76" fmla="*/ 23 w 144"/>
                <a:gd name="T77" fmla="*/ 29 h 162"/>
                <a:gd name="T78" fmla="*/ 34 w 144"/>
                <a:gd name="T79" fmla="*/ 19 h 162"/>
                <a:gd name="T80" fmla="*/ 48 w 144"/>
                <a:gd name="T81" fmla="*/ 11 h 162"/>
                <a:gd name="T82" fmla="*/ 63 w 144"/>
                <a:gd name="T83" fmla="*/ 10 h 162"/>
                <a:gd name="T84" fmla="*/ 79 w 144"/>
                <a:gd name="T85" fmla="*/ 10 h 162"/>
                <a:gd name="T86" fmla="*/ 95 w 144"/>
                <a:gd name="T87" fmla="*/ 14 h 162"/>
                <a:gd name="T88" fmla="*/ 110 w 144"/>
                <a:gd name="T89" fmla="*/ 23 h 162"/>
                <a:gd name="T90" fmla="*/ 123 w 144"/>
                <a:gd name="T91" fmla="*/ 38 h 162"/>
                <a:gd name="T92" fmla="*/ 133 w 144"/>
                <a:gd name="T93" fmla="*/ 55 h 162"/>
                <a:gd name="T94" fmla="*/ 139 w 144"/>
                <a:gd name="T95" fmla="*/ 74 h 162"/>
                <a:gd name="T96" fmla="*/ 142 w 144"/>
                <a:gd name="T97" fmla="*/ 95 h 162"/>
                <a:gd name="T98" fmla="*/ 142 w 144"/>
                <a:gd name="T99" fmla="*/ 95 h 162"/>
                <a:gd name="T100" fmla="*/ 144 w 144"/>
                <a:gd name="T101" fmla="*/ 93 h 162"/>
                <a:gd name="T102" fmla="*/ 144 w 144"/>
                <a:gd name="T103" fmla="*/ 93 h 162"/>
                <a:gd name="T104" fmla="*/ 144 w 144"/>
                <a:gd name="T105" fmla="*/ 93 h 162"/>
                <a:gd name="T106" fmla="*/ 144 w 144"/>
                <a:gd name="T107" fmla="*/ 93 h 1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44" h="162">
                  <a:moveTo>
                    <a:pt x="144" y="93"/>
                  </a:moveTo>
                  <a:lnTo>
                    <a:pt x="141" y="77"/>
                  </a:lnTo>
                  <a:lnTo>
                    <a:pt x="138" y="61"/>
                  </a:lnTo>
                  <a:lnTo>
                    <a:pt x="132" y="48"/>
                  </a:lnTo>
                  <a:lnTo>
                    <a:pt x="125" y="35"/>
                  </a:lnTo>
                  <a:lnTo>
                    <a:pt x="116" y="23"/>
                  </a:lnTo>
                  <a:lnTo>
                    <a:pt x="104" y="14"/>
                  </a:lnTo>
                  <a:lnTo>
                    <a:pt x="91" y="7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1" y="1"/>
                  </a:lnTo>
                  <a:lnTo>
                    <a:pt x="41" y="5"/>
                  </a:lnTo>
                  <a:lnTo>
                    <a:pt x="31" y="11"/>
                  </a:lnTo>
                  <a:lnTo>
                    <a:pt x="22" y="19"/>
                  </a:lnTo>
                  <a:lnTo>
                    <a:pt x="15" y="29"/>
                  </a:lnTo>
                  <a:lnTo>
                    <a:pt x="9" y="38"/>
                  </a:lnTo>
                  <a:lnTo>
                    <a:pt x="4" y="48"/>
                  </a:lnTo>
                  <a:lnTo>
                    <a:pt x="0" y="71"/>
                  </a:lnTo>
                  <a:lnTo>
                    <a:pt x="4" y="96"/>
                  </a:lnTo>
                  <a:lnTo>
                    <a:pt x="16" y="120"/>
                  </a:lnTo>
                  <a:lnTo>
                    <a:pt x="34" y="140"/>
                  </a:lnTo>
                  <a:lnTo>
                    <a:pt x="56" y="155"/>
                  </a:lnTo>
                  <a:lnTo>
                    <a:pt x="79" y="162"/>
                  </a:lnTo>
                  <a:lnTo>
                    <a:pt x="103" y="161"/>
                  </a:lnTo>
                  <a:lnTo>
                    <a:pt x="125" y="148"/>
                  </a:lnTo>
                  <a:lnTo>
                    <a:pt x="125" y="146"/>
                  </a:lnTo>
                  <a:lnTo>
                    <a:pt x="125" y="145"/>
                  </a:lnTo>
                  <a:lnTo>
                    <a:pt x="123" y="146"/>
                  </a:lnTo>
                  <a:lnTo>
                    <a:pt x="104" y="152"/>
                  </a:lnTo>
                  <a:lnTo>
                    <a:pt x="85" y="151"/>
                  </a:lnTo>
                  <a:lnTo>
                    <a:pt x="66" y="143"/>
                  </a:lnTo>
                  <a:lnTo>
                    <a:pt x="50" y="130"/>
                  </a:lnTo>
                  <a:lnTo>
                    <a:pt x="35" y="114"/>
                  </a:lnTo>
                  <a:lnTo>
                    <a:pt x="23" y="96"/>
                  </a:lnTo>
                  <a:lnTo>
                    <a:pt x="16" y="79"/>
                  </a:lnTo>
                  <a:lnTo>
                    <a:pt x="13" y="61"/>
                  </a:lnTo>
                  <a:lnTo>
                    <a:pt x="16" y="44"/>
                  </a:lnTo>
                  <a:lnTo>
                    <a:pt x="23" y="29"/>
                  </a:lnTo>
                  <a:lnTo>
                    <a:pt x="34" y="19"/>
                  </a:lnTo>
                  <a:lnTo>
                    <a:pt x="48" y="11"/>
                  </a:lnTo>
                  <a:lnTo>
                    <a:pt x="63" y="10"/>
                  </a:lnTo>
                  <a:lnTo>
                    <a:pt x="79" y="10"/>
                  </a:lnTo>
                  <a:lnTo>
                    <a:pt x="95" y="14"/>
                  </a:lnTo>
                  <a:lnTo>
                    <a:pt x="110" y="23"/>
                  </a:lnTo>
                  <a:lnTo>
                    <a:pt x="123" y="38"/>
                  </a:lnTo>
                  <a:lnTo>
                    <a:pt x="133" y="55"/>
                  </a:lnTo>
                  <a:lnTo>
                    <a:pt x="139" y="74"/>
                  </a:lnTo>
                  <a:lnTo>
                    <a:pt x="142" y="95"/>
                  </a:lnTo>
                  <a:lnTo>
                    <a:pt x="144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7" name="Freeform 64"/>
            <p:cNvSpPr>
              <a:spLocks/>
            </p:cNvSpPr>
            <p:nvPr/>
          </p:nvSpPr>
          <p:spPr bwMode="auto">
            <a:xfrm>
              <a:off x="6001" y="2152"/>
              <a:ext cx="61" cy="50"/>
            </a:xfrm>
            <a:custGeom>
              <a:avLst/>
              <a:gdLst>
                <a:gd name="T0" fmla="*/ 0 w 61"/>
                <a:gd name="T1" fmla="*/ 19 h 50"/>
                <a:gd name="T2" fmla="*/ 6 w 61"/>
                <a:gd name="T3" fmla="*/ 10 h 50"/>
                <a:gd name="T4" fmla="*/ 17 w 61"/>
                <a:gd name="T5" fmla="*/ 10 h 50"/>
                <a:gd name="T6" fmla="*/ 28 w 61"/>
                <a:gd name="T7" fmla="*/ 16 h 50"/>
                <a:gd name="T8" fmla="*/ 36 w 61"/>
                <a:gd name="T9" fmla="*/ 23 h 50"/>
                <a:gd name="T10" fmla="*/ 39 w 61"/>
                <a:gd name="T11" fmla="*/ 28 h 50"/>
                <a:gd name="T12" fmla="*/ 42 w 61"/>
                <a:gd name="T13" fmla="*/ 31 h 50"/>
                <a:gd name="T14" fmla="*/ 44 w 61"/>
                <a:gd name="T15" fmla="*/ 35 h 50"/>
                <a:gd name="T16" fmla="*/ 47 w 61"/>
                <a:gd name="T17" fmla="*/ 39 h 50"/>
                <a:gd name="T18" fmla="*/ 48 w 61"/>
                <a:gd name="T19" fmla="*/ 42 h 50"/>
                <a:gd name="T20" fmla="*/ 50 w 61"/>
                <a:gd name="T21" fmla="*/ 47 h 50"/>
                <a:gd name="T22" fmla="*/ 53 w 61"/>
                <a:gd name="T23" fmla="*/ 48 h 50"/>
                <a:gd name="T24" fmla="*/ 55 w 61"/>
                <a:gd name="T25" fmla="*/ 50 h 50"/>
                <a:gd name="T26" fmla="*/ 58 w 61"/>
                <a:gd name="T27" fmla="*/ 50 h 50"/>
                <a:gd name="T28" fmla="*/ 60 w 61"/>
                <a:gd name="T29" fmla="*/ 48 h 50"/>
                <a:gd name="T30" fmla="*/ 61 w 61"/>
                <a:gd name="T31" fmla="*/ 45 h 50"/>
                <a:gd name="T32" fmla="*/ 61 w 61"/>
                <a:gd name="T33" fmla="*/ 42 h 50"/>
                <a:gd name="T34" fmla="*/ 58 w 61"/>
                <a:gd name="T35" fmla="*/ 28 h 50"/>
                <a:gd name="T36" fmla="*/ 53 w 61"/>
                <a:gd name="T37" fmla="*/ 14 h 50"/>
                <a:gd name="T38" fmla="*/ 42 w 61"/>
                <a:gd name="T39" fmla="*/ 4 h 50"/>
                <a:gd name="T40" fmla="*/ 28 w 61"/>
                <a:gd name="T41" fmla="*/ 0 h 50"/>
                <a:gd name="T42" fmla="*/ 17 w 61"/>
                <a:gd name="T43" fmla="*/ 0 h 50"/>
                <a:gd name="T44" fmla="*/ 9 w 61"/>
                <a:gd name="T45" fmla="*/ 3 h 50"/>
                <a:gd name="T46" fmla="*/ 3 w 61"/>
                <a:gd name="T47" fmla="*/ 10 h 50"/>
                <a:gd name="T48" fmla="*/ 0 w 61"/>
                <a:gd name="T49" fmla="*/ 19 h 50"/>
                <a:gd name="T50" fmla="*/ 0 w 61"/>
                <a:gd name="T51" fmla="*/ 19 h 50"/>
                <a:gd name="T52" fmla="*/ 0 w 61"/>
                <a:gd name="T53" fmla="*/ 19 h 50"/>
                <a:gd name="T54" fmla="*/ 0 w 61"/>
                <a:gd name="T55" fmla="*/ 19 h 50"/>
                <a:gd name="T56" fmla="*/ 0 w 61"/>
                <a:gd name="T57" fmla="*/ 19 h 50"/>
                <a:gd name="T58" fmla="*/ 0 w 61"/>
                <a:gd name="T59" fmla="*/ 19 h 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1" h="50">
                  <a:moveTo>
                    <a:pt x="0" y="19"/>
                  </a:moveTo>
                  <a:lnTo>
                    <a:pt x="6" y="10"/>
                  </a:lnTo>
                  <a:lnTo>
                    <a:pt x="17" y="10"/>
                  </a:lnTo>
                  <a:lnTo>
                    <a:pt x="28" y="16"/>
                  </a:lnTo>
                  <a:lnTo>
                    <a:pt x="36" y="23"/>
                  </a:lnTo>
                  <a:lnTo>
                    <a:pt x="39" y="28"/>
                  </a:lnTo>
                  <a:lnTo>
                    <a:pt x="42" y="31"/>
                  </a:lnTo>
                  <a:lnTo>
                    <a:pt x="44" y="35"/>
                  </a:lnTo>
                  <a:lnTo>
                    <a:pt x="47" y="39"/>
                  </a:lnTo>
                  <a:lnTo>
                    <a:pt x="48" y="42"/>
                  </a:lnTo>
                  <a:lnTo>
                    <a:pt x="50" y="47"/>
                  </a:lnTo>
                  <a:lnTo>
                    <a:pt x="53" y="48"/>
                  </a:lnTo>
                  <a:lnTo>
                    <a:pt x="55" y="50"/>
                  </a:lnTo>
                  <a:lnTo>
                    <a:pt x="58" y="50"/>
                  </a:lnTo>
                  <a:lnTo>
                    <a:pt x="60" y="48"/>
                  </a:lnTo>
                  <a:lnTo>
                    <a:pt x="61" y="45"/>
                  </a:lnTo>
                  <a:lnTo>
                    <a:pt x="61" y="42"/>
                  </a:lnTo>
                  <a:lnTo>
                    <a:pt x="58" y="28"/>
                  </a:lnTo>
                  <a:lnTo>
                    <a:pt x="53" y="14"/>
                  </a:lnTo>
                  <a:lnTo>
                    <a:pt x="42" y="4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9" y="3"/>
                  </a:lnTo>
                  <a:lnTo>
                    <a:pt x="3" y="1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8" name="Freeform 65"/>
            <p:cNvSpPr>
              <a:spLocks/>
            </p:cNvSpPr>
            <p:nvPr/>
          </p:nvSpPr>
          <p:spPr bwMode="auto">
            <a:xfrm>
              <a:off x="6054" y="2143"/>
              <a:ext cx="157" cy="154"/>
            </a:xfrm>
            <a:custGeom>
              <a:avLst/>
              <a:gdLst>
                <a:gd name="T0" fmla="*/ 11 w 157"/>
                <a:gd name="T1" fmla="*/ 48 h 154"/>
                <a:gd name="T2" fmla="*/ 29 w 157"/>
                <a:gd name="T3" fmla="*/ 20 h 154"/>
                <a:gd name="T4" fmla="*/ 57 w 157"/>
                <a:gd name="T5" fmla="*/ 7 h 154"/>
                <a:gd name="T6" fmla="*/ 91 w 157"/>
                <a:gd name="T7" fmla="*/ 9 h 154"/>
                <a:gd name="T8" fmla="*/ 124 w 157"/>
                <a:gd name="T9" fmla="*/ 26 h 154"/>
                <a:gd name="T10" fmla="*/ 142 w 157"/>
                <a:gd name="T11" fmla="*/ 63 h 154"/>
                <a:gd name="T12" fmla="*/ 142 w 157"/>
                <a:gd name="T13" fmla="*/ 98 h 154"/>
                <a:gd name="T14" fmla="*/ 130 w 157"/>
                <a:gd name="T15" fmla="*/ 122 h 154"/>
                <a:gd name="T16" fmla="*/ 108 w 157"/>
                <a:gd name="T17" fmla="*/ 135 h 154"/>
                <a:gd name="T18" fmla="*/ 80 w 157"/>
                <a:gd name="T19" fmla="*/ 139 h 154"/>
                <a:gd name="T20" fmla="*/ 54 w 157"/>
                <a:gd name="T21" fmla="*/ 135 h 154"/>
                <a:gd name="T22" fmla="*/ 33 w 157"/>
                <a:gd name="T23" fmla="*/ 125 h 154"/>
                <a:gd name="T24" fmla="*/ 19 w 157"/>
                <a:gd name="T25" fmla="*/ 107 h 154"/>
                <a:gd name="T26" fmla="*/ 7 w 157"/>
                <a:gd name="T27" fmla="*/ 86 h 154"/>
                <a:gd name="T28" fmla="*/ 2 w 157"/>
                <a:gd name="T29" fmla="*/ 76 h 154"/>
                <a:gd name="T30" fmla="*/ 0 w 157"/>
                <a:gd name="T31" fmla="*/ 76 h 154"/>
                <a:gd name="T32" fmla="*/ 5 w 157"/>
                <a:gd name="T33" fmla="*/ 94 h 154"/>
                <a:gd name="T34" fmla="*/ 22 w 157"/>
                <a:gd name="T35" fmla="*/ 123 h 154"/>
                <a:gd name="T36" fmla="*/ 46 w 157"/>
                <a:gd name="T37" fmla="*/ 145 h 154"/>
                <a:gd name="T38" fmla="*/ 79 w 157"/>
                <a:gd name="T39" fmla="*/ 154 h 154"/>
                <a:gd name="T40" fmla="*/ 113 w 157"/>
                <a:gd name="T41" fmla="*/ 147 h 154"/>
                <a:gd name="T42" fmla="*/ 136 w 157"/>
                <a:gd name="T43" fmla="*/ 132 h 154"/>
                <a:gd name="T44" fmla="*/ 151 w 157"/>
                <a:gd name="T45" fmla="*/ 113 h 154"/>
                <a:gd name="T46" fmla="*/ 157 w 157"/>
                <a:gd name="T47" fmla="*/ 86 h 154"/>
                <a:gd name="T48" fmla="*/ 151 w 157"/>
                <a:gd name="T49" fmla="*/ 56 h 154"/>
                <a:gd name="T50" fmla="*/ 136 w 157"/>
                <a:gd name="T51" fmla="*/ 29 h 154"/>
                <a:gd name="T52" fmla="*/ 113 w 157"/>
                <a:gd name="T53" fmla="*/ 10 h 154"/>
                <a:gd name="T54" fmla="*/ 82 w 157"/>
                <a:gd name="T55" fmla="*/ 1 h 154"/>
                <a:gd name="T56" fmla="*/ 52 w 157"/>
                <a:gd name="T57" fmla="*/ 1 h 154"/>
                <a:gd name="T58" fmla="*/ 32 w 157"/>
                <a:gd name="T59" fmla="*/ 13 h 154"/>
                <a:gd name="T60" fmla="*/ 16 w 157"/>
                <a:gd name="T61" fmla="*/ 31 h 154"/>
                <a:gd name="T62" fmla="*/ 7 w 157"/>
                <a:gd name="T63" fmla="*/ 54 h 154"/>
                <a:gd name="T64" fmla="*/ 7 w 157"/>
                <a:gd name="T65" fmla="*/ 67 h 154"/>
                <a:gd name="T66" fmla="*/ 8 w 157"/>
                <a:gd name="T67" fmla="*/ 67 h 154"/>
                <a:gd name="T68" fmla="*/ 8 w 157"/>
                <a:gd name="T69" fmla="*/ 67 h 1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7" h="154">
                  <a:moveTo>
                    <a:pt x="8" y="67"/>
                  </a:moveTo>
                  <a:lnTo>
                    <a:pt x="11" y="48"/>
                  </a:lnTo>
                  <a:lnTo>
                    <a:pt x="19" y="34"/>
                  </a:lnTo>
                  <a:lnTo>
                    <a:pt x="29" y="20"/>
                  </a:lnTo>
                  <a:lnTo>
                    <a:pt x="42" y="12"/>
                  </a:lnTo>
                  <a:lnTo>
                    <a:pt x="57" y="7"/>
                  </a:lnTo>
                  <a:lnTo>
                    <a:pt x="73" y="6"/>
                  </a:lnTo>
                  <a:lnTo>
                    <a:pt x="91" y="9"/>
                  </a:lnTo>
                  <a:lnTo>
                    <a:pt x="107" y="15"/>
                  </a:lnTo>
                  <a:lnTo>
                    <a:pt x="124" y="26"/>
                  </a:lnTo>
                  <a:lnTo>
                    <a:pt x="135" y="44"/>
                  </a:lnTo>
                  <a:lnTo>
                    <a:pt x="142" y="63"/>
                  </a:lnTo>
                  <a:lnTo>
                    <a:pt x="143" y="84"/>
                  </a:lnTo>
                  <a:lnTo>
                    <a:pt x="142" y="98"/>
                  </a:lnTo>
                  <a:lnTo>
                    <a:pt x="137" y="111"/>
                  </a:lnTo>
                  <a:lnTo>
                    <a:pt x="130" y="122"/>
                  </a:lnTo>
                  <a:lnTo>
                    <a:pt x="120" y="129"/>
                  </a:lnTo>
                  <a:lnTo>
                    <a:pt x="108" y="135"/>
                  </a:lnTo>
                  <a:lnTo>
                    <a:pt x="95" y="138"/>
                  </a:lnTo>
                  <a:lnTo>
                    <a:pt x="80" y="139"/>
                  </a:lnTo>
                  <a:lnTo>
                    <a:pt x="66" y="138"/>
                  </a:lnTo>
                  <a:lnTo>
                    <a:pt x="54" y="135"/>
                  </a:lnTo>
                  <a:lnTo>
                    <a:pt x="44" y="130"/>
                  </a:lnTo>
                  <a:lnTo>
                    <a:pt x="33" y="125"/>
                  </a:lnTo>
                  <a:lnTo>
                    <a:pt x="26" y="116"/>
                  </a:lnTo>
                  <a:lnTo>
                    <a:pt x="19" y="107"/>
                  </a:lnTo>
                  <a:lnTo>
                    <a:pt x="11" y="98"/>
                  </a:lnTo>
                  <a:lnTo>
                    <a:pt x="7" y="86"/>
                  </a:lnTo>
                  <a:lnTo>
                    <a:pt x="2" y="76"/>
                  </a:lnTo>
                  <a:lnTo>
                    <a:pt x="1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5" y="94"/>
                  </a:lnTo>
                  <a:lnTo>
                    <a:pt x="13" y="110"/>
                  </a:lnTo>
                  <a:lnTo>
                    <a:pt x="22" y="123"/>
                  </a:lnTo>
                  <a:lnTo>
                    <a:pt x="33" y="136"/>
                  </a:lnTo>
                  <a:lnTo>
                    <a:pt x="46" y="145"/>
                  </a:lnTo>
                  <a:lnTo>
                    <a:pt x="61" y="151"/>
                  </a:lnTo>
                  <a:lnTo>
                    <a:pt x="79" y="154"/>
                  </a:lnTo>
                  <a:lnTo>
                    <a:pt x="98" y="151"/>
                  </a:lnTo>
                  <a:lnTo>
                    <a:pt x="113" y="147"/>
                  </a:lnTo>
                  <a:lnTo>
                    <a:pt x="124" y="141"/>
                  </a:lnTo>
                  <a:lnTo>
                    <a:pt x="136" y="132"/>
                  </a:lnTo>
                  <a:lnTo>
                    <a:pt x="145" y="123"/>
                  </a:lnTo>
                  <a:lnTo>
                    <a:pt x="151" y="113"/>
                  </a:lnTo>
                  <a:lnTo>
                    <a:pt x="155" y="101"/>
                  </a:lnTo>
                  <a:lnTo>
                    <a:pt x="157" y="86"/>
                  </a:lnTo>
                  <a:lnTo>
                    <a:pt x="155" y="72"/>
                  </a:lnTo>
                  <a:lnTo>
                    <a:pt x="151" y="56"/>
                  </a:lnTo>
                  <a:lnTo>
                    <a:pt x="145" y="41"/>
                  </a:lnTo>
                  <a:lnTo>
                    <a:pt x="136" y="29"/>
                  </a:lnTo>
                  <a:lnTo>
                    <a:pt x="124" y="18"/>
                  </a:lnTo>
                  <a:lnTo>
                    <a:pt x="113" y="10"/>
                  </a:lnTo>
                  <a:lnTo>
                    <a:pt x="98" y="4"/>
                  </a:lnTo>
                  <a:lnTo>
                    <a:pt x="82" y="1"/>
                  </a:lnTo>
                  <a:lnTo>
                    <a:pt x="66" y="0"/>
                  </a:lnTo>
                  <a:lnTo>
                    <a:pt x="52" y="1"/>
                  </a:lnTo>
                  <a:lnTo>
                    <a:pt x="41" y="6"/>
                  </a:lnTo>
                  <a:lnTo>
                    <a:pt x="32" y="13"/>
                  </a:lnTo>
                  <a:lnTo>
                    <a:pt x="23" y="20"/>
                  </a:lnTo>
                  <a:lnTo>
                    <a:pt x="16" y="31"/>
                  </a:lnTo>
                  <a:lnTo>
                    <a:pt x="10" y="42"/>
                  </a:lnTo>
                  <a:lnTo>
                    <a:pt x="7" y="54"/>
                  </a:lnTo>
                  <a:lnTo>
                    <a:pt x="7" y="67"/>
                  </a:lnTo>
                  <a:lnTo>
                    <a:pt x="8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9" name="Freeform 66"/>
            <p:cNvSpPr>
              <a:spLocks/>
            </p:cNvSpPr>
            <p:nvPr/>
          </p:nvSpPr>
          <p:spPr bwMode="auto">
            <a:xfrm>
              <a:off x="6189" y="2200"/>
              <a:ext cx="165" cy="37"/>
            </a:xfrm>
            <a:custGeom>
              <a:avLst/>
              <a:gdLst>
                <a:gd name="T0" fmla="*/ 165 w 165"/>
                <a:gd name="T1" fmla="*/ 0 h 37"/>
                <a:gd name="T2" fmla="*/ 145 w 165"/>
                <a:gd name="T3" fmla="*/ 3 h 37"/>
                <a:gd name="T4" fmla="*/ 124 w 165"/>
                <a:gd name="T5" fmla="*/ 6 h 37"/>
                <a:gd name="T6" fmla="*/ 104 w 165"/>
                <a:gd name="T7" fmla="*/ 9 h 37"/>
                <a:gd name="T8" fmla="*/ 85 w 165"/>
                <a:gd name="T9" fmla="*/ 12 h 37"/>
                <a:gd name="T10" fmla="*/ 64 w 165"/>
                <a:gd name="T11" fmla="*/ 16 h 37"/>
                <a:gd name="T12" fmla="*/ 44 w 165"/>
                <a:gd name="T13" fmla="*/ 19 h 37"/>
                <a:gd name="T14" fmla="*/ 24 w 165"/>
                <a:gd name="T15" fmla="*/ 24 h 37"/>
                <a:gd name="T16" fmla="*/ 4 w 165"/>
                <a:gd name="T17" fmla="*/ 29 h 37"/>
                <a:gd name="T18" fmla="*/ 1 w 165"/>
                <a:gd name="T19" fmla="*/ 31 h 37"/>
                <a:gd name="T20" fmla="*/ 0 w 165"/>
                <a:gd name="T21" fmla="*/ 34 h 37"/>
                <a:gd name="T22" fmla="*/ 0 w 165"/>
                <a:gd name="T23" fmla="*/ 37 h 37"/>
                <a:gd name="T24" fmla="*/ 2 w 165"/>
                <a:gd name="T25" fmla="*/ 37 h 37"/>
                <a:gd name="T26" fmla="*/ 23 w 165"/>
                <a:gd name="T27" fmla="*/ 32 h 37"/>
                <a:gd name="T28" fmla="*/ 44 w 165"/>
                <a:gd name="T29" fmla="*/ 28 h 37"/>
                <a:gd name="T30" fmla="*/ 63 w 165"/>
                <a:gd name="T31" fmla="*/ 24 h 37"/>
                <a:gd name="T32" fmla="*/ 83 w 165"/>
                <a:gd name="T33" fmla="*/ 18 h 37"/>
                <a:gd name="T34" fmla="*/ 104 w 165"/>
                <a:gd name="T35" fmla="*/ 13 h 37"/>
                <a:gd name="T36" fmla="*/ 124 w 165"/>
                <a:gd name="T37" fmla="*/ 9 h 37"/>
                <a:gd name="T38" fmla="*/ 145 w 165"/>
                <a:gd name="T39" fmla="*/ 5 h 37"/>
                <a:gd name="T40" fmla="*/ 165 w 165"/>
                <a:gd name="T41" fmla="*/ 0 h 37"/>
                <a:gd name="T42" fmla="*/ 165 w 165"/>
                <a:gd name="T43" fmla="*/ 0 h 37"/>
                <a:gd name="T44" fmla="*/ 165 w 165"/>
                <a:gd name="T45" fmla="*/ 0 h 37"/>
                <a:gd name="T46" fmla="*/ 165 w 165"/>
                <a:gd name="T47" fmla="*/ 0 h 37"/>
                <a:gd name="T48" fmla="*/ 165 w 165"/>
                <a:gd name="T49" fmla="*/ 0 h 37"/>
                <a:gd name="T50" fmla="*/ 165 w 165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5" h="37">
                  <a:moveTo>
                    <a:pt x="165" y="0"/>
                  </a:moveTo>
                  <a:lnTo>
                    <a:pt x="145" y="3"/>
                  </a:lnTo>
                  <a:lnTo>
                    <a:pt x="124" y="6"/>
                  </a:lnTo>
                  <a:lnTo>
                    <a:pt x="104" y="9"/>
                  </a:lnTo>
                  <a:lnTo>
                    <a:pt x="85" y="12"/>
                  </a:lnTo>
                  <a:lnTo>
                    <a:pt x="64" y="16"/>
                  </a:lnTo>
                  <a:lnTo>
                    <a:pt x="44" y="19"/>
                  </a:lnTo>
                  <a:lnTo>
                    <a:pt x="24" y="24"/>
                  </a:lnTo>
                  <a:lnTo>
                    <a:pt x="4" y="29"/>
                  </a:lnTo>
                  <a:lnTo>
                    <a:pt x="1" y="31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3" y="32"/>
                  </a:lnTo>
                  <a:lnTo>
                    <a:pt x="44" y="28"/>
                  </a:lnTo>
                  <a:lnTo>
                    <a:pt x="63" y="24"/>
                  </a:lnTo>
                  <a:lnTo>
                    <a:pt x="83" y="18"/>
                  </a:lnTo>
                  <a:lnTo>
                    <a:pt x="104" y="13"/>
                  </a:lnTo>
                  <a:lnTo>
                    <a:pt x="124" y="9"/>
                  </a:lnTo>
                  <a:lnTo>
                    <a:pt x="145" y="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0" name="Freeform 67"/>
            <p:cNvSpPr>
              <a:spLocks/>
            </p:cNvSpPr>
            <p:nvPr/>
          </p:nvSpPr>
          <p:spPr bwMode="auto">
            <a:xfrm>
              <a:off x="6324" y="1838"/>
              <a:ext cx="134" cy="406"/>
            </a:xfrm>
            <a:custGeom>
              <a:avLst/>
              <a:gdLst>
                <a:gd name="T0" fmla="*/ 14 w 134"/>
                <a:gd name="T1" fmla="*/ 4 h 406"/>
                <a:gd name="T2" fmla="*/ 44 w 134"/>
                <a:gd name="T3" fmla="*/ 15 h 406"/>
                <a:gd name="T4" fmla="*/ 70 w 134"/>
                <a:gd name="T5" fmla="*/ 29 h 406"/>
                <a:gd name="T6" fmla="*/ 93 w 134"/>
                <a:gd name="T7" fmla="*/ 47 h 406"/>
                <a:gd name="T8" fmla="*/ 117 w 134"/>
                <a:gd name="T9" fmla="*/ 81 h 406"/>
                <a:gd name="T10" fmla="*/ 117 w 134"/>
                <a:gd name="T11" fmla="*/ 129 h 406"/>
                <a:gd name="T12" fmla="*/ 93 w 134"/>
                <a:gd name="T13" fmla="*/ 154 h 406"/>
                <a:gd name="T14" fmla="*/ 82 w 134"/>
                <a:gd name="T15" fmla="*/ 161 h 406"/>
                <a:gd name="T16" fmla="*/ 70 w 134"/>
                <a:gd name="T17" fmla="*/ 170 h 406"/>
                <a:gd name="T18" fmla="*/ 58 w 134"/>
                <a:gd name="T19" fmla="*/ 179 h 406"/>
                <a:gd name="T20" fmla="*/ 39 w 134"/>
                <a:gd name="T21" fmla="*/ 201 h 406"/>
                <a:gd name="T22" fmla="*/ 27 w 134"/>
                <a:gd name="T23" fmla="*/ 237 h 406"/>
                <a:gd name="T24" fmla="*/ 29 w 134"/>
                <a:gd name="T25" fmla="*/ 273 h 406"/>
                <a:gd name="T26" fmla="*/ 35 w 134"/>
                <a:gd name="T27" fmla="*/ 303 h 406"/>
                <a:gd name="T28" fmla="*/ 35 w 134"/>
                <a:gd name="T29" fmla="*/ 340 h 406"/>
                <a:gd name="T30" fmla="*/ 22 w 134"/>
                <a:gd name="T31" fmla="*/ 384 h 406"/>
                <a:gd name="T32" fmla="*/ 16 w 134"/>
                <a:gd name="T33" fmla="*/ 406 h 406"/>
                <a:gd name="T34" fmla="*/ 17 w 134"/>
                <a:gd name="T35" fmla="*/ 406 h 406"/>
                <a:gd name="T36" fmla="*/ 23 w 134"/>
                <a:gd name="T37" fmla="*/ 386 h 406"/>
                <a:gd name="T38" fmla="*/ 35 w 134"/>
                <a:gd name="T39" fmla="*/ 350 h 406"/>
                <a:gd name="T40" fmla="*/ 41 w 134"/>
                <a:gd name="T41" fmla="*/ 315 h 406"/>
                <a:gd name="T42" fmla="*/ 39 w 134"/>
                <a:gd name="T43" fmla="*/ 280 h 406"/>
                <a:gd name="T44" fmla="*/ 42 w 134"/>
                <a:gd name="T45" fmla="*/ 243 h 406"/>
                <a:gd name="T46" fmla="*/ 61 w 134"/>
                <a:gd name="T47" fmla="*/ 210 h 406"/>
                <a:gd name="T48" fmla="*/ 90 w 134"/>
                <a:gd name="T49" fmla="*/ 183 h 406"/>
                <a:gd name="T50" fmla="*/ 118 w 134"/>
                <a:gd name="T51" fmla="*/ 155 h 406"/>
                <a:gd name="T52" fmla="*/ 134 w 134"/>
                <a:gd name="T53" fmla="*/ 111 h 406"/>
                <a:gd name="T54" fmla="*/ 120 w 134"/>
                <a:gd name="T55" fmla="*/ 63 h 406"/>
                <a:gd name="T56" fmla="*/ 79 w 134"/>
                <a:gd name="T57" fmla="*/ 28 h 406"/>
                <a:gd name="T58" fmla="*/ 26 w 134"/>
                <a:gd name="T59" fmla="*/ 6 h 406"/>
                <a:gd name="T60" fmla="*/ 0 w 134"/>
                <a:gd name="T61" fmla="*/ 0 h 406"/>
                <a:gd name="T62" fmla="*/ 0 w 134"/>
                <a:gd name="T63" fmla="*/ 1 h 406"/>
                <a:gd name="T64" fmla="*/ 0 w 134"/>
                <a:gd name="T65" fmla="*/ 1 h 4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4" h="406">
                  <a:moveTo>
                    <a:pt x="0" y="1"/>
                  </a:moveTo>
                  <a:lnTo>
                    <a:pt x="14" y="4"/>
                  </a:lnTo>
                  <a:lnTo>
                    <a:pt x="29" y="10"/>
                  </a:lnTo>
                  <a:lnTo>
                    <a:pt x="44" y="15"/>
                  </a:lnTo>
                  <a:lnTo>
                    <a:pt x="57" y="20"/>
                  </a:lnTo>
                  <a:lnTo>
                    <a:pt x="70" y="29"/>
                  </a:lnTo>
                  <a:lnTo>
                    <a:pt x="82" y="37"/>
                  </a:lnTo>
                  <a:lnTo>
                    <a:pt x="93" y="47"/>
                  </a:lnTo>
                  <a:lnTo>
                    <a:pt x="104" y="59"/>
                  </a:lnTo>
                  <a:lnTo>
                    <a:pt x="117" y="81"/>
                  </a:lnTo>
                  <a:lnTo>
                    <a:pt x="121" y="105"/>
                  </a:lnTo>
                  <a:lnTo>
                    <a:pt x="117" y="129"/>
                  </a:lnTo>
                  <a:lnTo>
                    <a:pt x="99" y="149"/>
                  </a:lnTo>
                  <a:lnTo>
                    <a:pt x="93" y="154"/>
                  </a:lnTo>
                  <a:lnTo>
                    <a:pt x="88" y="158"/>
                  </a:lnTo>
                  <a:lnTo>
                    <a:pt x="82" y="161"/>
                  </a:lnTo>
                  <a:lnTo>
                    <a:pt x="76" y="166"/>
                  </a:lnTo>
                  <a:lnTo>
                    <a:pt x="70" y="170"/>
                  </a:lnTo>
                  <a:lnTo>
                    <a:pt x="64" y="174"/>
                  </a:lnTo>
                  <a:lnTo>
                    <a:pt x="58" y="179"/>
                  </a:lnTo>
                  <a:lnTo>
                    <a:pt x="52" y="185"/>
                  </a:lnTo>
                  <a:lnTo>
                    <a:pt x="39" y="201"/>
                  </a:lnTo>
                  <a:lnTo>
                    <a:pt x="32" y="218"/>
                  </a:lnTo>
                  <a:lnTo>
                    <a:pt x="27" y="237"/>
                  </a:lnTo>
                  <a:lnTo>
                    <a:pt x="27" y="258"/>
                  </a:lnTo>
                  <a:lnTo>
                    <a:pt x="29" y="273"/>
                  </a:lnTo>
                  <a:lnTo>
                    <a:pt x="32" y="289"/>
                  </a:lnTo>
                  <a:lnTo>
                    <a:pt x="35" y="303"/>
                  </a:lnTo>
                  <a:lnTo>
                    <a:pt x="36" y="320"/>
                  </a:lnTo>
                  <a:lnTo>
                    <a:pt x="35" y="340"/>
                  </a:lnTo>
                  <a:lnTo>
                    <a:pt x="29" y="362"/>
                  </a:lnTo>
                  <a:lnTo>
                    <a:pt x="22" y="384"/>
                  </a:lnTo>
                  <a:lnTo>
                    <a:pt x="16" y="405"/>
                  </a:lnTo>
                  <a:lnTo>
                    <a:pt x="16" y="406"/>
                  </a:lnTo>
                  <a:lnTo>
                    <a:pt x="17" y="406"/>
                  </a:lnTo>
                  <a:lnTo>
                    <a:pt x="17" y="405"/>
                  </a:lnTo>
                  <a:lnTo>
                    <a:pt x="23" y="386"/>
                  </a:lnTo>
                  <a:lnTo>
                    <a:pt x="29" y="368"/>
                  </a:lnTo>
                  <a:lnTo>
                    <a:pt x="35" y="350"/>
                  </a:lnTo>
                  <a:lnTo>
                    <a:pt x="39" y="331"/>
                  </a:lnTo>
                  <a:lnTo>
                    <a:pt x="41" y="315"/>
                  </a:lnTo>
                  <a:lnTo>
                    <a:pt x="41" y="298"/>
                  </a:lnTo>
                  <a:lnTo>
                    <a:pt x="39" y="280"/>
                  </a:lnTo>
                  <a:lnTo>
                    <a:pt x="39" y="264"/>
                  </a:lnTo>
                  <a:lnTo>
                    <a:pt x="42" y="243"/>
                  </a:lnTo>
                  <a:lnTo>
                    <a:pt x="49" y="226"/>
                  </a:lnTo>
                  <a:lnTo>
                    <a:pt x="61" y="210"/>
                  </a:lnTo>
                  <a:lnTo>
                    <a:pt x="76" y="196"/>
                  </a:lnTo>
                  <a:lnTo>
                    <a:pt x="90" y="183"/>
                  </a:lnTo>
                  <a:lnTo>
                    <a:pt x="105" y="170"/>
                  </a:lnTo>
                  <a:lnTo>
                    <a:pt x="118" y="155"/>
                  </a:lnTo>
                  <a:lnTo>
                    <a:pt x="129" y="139"/>
                  </a:lnTo>
                  <a:lnTo>
                    <a:pt x="134" y="111"/>
                  </a:lnTo>
                  <a:lnTo>
                    <a:pt x="132" y="86"/>
                  </a:lnTo>
                  <a:lnTo>
                    <a:pt x="120" y="63"/>
                  </a:lnTo>
                  <a:lnTo>
                    <a:pt x="101" y="44"/>
                  </a:lnTo>
                  <a:lnTo>
                    <a:pt x="79" y="28"/>
                  </a:lnTo>
                  <a:lnTo>
                    <a:pt x="52" y="15"/>
                  </a:lnTo>
                  <a:lnTo>
                    <a:pt x="26" y="6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1" name="Freeform 68"/>
            <p:cNvSpPr>
              <a:spLocks/>
            </p:cNvSpPr>
            <p:nvPr/>
          </p:nvSpPr>
          <p:spPr bwMode="auto">
            <a:xfrm>
              <a:off x="5971" y="1809"/>
              <a:ext cx="216" cy="272"/>
            </a:xfrm>
            <a:custGeom>
              <a:avLst/>
              <a:gdLst>
                <a:gd name="T0" fmla="*/ 216 w 216"/>
                <a:gd name="T1" fmla="*/ 0 h 272"/>
                <a:gd name="T2" fmla="*/ 191 w 216"/>
                <a:gd name="T3" fmla="*/ 0 h 272"/>
                <a:gd name="T4" fmla="*/ 168 w 216"/>
                <a:gd name="T5" fmla="*/ 4 h 272"/>
                <a:gd name="T6" fmla="*/ 144 w 216"/>
                <a:gd name="T7" fmla="*/ 11 h 272"/>
                <a:gd name="T8" fmla="*/ 122 w 216"/>
                <a:gd name="T9" fmla="*/ 22 h 272"/>
                <a:gd name="T10" fmla="*/ 100 w 216"/>
                <a:gd name="T11" fmla="*/ 35 h 272"/>
                <a:gd name="T12" fmla="*/ 80 w 216"/>
                <a:gd name="T13" fmla="*/ 51 h 272"/>
                <a:gd name="T14" fmla="*/ 62 w 216"/>
                <a:gd name="T15" fmla="*/ 67 h 272"/>
                <a:gd name="T16" fmla="*/ 46 w 216"/>
                <a:gd name="T17" fmla="*/ 85 h 272"/>
                <a:gd name="T18" fmla="*/ 31 w 216"/>
                <a:gd name="T19" fmla="*/ 104 h 272"/>
                <a:gd name="T20" fmla="*/ 19 w 216"/>
                <a:gd name="T21" fmla="*/ 126 h 272"/>
                <a:gd name="T22" fmla="*/ 9 w 216"/>
                <a:gd name="T23" fmla="*/ 149 h 272"/>
                <a:gd name="T24" fmla="*/ 3 w 216"/>
                <a:gd name="T25" fmla="*/ 174 h 272"/>
                <a:gd name="T26" fmla="*/ 0 w 216"/>
                <a:gd name="T27" fmla="*/ 200 h 272"/>
                <a:gd name="T28" fmla="*/ 2 w 216"/>
                <a:gd name="T29" fmla="*/ 225 h 272"/>
                <a:gd name="T30" fmla="*/ 8 w 216"/>
                <a:gd name="T31" fmla="*/ 249 h 272"/>
                <a:gd name="T32" fmla="*/ 19 w 216"/>
                <a:gd name="T33" fmla="*/ 271 h 272"/>
                <a:gd name="T34" fmla="*/ 22 w 216"/>
                <a:gd name="T35" fmla="*/ 272 h 272"/>
                <a:gd name="T36" fmla="*/ 27 w 216"/>
                <a:gd name="T37" fmla="*/ 269 h 272"/>
                <a:gd name="T38" fmla="*/ 30 w 216"/>
                <a:gd name="T39" fmla="*/ 266 h 272"/>
                <a:gd name="T40" fmla="*/ 31 w 216"/>
                <a:gd name="T41" fmla="*/ 262 h 272"/>
                <a:gd name="T42" fmla="*/ 30 w 216"/>
                <a:gd name="T43" fmla="*/ 246 h 272"/>
                <a:gd name="T44" fmla="*/ 27 w 216"/>
                <a:gd name="T45" fmla="*/ 231 h 272"/>
                <a:gd name="T46" fmla="*/ 24 w 216"/>
                <a:gd name="T47" fmla="*/ 215 h 272"/>
                <a:gd name="T48" fmla="*/ 19 w 216"/>
                <a:gd name="T49" fmla="*/ 200 h 272"/>
                <a:gd name="T50" fmla="*/ 19 w 216"/>
                <a:gd name="T51" fmla="*/ 177 h 272"/>
                <a:gd name="T52" fmla="*/ 24 w 216"/>
                <a:gd name="T53" fmla="*/ 151 h 272"/>
                <a:gd name="T54" fmla="*/ 33 w 216"/>
                <a:gd name="T55" fmla="*/ 127 h 272"/>
                <a:gd name="T56" fmla="*/ 43 w 216"/>
                <a:gd name="T57" fmla="*/ 105 h 272"/>
                <a:gd name="T58" fmla="*/ 56 w 216"/>
                <a:gd name="T59" fmla="*/ 83 h 272"/>
                <a:gd name="T60" fmla="*/ 74 w 216"/>
                <a:gd name="T61" fmla="*/ 63 h 272"/>
                <a:gd name="T62" fmla="*/ 93 w 216"/>
                <a:gd name="T63" fmla="*/ 45 h 272"/>
                <a:gd name="T64" fmla="*/ 115 w 216"/>
                <a:gd name="T65" fmla="*/ 29 h 272"/>
                <a:gd name="T66" fmla="*/ 140 w 216"/>
                <a:gd name="T67" fmla="*/ 17 h 272"/>
                <a:gd name="T68" fmla="*/ 165 w 216"/>
                <a:gd name="T69" fmla="*/ 7 h 272"/>
                <a:gd name="T70" fmla="*/ 190 w 216"/>
                <a:gd name="T71" fmla="*/ 1 h 272"/>
                <a:gd name="T72" fmla="*/ 216 w 216"/>
                <a:gd name="T73" fmla="*/ 0 h 272"/>
                <a:gd name="T74" fmla="*/ 216 w 216"/>
                <a:gd name="T75" fmla="*/ 0 h 272"/>
                <a:gd name="T76" fmla="*/ 216 w 216"/>
                <a:gd name="T77" fmla="*/ 0 h 272"/>
                <a:gd name="T78" fmla="*/ 216 w 216"/>
                <a:gd name="T79" fmla="*/ 0 h 272"/>
                <a:gd name="T80" fmla="*/ 216 w 216"/>
                <a:gd name="T81" fmla="*/ 0 h 272"/>
                <a:gd name="T82" fmla="*/ 216 w 216"/>
                <a:gd name="T83" fmla="*/ 0 h 2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272">
                  <a:moveTo>
                    <a:pt x="216" y="0"/>
                  </a:moveTo>
                  <a:lnTo>
                    <a:pt x="191" y="0"/>
                  </a:lnTo>
                  <a:lnTo>
                    <a:pt x="168" y="4"/>
                  </a:lnTo>
                  <a:lnTo>
                    <a:pt x="144" y="11"/>
                  </a:lnTo>
                  <a:lnTo>
                    <a:pt x="122" y="22"/>
                  </a:lnTo>
                  <a:lnTo>
                    <a:pt x="100" y="35"/>
                  </a:lnTo>
                  <a:lnTo>
                    <a:pt x="80" y="51"/>
                  </a:lnTo>
                  <a:lnTo>
                    <a:pt x="62" y="67"/>
                  </a:lnTo>
                  <a:lnTo>
                    <a:pt x="46" y="85"/>
                  </a:lnTo>
                  <a:lnTo>
                    <a:pt x="31" y="104"/>
                  </a:lnTo>
                  <a:lnTo>
                    <a:pt x="19" y="126"/>
                  </a:lnTo>
                  <a:lnTo>
                    <a:pt x="9" y="149"/>
                  </a:lnTo>
                  <a:lnTo>
                    <a:pt x="3" y="174"/>
                  </a:lnTo>
                  <a:lnTo>
                    <a:pt x="0" y="200"/>
                  </a:lnTo>
                  <a:lnTo>
                    <a:pt x="2" y="225"/>
                  </a:lnTo>
                  <a:lnTo>
                    <a:pt x="8" y="249"/>
                  </a:lnTo>
                  <a:lnTo>
                    <a:pt x="19" y="271"/>
                  </a:lnTo>
                  <a:lnTo>
                    <a:pt x="22" y="272"/>
                  </a:lnTo>
                  <a:lnTo>
                    <a:pt x="27" y="269"/>
                  </a:lnTo>
                  <a:lnTo>
                    <a:pt x="30" y="266"/>
                  </a:lnTo>
                  <a:lnTo>
                    <a:pt x="31" y="262"/>
                  </a:lnTo>
                  <a:lnTo>
                    <a:pt x="30" y="246"/>
                  </a:lnTo>
                  <a:lnTo>
                    <a:pt x="27" y="231"/>
                  </a:lnTo>
                  <a:lnTo>
                    <a:pt x="24" y="215"/>
                  </a:lnTo>
                  <a:lnTo>
                    <a:pt x="19" y="200"/>
                  </a:lnTo>
                  <a:lnTo>
                    <a:pt x="19" y="177"/>
                  </a:lnTo>
                  <a:lnTo>
                    <a:pt x="24" y="151"/>
                  </a:lnTo>
                  <a:lnTo>
                    <a:pt x="33" y="127"/>
                  </a:lnTo>
                  <a:lnTo>
                    <a:pt x="43" y="105"/>
                  </a:lnTo>
                  <a:lnTo>
                    <a:pt x="56" y="83"/>
                  </a:lnTo>
                  <a:lnTo>
                    <a:pt x="74" y="63"/>
                  </a:lnTo>
                  <a:lnTo>
                    <a:pt x="93" y="45"/>
                  </a:lnTo>
                  <a:lnTo>
                    <a:pt x="115" y="29"/>
                  </a:lnTo>
                  <a:lnTo>
                    <a:pt x="140" y="17"/>
                  </a:lnTo>
                  <a:lnTo>
                    <a:pt x="165" y="7"/>
                  </a:lnTo>
                  <a:lnTo>
                    <a:pt x="190" y="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2" name="Freeform 69"/>
            <p:cNvSpPr>
              <a:spLocks/>
            </p:cNvSpPr>
            <p:nvPr/>
          </p:nvSpPr>
          <p:spPr bwMode="auto">
            <a:xfrm>
              <a:off x="6187" y="1762"/>
              <a:ext cx="368" cy="416"/>
            </a:xfrm>
            <a:custGeom>
              <a:avLst/>
              <a:gdLst>
                <a:gd name="T0" fmla="*/ 19 w 368"/>
                <a:gd name="T1" fmla="*/ 30 h 416"/>
                <a:gd name="T2" fmla="*/ 56 w 368"/>
                <a:gd name="T3" fmla="*/ 17 h 416"/>
                <a:gd name="T4" fmla="*/ 95 w 368"/>
                <a:gd name="T5" fmla="*/ 11 h 416"/>
                <a:gd name="T6" fmla="*/ 135 w 368"/>
                <a:gd name="T7" fmla="*/ 13 h 416"/>
                <a:gd name="T8" fmla="*/ 173 w 368"/>
                <a:gd name="T9" fmla="*/ 23 h 416"/>
                <a:gd name="T10" fmla="*/ 210 w 368"/>
                <a:gd name="T11" fmla="*/ 38 h 416"/>
                <a:gd name="T12" fmla="*/ 247 w 368"/>
                <a:gd name="T13" fmla="*/ 57 h 416"/>
                <a:gd name="T14" fmla="*/ 279 w 368"/>
                <a:gd name="T15" fmla="*/ 82 h 416"/>
                <a:gd name="T16" fmla="*/ 307 w 368"/>
                <a:gd name="T17" fmla="*/ 110 h 416"/>
                <a:gd name="T18" fmla="*/ 327 w 368"/>
                <a:gd name="T19" fmla="*/ 143 h 416"/>
                <a:gd name="T20" fmla="*/ 342 w 368"/>
                <a:gd name="T21" fmla="*/ 181 h 416"/>
                <a:gd name="T22" fmla="*/ 351 w 368"/>
                <a:gd name="T23" fmla="*/ 221 h 416"/>
                <a:gd name="T24" fmla="*/ 354 w 368"/>
                <a:gd name="T25" fmla="*/ 264 h 416"/>
                <a:gd name="T26" fmla="*/ 348 w 368"/>
                <a:gd name="T27" fmla="*/ 312 h 416"/>
                <a:gd name="T28" fmla="*/ 330 w 368"/>
                <a:gd name="T29" fmla="*/ 356 h 416"/>
                <a:gd name="T30" fmla="*/ 302 w 368"/>
                <a:gd name="T31" fmla="*/ 397 h 416"/>
                <a:gd name="T32" fmla="*/ 285 w 368"/>
                <a:gd name="T33" fmla="*/ 415 h 416"/>
                <a:gd name="T34" fmla="*/ 285 w 368"/>
                <a:gd name="T35" fmla="*/ 416 h 416"/>
                <a:gd name="T36" fmla="*/ 317 w 368"/>
                <a:gd name="T37" fmla="*/ 384 h 416"/>
                <a:gd name="T38" fmla="*/ 358 w 368"/>
                <a:gd name="T39" fmla="*/ 306 h 416"/>
                <a:gd name="T40" fmla="*/ 368 w 368"/>
                <a:gd name="T41" fmla="*/ 220 h 416"/>
                <a:gd name="T42" fmla="*/ 345 w 368"/>
                <a:gd name="T43" fmla="*/ 135 h 416"/>
                <a:gd name="T44" fmla="*/ 307 w 368"/>
                <a:gd name="T45" fmla="*/ 77 h 416"/>
                <a:gd name="T46" fmla="*/ 273 w 368"/>
                <a:gd name="T47" fmla="*/ 45 h 416"/>
                <a:gd name="T48" fmla="*/ 235 w 368"/>
                <a:gd name="T49" fmla="*/ 23 h 416"/>
                <a:gd name="T50" fmla="*/ 194 w 368"/>
                <a:gd name="T51" fmla="*/ 7 h 416"/>
                <a:gd name="T52" fmla="*/ 150 w 368"/>
                <a:gd name="T53" fmla="*/ 1 h 416"/>
                <a:gd name="T54" fmla="*/ 106 w 368"/>
                <a:gd name="T55" fmla="*/ 1 h 416"/>
                <a:gd name="T56" fmla="*/ 62 w 368"/>
                <a:gd name="T57" fmla="*/ 11 h 416"/>
                <a:gd name="T58" fmla="*/ 21 w 368"/>
                <a:gd name="T59" fmla="*/ 29 h 416"/>
                <a:gd name="T60" fmla="*/ 0 w 368"/>
                <a:gd name="T61" fmla="*/ 41 h 416"/>
                <a:gd name="T62" fmla="*/ 0 w 368"/>
                <a:gd name="T63" fmla="*/ 41 h 416"/>
                <a:gd name="T64" fmla="*/ 0 w 368"/>
                <a:gd name="T65" fmla="*/ 41 h 4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8" h="416">
                  <a:moveTo>
                    <a:pt x="0" y="41"/>
                  </a:moveTo>
                  <a:lnTo>
                    <a:pt x="19" y="30"/>
                  </a:lnTo>
                  <a:lnTo>
                    <a:pt x="37" y="22"/>
                  </a:lnTo>
                  <a:lnTo>
                    <a:pt x="56" y="17"/>
                  </a:lnTo>
                  <a:lnTo>
                    <a:pt x="76" y="13"/>
                  </a:lnTo>
                  <a:lnTo>
                    <a:pt x="95" y="11"/>
                  </a:lnTo>
                  <a:lnTo>
                    <a:pt x="114" y="11"/>
                  </a:lnTo>
                  <a:lnTo>
                    <a:pt x="135" y="13"/>
                  </a:lnTo>
                  <a:lnTo>
                    <a:pt x="154" y="17"/>
                  </a:lnTo>
                  <a:lnTo>
                    <a:pt x="173" y="23"/>
                  </a:lnTo>
                  <a:lnTo>
                    <a:pt x="192" y="29"/>
                  </a:lnTo>
                  <a:lnTo>
                    <a:pt x="210" y="38"/>
                  </a:lnTo>
                  <a:lnTo>
                    <a:pt x="229" y="47"/>
                  </a:lnTo>
                  <a:lnTo>
                    <a:pt x="247" y="57"/>
                  </a:lnTo>
                  <a:lnTo>
                    <a:pt x="263" y="69"/>
                  </a:lnTo>
                  <a:lnTo>
                    <a:pt x="279" y="82"/>
                  </a:lnTo>
                  <a:lnTo>
                    <a:pt x="294" y="95"/>
                  </a:lnTo>
                  <a:lnTo>
                    <a:pt x="307" y="110"/>
                  </a:lnTo>
                  <a:lnTo>
                    <a:pt x="317" y="126"/>
                  </a:lnTo>
                  <a:lnTo>
                    <a:pt x="327" y="143"/>
                  </a:lnTo>
                  <a:lnTo>
                    <a:pt x="335" y="162"/>
                  </a:lnTo>
                  <a:lnTo>
                    <a:pt x="342" y="181"/>
                  </a:lnTo>
                  <a:lnTo>
                    <a:pt x="346" y="202"/>
                  </a:lnTo>
                  <a:lnTo>
                    <a:pt x="351" y="221"/>
                  </a:lnTo>
                  <a:lnTo>
                    <a:pt x="354" y="240"/>
                  </a:lnTo>
                  <a:lnTo>
                    <a:pt x="354" y="264"/>
                  </a:lnTo>
                  <a:lnTo>
                    <a:pt x="352" y="289"/>
                  </a:lnTo>
                  <a:lnTo>
                    <a:pt x="348" y="312"/>
                  </a:lnTo>
                  <a:lnTo>
                    <a:pt x="340" y="334"/>
                  </a:lnTo>
                  <a:lnTo>
                    <a:pt x="330" y="356"/>
                  </a:lnTo>
                  <a:lnTo>
                    <a:pt x="317" y="378"/>
                  </a:lnTo>
                  <a:lnTo>
                    <a:pt x="302" y="397"/>
                  </a:lnTo>
                  <a:lnTo>
                    <a:pt x="286" y="415"/>
                  </a:lnTo>
                  <a:lnTo>
                    <a:pt x="285" y="415"/>
                  </a:lnTo>
                  <a:lnTo>
                    <a:pt x="285" y="416"/>
                  </a:lnTo>
                  <a:lnTo>
                    <a:pt x="286" y="416"/>
                  </a:lnTo>
                  <a:lnTo>
                    <a:pt x="317" y="384"/>
                  </a:lnTo>
                  <a:lnTo>
                    <a:pt x="342" y="347"/>
                  </a:lnTo>
                  <a:lnTo>
                    <a:pt x="358" y="306"/>
                  </a:lnTo>
                  <a:lnTo>
                    <a:pt x="367" y="264"/>
                  </a:lnTo>
                  <a:lnTo>
                    <a:pt x="368" y="220"/>
                  </a:lnTo>
                  <a:lnTo>
                    <a:pt x="361" y="176"/>
                  </a:lnTo>
                  <a:lnTo>
                    <a:pt x="345" y="135"/>
                  </a:lnTo>
                  <a:lnTo>
                    <a:pt x="321" y="95"/>
                  </a:lnTo>
                  <a:lnTo>
                    <a:pt x="307" y="77"/>
                  </a:lnTo>
                  <a:lnTo>
                    <a:pt x="291" y="60"/>
                  </a:lnTo>
                  <a:lnTo>
                    <a:pt x="273" y="45"/>
                  </a:lnTo>
                  <a:lnTo>
                    <a:pt x="254" y="33"/>
                  </a:lnTo>
                  <a:lnTo>
                    <a:pt x="235" y="23"/>
                  </a:lnTo>
                  <a:lnTo>
                    <a:pt x="214" y="14"/>
                  </a:lnTo>
                  <a:lnTo>
                    <a:pt x="194" y="7"/>
                  </a:lnTo>
                  <a:lnTo>
                    <a:pt x="172" y="3"/>
                  </a:lnTo>
                  <a:lnTo>
                    <a:pt x="150" y="1"/>
                  </a:lnTo>
                  <a:lnTo>
                    <a:pt x="128" y="0"/>
                  </a:lnTo>
                  <a:lnTo>
                    <a:pt x="106" y="1"/>
                  </a:lnTo>
                  <a:lnTo>
                    <a:pt x="84" y="5"/>
                  </a:lnTo>
                  <a:lnTo>
                    <a:pt x="62" y="11"/>
                  </a:lnTo>
                  <a:lnTo>
                    <a:pt x="41" y="19"/>
                  </a:lnTo>
                  <a:lnTo>
                    <a:pt x="21" y="29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3" name="Freeform 70"/>
            <p:cNvSpPr>
              <a:spLocks/>
            </p:cNvSpPr>
            <p:nvPr/>
          </p:nvSpPr>
          <p:spPr bwMode="auto">
            <a:xfrm>
              <a:off x="6230" y="1823"/>
              <a:ext cx="322" cy="170"/>
            </a:xfrm>
            <a:custGeom>
              <a:avLst/>
              <a:gdLst>
                <a:gd name="T0" fmla="*/ 0 w 322"/>
                <a:gd name="T1" fmla="*/ 0 h 170"/>
                <a:gd name="T2" fmla="*/ 22 w 322"/>
                <a:gd name="T3" fmla="*/ 12 h 170"/>
                <a:gd name="T4" fmla="*/ 44 w 322"/>
                <a:gd name="T5" fmla="*/ 19 h 170"/>
                <a:gd name="T6" fmla="*/ 67 w 322"/>
                <a:gd name="T7" fmla="*/ 24 h 170"/>
                <a:gd name="T8" fmla="*/ 91 w 322"/>
                <a:gd name="T9" fmla="*/ 27 h 170"/>
                <a:gd name="T10" fmla="*/ 114 w 322"/>
                <a:gd name="T11" fmla="*/ 30 h 170"/>
                <a:gd name="T12" fmla="*/ 138 w 322"/>
                <a:gd name="T13" fmla="*/ 31 h 170"/>
                <a:gd name="T14" fmla="*/ 161 w 322"/>
                <a:gd name="T15" fmla="*/ 34 h 170"/>
                <a:gd name="T16" fmla="*/ 184 w 322"/>
                <a:gd name="T17" fmla="*/ 38 h 170"/>
                <a:gd name="T18" fmla="*/ 206 w 322"/>
                <a:gd name="T19" fmla="*/ 46 h 170"/>
                <a:gd name="T20" fmla="*/ 228 w 322"/>
                <a:gd name="T21" fmla="*/ 57 h 170"/>
                <a:gd name="T22" fmla="*/ 249 w 322"/>
                <a:gd name="T23" fmla="*/ 72 h 170"/>
                <a:gd name="T24" fmla="*/ 267 w 322"/>
                <a:gd name="T25" fmla="*/ 90 h 170"/>
                <a:gd name="T26" fmla="*/ 284 w 322"/>
                <a:gd name="T27" fmla="*/ 109 h 170"/>
                <a:gd name="T28" fmla="*/ 299 w 322"/>
                <a:gd name="T29" fmla="*/ 128 h 170"/>
                <a:gd name="T30" fmla="*/ 312 w 322"/>
                <a:gd name="T31" fmla="*/ 150 h 170"/>
                <a:gd name="T32" fmla="*/ 322 w 322"/>
                <a:gd name="T33" fmla="*/ 170 h 170"/>
                <a:gd name="T34" fmla="*/ 322 w 322"/>
                <a:gd name="T35" fmla="*/ 170 h 170"/>
                <a:gd name="T36" fmla="*/ 322 w 322"/>
                <a:gd name="T37" fmla="*/ 170 h 170"/>
                <a:gd name="T38" fmla="*/ 322 w 322"/>
                <a:gd name="T39" fmla="*/ 170 h 170"/>
                <a:gd name="T40" fmla="*/ 322 w 322"/>
                <a:gd name="T41" fmla="*/ 170 h 170"/>
                <a:gd name="T42" fmla="*/ 312 w 322"/>
                <a:gd name="T43" fmla="*/ 148 h 170"/>
                <a:gd name="T44" fmla="*/ 302 w 322"/>
                <a:gd name="T45" fmla="*/ 129 h 170"/>
                <a:gd name="T46" fmla="*/ 289 w 322"/>
                <a:gd name="T47" fmla="*/ 110 h 170"/>
                <a:gd name="T48" fmla="*/ 274 w 322"/>
                <a:gd name="T49" fmla="*/ 93 h 170"/>
                <a:gd name="T50" fmla="*/ 258 w 322"/>
                <a:gd name="T51" fmla="*/ 76 h 170"/>
                <a:gd name="T52" fmla="*/ 240 w 322"/>
                <a:gd name="T53" fmla="*/ 62 h 170"/>
                <a:gd name="T54" fmla="*/ 221 w 322"/>
                <a:gd name="T55" fmla="*/ 49 h 170"/>
                <a:gd name="T56" fmla="*/ 201 w 322"/>
                <a:gd name="T57" fmla="*/ 35 h 170"/>
                <a:gd name="T58" fmla="*/ 177 w 322"/>
                <a:gd name="T59" fmla="*/ 25 h 170"/>
                <a:gd name="T60" fmla="*/ 154 w 322"/>
                <a:gd name="T61" fmla="*/ 19 h 170"/>
                <a:gd name="T62" fmla="*/ 127 w 322"/>
                <a:gd name="T63" fmla="*/ 16 h 170"/>
                <a:gd name="T64" fmla="*/ 102 w 322"/>
                <a:gd name="T65" fmla="*/ 13 h 170"/>
                <a:gd name="T66" fmla="*/ 76 w 322"/>
                <a:gd name="T67" fmla="*/ 13 h 170"/>
                <a:gd name="T68" fmla="*/ 49 w 322"/>
                <a:gd name="T69" fmla="*/ 10 h 170"/>
                <a:gd name="T70" fmla="*/ 25 w 322"/>
                <a:gd name="T71" fmla="*/ 8 h 170"/>
                <a:gd name="T72" fmla="*/ 1 w 322"/>
                <a:gd name="T73" fmla="*/ 0 h 170"/>
                <a:gd name="T74" fmla="*/ 0 w 322"/>
                <a:gd name="T75" fmla="*/ 0 h 170"/>
                <a:gd name="T76" fmla="*/ 0 w 322"/>
                <a:gd name="T77" fmla="*/ 0 h 170"/>
                <a:gd name="T78" fmla="*/ 0 w 322"/>
                <a:gd name="T79" fmla="*/ 0 h 170"/>
                <a:gd name="T80" fmla="*/ 0 w 322"/>
                <a:gd name="T81" fmla="*/ 0 h 170"/>
                <a:gd name="T82" fmla="*/ 0 w 322"/>
                <a:gd name="T83" fmla="*/ 0 h 1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22" h="170">
                  <a:moveTo>
                    <a:pt x="0" y="0"/>
                  </a:moveTo>
                  <a:lnTo>
                    <a:pt x="22" y="12"/>
                  </a:lnTo>
                  <a:lnTo>
                    <a:pt x="44" y="19"/>
                  </a:lnTo>
                  <a:lnTo>
                    <a:pt x="67" y="24"/>
                  </a:lnTo>
                  <a:lnTo>
                    <a:pt x="91" y="27"/>
                  </a:lnTo>
                  <a:lnTo>
                    <a:pt x="114" y="30"/>
                  </a:lnTo>
                  <a:lnTo>
                    <a:pt x="138" y="31"/>
                  </a:lnTo>
                  <a:lnTo>
                    <a:pt x="161" y="34"/>
                  </a:lnTo>
                  <a:lnTo>
                    <a:pt x="184" y="38"/>
                  </a:lnTo>
                  <a:lnTo>
                    <a:pt x="206" y="46"/>
                  </a:lnTo>
                  <a:lnTo>
                    <a:pt x="228" y="57"/>
                  </a:lnTo>
                  <a:lnTo>
                    <a:pt x="249" y="72"/>
                  </a:lnTo>
                  <a:lnTo>
                    <a:pt x="267" y="90"/>
                  </a:lnTo>
                  <a:lnTo>
                    <a:pt x="284" y="109"/>
                  </a:lnTo>
                  <a:lnTo>
                    <a:pt x="299" y="128"/>
                  </a:lnTo>
                  <a:lnTo>
                    <a:pt x="312" y="150"/>
                  </a:lnTo>
                  <a:lnTo>
                    <a:pt x="322" y="170"/>
                  </a:lnTo>
                  <a:lnTo>
                    <a:pt x="312" y="148"/>
                  </a:lnTo>
                  <a:lnTo>
                    <a:pt x="302" y="129"/>
                  </a:lnTo>
                  <a:lnTo>
                    <a:pt x="289" y="110"/>
                  </a:lnTo>
                  <a:lnTo>
                    <a:pt x="274" y="93"/>
                  </a:lnTo>
                  <a:lnTo>
                    <a:pt x="258" y="76"/>
                  </a:lnTo>
                  <a:lnTo>
                    <a:pt x="240" y="62"/>
                  </a:lnTo>
                  <a:lnTo>
                    <a:pt x="221" y="49"/>
                  </a:lnTo>
                  <a:lnTo>
                    <a:pt x="201" y="35"/>
                  </a:lnTo>
                  <a:lnTo>
                    <a:pt x="177" y="25"/>
                  </a:lnTo>
                  <a:lnTo>
                    <a:pt x="154" y="19"/>
                  </a:lnTo>
                  <a:lnTo>
                    <a:pt x="127" y="16"/>
                  </a:lnTo>
                  <a:lnTo>
                    <a:pt x="102" y="13"/>
                  </a:lnTo>
                  <a:lnTo>
                    <a:pt x="76" y="13"/>
                  </a:lnTo>
                  <a:lnTo>
                    <a:pt x="49" y="10"/>
                  </a:lnTo>
                  <a:lnTo>
                    <a:pt x="25" y="8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4" name="Freeform 71"/>
            <p:cNvSpPr>
              <a:spLocks/>
            </p:cNvSpPr>
            <p:nvPr/>
          </p:nvSpPr>
          <p:spPr bwMode="auto">
            <a:xfrm>
              <a:off x="6343" y="2134"/>
              <a:ext cx="138" cy="176"/>
            </a:xfrm>
            <a:custGeom>
              <a:avLst/>
              <a:gdLst>
                <a:gd name="T0" fmla="*/ 1 w 138"/>
                <a:gd name="T1" fmla="*/ 97 h 176"/>
                <a:gd name="T2" fmla="*/ 8 w 138"/>
                <a:gd name="T3" fmla="*/ 82 h 176"/>
                <a:gd name="T4" fmla="*/ 14 w 138"/>
                <a:gd name="T5" fmla="*/ 68 h 176"/>
                <a:gd name="T6" fmla="*/ 22 w 138"/>
                <a:gd name="T7" fmla="*/ 54 h 176"/>
                <a:gd name="T8" fmla="*/ 30 w 138"/>
                <a:gd name="T9" fmla="*/ 40 h 176"/>
                <a:gd name="T10" fmla="*/ 39 w 138"/>
                <a:gd name="T11" fmla="*/ 28 h 176"/>
                <a:gd name="T12" fmla="*/ 49 w 138"/>
                <a:gd name="T13" fmla="*/ 19 h 176"/>
                <a:gd name="T14" fmla="*/ 61 w 138"/>
                <a:gd name="T15" fmla="*/ 13 h 176"/>
                <a:gd name="T16" fmla="*/ 74 w 138"/>
                <a:gd name="T17" fmla="*/ 10 h 176"/>
                <a:gd name="T18" fmla="*/ 86 w 138"/>
                <a:gd name="T19" fmla="*/ 10 h 176"/>
                <a:gd name="T20" fmla="*/ 96 w 138"/>
                <a:gd name="T21" fmla="*/ 15 h 176"/>
                <a:gd name="T22" fmla="*/ 105 w 138"/>
                <a:gd name="T23" fmla="*/ 24 h 176"/>
                <a:gd name="T24" fmla="*/ 113 w 138"/>
                <a:gd name="T25" fmla="*/ 38 h 176"/>
                <a:gd name="T26" fmla="*/ 115 w 138"/>
                <a:gd name="T27" fmla="*/ 56 h 176"/>
                <a:gd name="T28" fmla="*/ 113 w 138"/>
                <a:gd name="T29" fmla="*/ 76 h 176"/>
                <a:gd name="T30" fmla="*/ 104 w 138"/>
                <a:gd name="T31" fmla="*/ 95 h 176"/>
                <a:gd name="T32" fmla="*/ 91 w 138"/>
                <a:gd name="T33" fmla="*/ 113 h 176"/>
                <a:gd name="T34" fmla="*/ 74 w 138"/>
                <a:gd name="T35" fmla="*/ 131 h 176"/>
                <a:gd name="T36" fmla="*/ 58 w 138"/>
                <a:gd name="T37" fmla="*/ 145 h 176"/>
                <a:gd name="T38" fmla="*/ 41 w 138"/>
                <a:gd name="T39" fmla="*/ 157 h 176"/>
                <a:gd name="T40" fmla="*/ 25 w 138"/>
                <a:gd name="T41" fmla="*/ 166 h 176"/>
                <a:gd name="T42" fmla="*/ 22 w 138"/>
                <a:gd name="T43" fmla="*/ 169 h 176"/>
                <a:gd name="T44" fmla="*/ 19 w 138"/>
                <a:gd name="T45" fmla="*/ 172 h 176"/>
                <a:gd name="T46" fmla="*/ 19 w 138"/>
                <a:gd name="T47" fmla="*/ 175 h 176"/>
                <a:gd name="T48" fmla="*/ 20 w 138"/>
                <a:gd name="T49" fmla="*/ 176 h 176"/>
                <a:gd name="T50" fmla="*/ 45 w 138"/>
                <a:gd name="T51" fmla="*/ 173 h 176"/>
                <a:gd name="T52" fmla="*/ 70 w 138"/>
                <a:gd name="T53" fmla="*/ 163 h 176"/>
                <a:gd name="T54" fmla="*/ 92 w 138"/>
                <a:gd name="T55" fmla="*/ 147 h 176"/>
                <a:gd name="T56" fmla="*/ 113 w 138"/>
                <a:gd name="T57" fmla="*/ 125 h 176"/>
                <a:gd name="T58" fmla="*/ 127 w 138"/>
                <a:gd name="T59" fmla="*/ 101 h 176"/>
                <a:gd name="T60" fmla="*/ 138 w 138"/>
                <a:gd name="T61" fmla="*/ 76 h 176"/>
                <a:gd name="T62" fmla="*/ 138 w 138"/>
                <a:gd name="T63" fmla="*/ 51 h 176"/>
                <a:gd name="T64" fmla="*/ 130 w 138"/>
                <a:gd name="T65" fmla="*/ 27 h 176"/>
                <a:gd name="T66" fmla="*/ 123 w 138"/>
                <a:gd name="T67" fmla="*/ 15 h 176"/>
                <a:gd name="T68" fmla="*/ 115 w 138"/>
                <a:gd name="T69" fmla="*/ 7 h 176"/>
                <a:gd name="T70" fmla="*/ 105 w 138"/>
                <a:gd name="T71" fmla="*/ 3 h 176"/>
                <a:gd name="T72" fmla="*/ 96 w 138"/>
                <a:gd name="T73" fmla="*/ 0 h 176"/>
                <a:gd name="T74" fmla="*/ 86 w 138"/>
                <a:gd name="T75" fmla="*/ 0 h 176"/>
                <a:gd name="T76" fmla="*/ 74 w 138"/>
                <a:gd name="T77" fmla="*/ 2 h 176"/>
                <a:gd name="T78" fmla="*/ 64 w 138"/>
                <a:gd name="T79" fmla="*/ 5 h 176"/>
                <a:gd name="T80" fmla="*/ 52 w 138"/>
                <a:gd name="T81" fmla="*/ 10 h 176"/>
                <a:gd name="T82" fmla="*/ 42 w 138"/>
                <a:gd name="T83" fmla="*/ 16 h 176"/>
                <a:gd name="T84" fmla="*/ 35 w 138"/>
                <a:gd name="T85" fmla="*/ 27 h 176"/>
                <a:gd name="T86" fmla="*/ 27 w 138"/>
                <a:gd name="T87" fmla="*/ 37 h 176"/>
                <a:gd name="T88" fmla="*/ 20 w 138"/>
                <a:gd name="T89" fmla="*/ 49 h 176"/>
                <a:gd name="T90" fmla="*/ 14 w 138"/>
                <a:gd name="T91" fmla="*/ 62 h 176"/>
                <a:gd name="T92" fmla="*/ 10 w 138"/>
                <a:gd name="T93" fmla="*/ 75 h 176"/>
                <a:gd name="T94" fmla="*/ 4 w 138"/>
                <a:gd name="T95" fmla="*/ 87 h 176"/>
                <a:gd name="T96" fmla="*/ 0 w 138"/>
                <a:gd name="T97" fmla="*/ 97 h 176"/>
                <a:gd name="T98" fmla="*/ 0 w 138"/>
                <a:gd name="T99" fmla="*/ 97 h 176"/>
                <a:gd name="T100" fmla="*/ 1 w 138"/>
                <a:gd name="T101" fmla="*/ 97 h 176"/>
                <a:gd name="T102" fmla="*/ 1 w 138"/>
                <a:gd name="T103" fmla="*/ 97 h 176"/>
                <a:gd name="T104" fmla="*/ 1 w 138"/>
                <a:gd name="T105" fmla="*/ 97 h 176"/>
                <a:gd name="T106" fmla="*/ 1 w 138"/>
                <a:gd name="T107" fmla="*/ 97 h 1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8" h="176">
                  <a:moveTo>
                    <a:pt x="1" y="97"/>
                  </a:moveTo>
                  <a:lnTo>
                    <a:pt x="8" y="82"/>
                  </a:lnTo>
                  <a:lnTo>
                    <a:pt x="14" y="68"/>
                  </a:lnTo>
                  <a:lnTo>
                    <a:pt x="22" y="54"/>
                  </a:lnTo>
                  <a:lnTo>
                    <a:pt x="30" y="40"/>
                  </a:lnTo>
                  <a:lnTo>
                    <a:pt x="39" y="28"/>
                  </a:lnTo>
                  <a:lnTo>
                    <a:pt x="49" y="19"/>
                  </a:lnTo>
                  <a:lnTo>
                    <a:pt x="61" y="13"/>
                  </a:lnTo>
                  <a:lnTo>
                    <a:pt x="74" y="10"/>
                  </a:lnTo>
                  <a:lnTo>
                    <a:pt x="86" y="10"/>
                  </a:lnTo>
                  <a:lnTo>
                    <a:pt x="96" y="15"/>
                  </a:lnTo>
                  <a:lnTo>
                    <a:pt x="105" y="24"/>
                  </a:lnTo>
                  <a:lnTo>
                    <a:pt x="113" y="38"/>
                  </a:lnTo>
                  <a:lnTo>
                    <a:pt x="115" y="56"/>
                  </a:lnTo>
                  <a:lnTo>
                    <a:pt x="113" y="76"/>
                  </a:lnTo>
                  <a:lnTo>
                    <a:pt x="104" y="95"/>
                  </a:lnTo>
                  <a:lnTo>
                    <a:pt x="91" y="113"/>
                  </a:lnTo>
                  <a:lnTo>
                    <a:pt x="74" y="131"/>
                  </a:lnTo>
                  <a:lnTo>
                    <a:pt x="58" y="145"/>
                  </a:lnTo>
                  <a:lnTo>
                    <a:pt x="41" y="157"/>
                  </a:lnTo>
                  <a:lnTo>
                    <a:pt x="25" y="166"/>
                  </a:lnTo>
                  <a:lnTo>
                    <a:pt x="22" y="169"/>
                  </a:lnTo>
                  <a:lnTo>
                    <a:pt x="19" y="172"/>
                  </a:lnTo>
                  <a:lnTo>
                    <a:pt x="19" y="175"/>
                  </a:lnTo>
                  <a:lnTo>
                    <a:pt x="20" y="176"/>
                  </a:lnTo>
                  <a:lnTo>
                    <a:pt x="45" y="173"/>
                  </a:lnTo>
                  <a:lnTo>
                    <a:pt x="70" y="163"/>
                  </a:lnTo>
                  <a:lnTo>
                    <a:pt x="92" y="147"/>
                  </a:lnTo>
                  <a:lnTo>
                    <a:pt x="113" y="125"/>
                  </a:lnTo>
                  <a:lnTo>
                    <a:pt x="127" y="101"/>
                  </a:lnTo>
                  <a:lnTo>
                    <a:pt x="138" y="76"/>
                  </a:lnTo>
                  <a:lnTo>
                    <a:pt x="138" y="51"/>
                  </a:lnTo>
                  <a:lnTo>
                    <a:pt x="130" y="27"/>
                  </a:lnTo>
                  <a:lnTo>
                    <a:pt x="123" y="15"/>
                  </a:lnTo>
                  <a:lnTo>
                    <a:pt x="115" y="7"/>
                  </a:lnTo>
                  <a:lnTo>
                    <a:pt x="105" y="3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4" y="2"/>
                  </a:lnTo>
                  <a:lnTo>
                    <a:pt x="64" y="5"/>
                  </a:lnTo>
                  <a:lnTo>
                    <a:pt x="52" y="10"/>
                  </a:lnTo>
                  <a:lnTo>
                    <a:pt x="42" y="16"/>
                  </a:lnTo>
                  <a:lnTo>
                    <a:pt x="35" y="27"/>
                  </a:lnTo>
                  <a:lnTo>
                    <a:pt x="27" y="37"/>
                  </a:lnTo>
                  <a:lnTo>
                    <a:pt x="20" y="49"/>
                  </a:lnTo>
                  <a:lnTo>
                    <a:pt x="14" y="62"/>
                  </a:lnTo>
                  <a:lnTo>
                    <a:pt x="10" y="75"/>
                  </a:lnTo>
                  <a:lnTo>
                    <a:pt x="4" y="87"/>
                  </a:lnTo>
                  <a:lnTo>
                    <a:pt x="0" y="97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5" name="Freeform 72"/>
            <p:cNvSpPr>
              <a:spLocks/>
            </p:cNvSpPr>
            <p:nvPr/>
          </p:nvSpPr>
          <p:spPr bwMode="auto">
            <a:xfrm>
              <a:off x="6409" y="2272"/>
              <a:ext cx="632" cy="682"/>
            </a:xfrm>
            <a:custGeom>
              <a:avLst/>
              <a:gdLst>
                <a:gd name="T0" fmla="*/ 1 w 632"/>
                <a:gd name="T1" fmla="*/ 57 h 682"/>
                <a:gd name="T2" fmla="*/ 4 w 632"/>
                <a:gd name="T3" fmla="*/ 179 h 682"/>
                <a:gd name="T4" fmla="*/ 27 w 632"/>
                <a:gd name="T5" fmla="*/ 261 h 682"/>
                <a:gd name="T6" fmla="*/ 57 w 632"/>
                <a:gd name="T7" fmla="*/ 307 h 682"/>
                <a:gd name="T8" fmla="*/ 94 w 632"/>
                <a:gd name="T9" fmla="*/ 348 h 682"/>
                <a:gd name="T10" fmla="*/ 136 w 632"/>
                <a:gd name="T11" fmla="*/ 383 h 682"/>
                <a:gd name="T12" fmla="*/ 171 w 632"/>
                <a:gd name="T13" fmla="*/ 409 h 682"/>
                <a:gd name="T14" fmla="*/ 201 w 632"/>
                <a:gd name="T15" fmla="*/ 427 h 682"/>
                <a:gd name="T16" fmla="*/ 229 w 632"/>
                <a:gd name="T17" fmla="*/ 443 h 682"/>
                <a:gd name="T18" fmla="*/ 258 w 632"/>
                <a:gd name="T19" fmla="*/ 458 h 682"/>
                <a:gd name="T20" fmla="*/ 289 w 632"/>
                <a:gd name="T21" fmla="*/ 471 h 682"/>
                <a:gd name="T22" fmla="*/ 318 w 632"/>
                <a:gd name="T23" fmla="*/ 484 h 682"/>
                <a:gd name="T24" fmla="*/ 349 w 632"/>
                <a:gd name="T25" fmla="*/ 497 h 682"/>
                <a:gd name="T26" fmla="*/ 380 w 632"/>
                <a:gd name="T27" fmla="*/ 510 h 682"/>
                <a:gd name="T28" fmla="*/ 410 w 632"/>
                <a:gd name="T29" fmla="*/ 525 h 682"/>
                <a:gd name="T30" fmla="*/ 443 w 632"/>
                <a:gd name="T31" fmla="*/ 543 h 682"/>
                <a:gd name="T32" fmla="*/ 474 w 632"/>
                <a:gd name="T33" fmla="*/ 560 h 682"/>
                <a:gd name="T34" fmla="*/ 503 w 632"/>
                <a:gd name="T35" fmla="*/ 579 h 682"/>
                <a:gd name="T36" fmla="*/ 532 w 632"/>
                <a:gd name="T37" fmla="*/ 600 h 682"/>
                <a:gd name="T38" fmla="*/ 562 w 632"/>
                <a:gd name="T39" fmla="*/ 622 h 682"/>
                <a:gd name="T40" fmla="*/ 589 w 632"/>
                <a:gd name="T41" fmla="*/ 645 h 682"/>
                <a:gd name="T42" fmla="*/ 616 w 632"/>
                <a:gd name="T43" fmla="*/ 669 h 682"/>
                <a:gd name="T44" fmla="*/ 631 w 632"/>
                <a:gd name="T45" fmla="*/ 682 h 682"/>
                <a:gd name="T46" fmla="*/ 632 w 632"/>
                <a:gd name="T47" fmla="*/ 681 h 682"/>
                <a:gd name="T48" fmla="*/ 611 w 632"/>
                <a:gd name="T49" fmla="*/ 659 h 682"/>
                <a:gd name="T50" fmla="*/ 570 w 632"/>
                <a:gd name="T51" fmla="*/ 620 h 682"/>
                <a:gd name="T52" fmla="*/ 528 w 632"/>
                <a:gd name="T53" fmla="*/ 584 h 682"/>
                <a:gd name="T54" fmla="*/ 484 w 632"/>
                <a:gd name="T55" fmla="*/ 550 h 682"/>
                <a:gd name="T56" fmla="*/ 432 w 632"/>
                <a:gd name="T57" fmla="*/ 516 h 682"/>
                <a:gd name="T58" fmla="*/ 378 w 632"/>
                <a:gd name="T59" fmla="*/ 484 h 682"/>
                <a:gd name="T60" fmla="*/ 321 w 632"/>
                <a:gd name="T61" fmla="*/ 455 h 682"/>
                <a:gd name="T62" fmla="*/ 265 w 632"/>
                <a:gd name="T63" fmla="*/ 424 h 682"/>
                <a:gd name="T64" fmla="*/ 212 w 632"/>
                <a:gd name="T65" fmla="*/ 392 h 682"/>
                <a:gd name="T66" fmla="*/ 164 w 632"/>
                <a:gd name="T67" fmla="*/ 359 h 682"/>
                <a:gd name="T68" fmla="*/ 118 w 632"/>
                <a:gd name="T69" fmla="*/ 323 h 682"/>
                <a:gd name="T70" fmla="*/ 77 w 632"/>
                <a:gd name="T71" fmla="*/ 282 h 682"/>
                <a:gd name="T72" fmla="*/ 39 w 632"/>
                <a:gd name="T73" fmla="*/ 230 h 682"/>
                <a:gd name="T74" fmla="*/ 14 w 632"/>
                <a:gd name="T75" fmla="*/ 169 h 682"/>
                <a:gd name="T76" fmla="*/ 4 w 632"/>
                <a:gd name="T77" fmla="*/ 101 h 682"/>
                <a:gd name="T78" fmla="*/ 5 w 632"/>
                <a:gd name="T79" fmla="*/ 32 h 682"/>
                <a:gd name="T80" fmla="*/ 11 w 632"/>
                <a:gd name="T81" fmla="*/ 0 h 682"/>
                <a:gd name="T82" fmla="*/ 11 w 632"/>
                <a:gd name="T83" fmla="*/ 0 h 682"/>
                <a:gd name="T84" fmla="*/ 11 w 632"/>
                <a:gd name="T85" fmla="*/ 0 h 6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32" h="682">
                  <a:moveTo>
                    <a:pt x="11" y="0"/>
                  </a:moveTo>
                  <a:lnTo>
                    <a:pt x="1" y="57"/>
                  </a:lnTo>
                  <a:lnTo>
                    <a:pt x="0" y="119"/>
                  </a:lnTo>
                  <a:lnTo>
                    <a:pt x="4" y="179"/>
                  </a:lnTo>
                  <a:lnTo>
                    <a:pt x="17" y="236"/>
                  </a:lnTo>
                  <a:lnTo>
                    <a:pt x="27" y="261"/>
                  </a:lnTo>
                  <a:lnTo>
                    <a:pt x="41" y="285"/>
                  </a:lnTo>
                  <a:lnTo>
                    <a:pt x="57" y="307"/>
                  </a:lnTo>
                  <a:lnTo>
                    <a:pt x="74" y="329"/>
                  </a:lnTo>
                  <a:lnTo>
                    <a:pt x="94" y="348"/>
                  </a:lnTo>
                  <a:lnTo>
                    <a:pt x="116" y="365"/>
                  </a:lnTo>
                  <a:lnTo>
                    <a:pt x="136" y="383"/>
                  </a:lnTo>
                  <a:lnTo>
                    <a:pt x="158" y="399"/>
                  </a:lnTo>
                  <a:lnTo>
                    <a:pt x="171" y="409"/>
                  </a:lnTo>
                  <a:lnTo>
                    <a:pt x="186" y="418"/>
                  </a:lnTo>
                  <a:lnTo>
                    <a:pt x="201" y="427"/>
                  </a:lnTo>
                  <a:lnTo>
                    <a:pt x="215" y="434"/>
                  </a:lnTo>
                  <a:lnTo>
                    <a:pt x="229" y="443"/>
                  </a:lnTo>
                  <a:lnTo>
                    <a:pt x="243" y="450"/>
                  </a:lnTo>
                  <a:lnTo>
                    <a:pt x="258" y="458"/>
                  </a:lnTo>
                  <a:lnTo>
                    <a:pt x="274" y="465"/>
                  </a:lnTo>
                  <a:lnTo>
                    <a:pt x="289" y="471"/>
                  </a:lnTo>
                  <a:lnTo>
                    <a:pt x="303" y="478"/>
                  </a:lnTo>
                  <a:lnTo>
                    <a:pt x="318" y="484"/>
                  </a:lnTo>
                  <a:lnTo>
                    <a:pt x="334" y="491"/>
                  </a:lnTo>
                  <a:lnTo>
                    <a:pt x="349" y="497"/>
                  </a:lnTo>
                  <a:lnTo>
                    <a:pt x="363" y="505"/>
                  </a:lnTo>
                  <a:lnTo>
                    <a:pt x="380" y="510"/>
                  </a:lnTo>
                  <a:lnTo>
                    <a:pt x="394" y="518"/>
                  </a:lnTo>
                  <a:lnTo>
                    <a:pt x="410" y="525"/>
                  </a:lnTo>
                  <a:lnTo>
                    <a:pt x="427" y="534"/>
                  </a:lnTo>
                  <a:lnTo>
                    <a:pt x="443" y="543"/>
                  </a:lnTo>
                  <a:lnTo>
                    <a:pt x="459" y="552"/>
                  </a:lnTo>
                  <a:lnTo>
                    <a:pt x="474" y="560"/>
                  </a:lnTo>
                  <a:lnTo>
                    <a:pt x="488" y="571"/>
                  </a:lnTo>
                  <a:lnTo>
                    <a:pt x="503" y="579"/>
                  </a:lnTo>
                  <a:lnTo>
                    <a:pt x="519" y="590"/>
                  </a:lnTo>
                  <a:lnTo>
                    <a:pt x="532" y="600"/>
                  </a:lnTo>
                  <a:lnTo>
                    <a:pt x="547" y="612"/>
                  </a:lnTo>
                  <a:lnTo>
                    <a:pt x="562" y="622"/>
                  </a:lnTo>
                  <a:lnTo>
                    <a:pt x="575" y="634"/>
                  </a:lnTo>
                  <a:lnTo>
                    <a:pt x="589" y="645"/>
                  </a:lnTo>
                  <a:lnTo>
                    <a:pt x="603" y="657"/>
                  </a:lnTo>
                  <a:lnTo>
                    <a:pt x="616" y="669"/>
                  </a:lnTo>
                  <a:lnTo>
                    <a:pt x="629" y="682"/>
                  </a:lnTo>
                  <a:lnTo>
                    <a:pt x="631" y="682"/>
                  </a:lnTo>
                  <a:lnTo>
                    <a:pt x="631" y="681"/>
                  </a:lnTo>
                  <a:lnTo>
                    <a:pt x="632" y="681"/>
                  </a:lnTo>
                  <a:lnTo>
                    <a:pt x="632" y="679"/>
                  </a:lnTo>
                  <a:lnTo>
                    <a:pt x="611" y="659"/>
                  </a:lnTo>
                  <a:lnTo>
                    <a:pt x="592" y="640"/>
                  </a:lnTo>
                  <a:lnTo>
                    <a:pt x="570" y="620"/>
                  </a:lnTo>
                  <a:lnTo>
                    <a:pt x="550" y="601"/>
                  </a:lnTo>
                  <a:lnTo>
                    <a:pt x="528" y="584"/>
                  </a:lnTo>
                  <a:lnTo>
                    <a:pt x="506" y="568"/>
                  </a:lnTo>
                  <a:lnTo>
                    <a:pt x="484" y="550"/>
                  </a:lnTo>
                  <a:lnTo>
                    <a:pt x="460" y="534"/>
                  </a:lnTo>
                  <a:lnTo>
                    <a:pt x="432" y="516"/>
                  </a:lnTo>
                  <a:lnTo>
                    <a:pt x="406" y="500"/>
                  </a:lnTo>
                  <a:lnTo>
                    <a:pt x="378" y="484"/>
                  </a:lnTo>
                  <a:lnTo>
                    <a:pt x="349" y="469"/>
                  </a:lnTo>
                  <a:lnTo>
                    <a:pt x="321" y="455"/>
                  </a:lnTo>
                  <a:lnTo>
                    <a:pt x="293" y="439"/>
                  </a:lnTo>
                  <a:lnTo>
                    <a:pt x="265" y="424"/>
                  </a:lnTo>
                  <a:lnTo>
                    <a:pt x="237" y="408"/>
                  </a:lnTo>
                  <a:lnTo>
                    <a:pt x="212" y="392"/>
                  </a:lnTo>
                  <a:lnTo>
                    <a:pt x="187" y="375"/>
                  </a:lnTo>
                  <a:lnTo>
                    <a:pt x="164" y="359"/>
                  </a:lnTo>
                  <a:lnTo>
                    <a:pt x="140" y="342"/>
                  </a:lnTo>
                  <a:lnTo>
                    <a:pt x="118" y="323"/>
                  </a:lnTo>
                  <a:lnTo>
                    <a:pt x="98" y="302"/>
                  </a:lnTo>
                  <a:lnTo>
                    <a:pt x="77" y="282"/>
                  </a:lnTo>
                  <a:lnTo>
                    <a:pt x="58" y="258"/>
                  </a:lnTo>
                  <a:lnTo>
                    <a:pt x="39" y="230"/>
                  </a:lnTo>
                  <a:lnTo>
                    <a:pt x="26" y="199"/>
                  </a:lnTo>
                  <a:lnTo>
                    <a:pt x="14" y="169"/>
                  </a:lnTo>
                  <a:lnTo>
                    <a:pt x="7" y="135"/>
                  </a:lnTo>
                  <a:lnTo>
                    <a:pt x="4" y="101"/>
                  </a:lnTo>
                  <a:lnTo>
                    <a:pt x="3" y="66"/>
                  </a:lnTo>
                  <a:lnTo>
                    <a:pt x="5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6" name="Freeform 73"/>
            <p:cNvSpPr>
              <a:spLocks/>
            </p:cNvSpPr>
            <p:nvPr/>
          </p:nvSpPr>
          <p:spPr bwMode="auto">
            <a:xfrm>
              <a:off x="6174" y="2892"/>
              <a:ext cx="846" cy="1090"/>
            </a:xfrm>
            <a:custGeom>
              <a:avLst/>
              <a:gdLst>
                <a:gd name="T0" fmla="*/ 833 w 846"/>
                <a:gd name="T1" fmla="*/ 75 h 1090"/>
                <a:gd name="T2" fmla="*/ 798 w 846"/>
                <a:gd name="T3" fmla="*/ 222 h 1090"/>
                <a:gd name="T4" fmla="*/ 751 w 846"/>
                <a:gd name="T5" fmla="*/ 366 h 1090"/>
                <a:gd name="T6" fmla="*/ 691 w 846"/>
                <a:gd name="T7" fmla="*/ 505 h 1090"/>
                <a:gd name="T8" fmla="*/ 628 w 846"/>
                <a:gd name="T9" fmla="*/ 619 h 1090"/>
                <a:gd name="T10" fmla="*/ 568 w 846"/>
                <a:gd name="T11" fmla="*/ 707 h 1090"/>
                <a:gd name="T12" fmla="*/ 499 w 846"/>
                <a:gd name="T13" fmla="*/ 788 h 1090"/>
                <a:gd name="T14" fmla="*/ 422 w 846"/>
                <a:gd name="T15" fmla="*/ 860 h 1090"/>
                <a:gd name="T16" fmla="*/ 340 w 846"/>
                <a:gd name="T17" fmla="*/ 924 h 1090"/>
                <a:gd name="T18" fmla="*/ 251 w 846"/>
                <a:gd name="T19" fmla="*/ 979 h 1090"/>
                <a:gd name="T20" fmla="*/ 155 w 846"/>
                <a:gd name="T21" fmla="*/ 1027 h 1090"/>
                <a:gd name="T22" fmla="*/ 56 w 846"/>
                <a:gd name="T23" fmla="*/ 1065 h 1090"/>
                <a:gd name="T24" fmla="*/ 1 w 846"/>
                <a:gd name="T25" fmla="*/ 1083 h 1090"/>
                <a:gd name="T26" fmla="*/ 0 w 846"/>
                <a:gd name="T27" fmla="*/ 1089 h 1090"/>
                <a:gd name="T28" fmla="*/ 29 w 846"/>
                <a:gd name="T29" fmla="*/ 1084 h 1090"/>
                <a:gd name="T30" fmla="*/ 85 w 846"/>
                <a:gd name="T31" fmla="*/ 1073 h 1090"/>
                <a:gd name="T32" fmla="*/ 141 w 846"/>
                <a:gd name="T33" fmla="*/ 1056 h 1090"/>
                <a:gd name="T34" fmla="*/ 195 w 846"/>
                <a:gd name="T35" fmla="*/ 1037 h 1090"/>
                <a:gd name="T36" fmla="*/ 248 w 846"/>
                <a:gd name="T37" fmla="*/ 1014 h 1090"/>
                <a:gd name="T38" fmla="*/ 299 w 846"/>
                <a:gd name="T39" fmla="*/ 989 h 1090"/>
                <a:gd name="T40" fmla="*/ 349 w 846"/>
                <a:gd name="T41" fmla="*/ 960 h 1090"/>
                <a:gd name="T42" fmla="*/ 396 w 846"/>
                <a:gd name="T43" fmla="*/ 929 h 1090"/>
                <a:gd name="T44" fmla="*/ 440 w 846"/>
                <a:gd name="T45" fmla="*/ 895 h 1090"/>
                <a:gd name="T46" fmla="*/ 478 w 846"/>
                <a:gd name="T47" fmla="*/ 863 h 1090"/>
                <a:gd name="T48" fmla="*/ 515 w 846"/>
                <a:gd name="T49" fmla="*/ 828 h 1090"/>
                <a:gd name="T50" fmla="*/ 549 w 846"/>
                <a:gd name="T51" fmla="*/ 791 h 1090"/>
                <a:gd name="T52" fmla="*/ 581 w 846"/>
                <a:gd name="T53" fmla="*/ 751 h 1090"/>
                <a:gd name="T54" fmla="*/ 612 w 846"/>
                <a:gd name="T55" fmla="*/ 712 h 1090"/>
                <a:gd name="T56" fmla="*/ 641 w 846"/>
                <a:gd name="T57" fmla="*/ 669 h 1090"/>
                <a:gd name="T58" fmla="*/ 667 w 846"/>
                <a:gd name="T59" fmla="*/ 627 h 1090"/>
                <a:gd name="T60" fmla="*/ 716 w 846"/>
                <a:gd name="T61" fmla="*/ 534 h 1090"/>
                <a:gd name="T62" fmla="*/ 770 w 846"/>
                <a:gd name="T63" fmla="*/ 388 h 1090"/>
                <a:gd name="T64" fmla="*/ 808 w 846"/>
                <a:gd name="T65" fmla="*/ 235 h 1090"/>
                <a:gd name="T66" fmla="*/ 836 w 846"/>
                <a:gd name="T67" fmla="*/ 80 h 1090"/>
                <a:gd name="T68" fmla="*/ 846 w 846"/>
                <a:gd name="T69" fmla="*/ 0 h 1090"/>
                <a:gd name="T70" fmla="*/ 846 w 846"/>
                <a:gd name="T71" fmla="*/ 0 h 1090"/>
                <a:gd name="T72" fmla="*/ 846 w 846"/>
                <a:gd name="T73" fmla="*/ 0 h 10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46" h="1090">
                  <a:moveTo>
                    <a:pt x="846" y="0"/>
                  </a:moveTo>
                  <a:lnTo>
                    <a:pt x="833" y="75"/>
                  </a:lnTo>
                  <a:lnTo>
                    <a:pt x="817" y="149"/>
                  </a:lnTo>
                  <a:lnTo>
                    <a:pt x="798" y="222"/>
                  </a:lnTo>
                  <a:lnTo>
                    <a:pt x="776" y="295"/>
                  </a:lnTo>
                  <a:lnTo>
                    <a:pt x="751" y="366"/>
                  </a:lnTo>
                  <a:lnTo>
                    <a:pt x="722" y="436"/>
                  </a:lnTo>
                  <a:lnTo>
                    <a:pt x="691" y="505"/>
                  </a:lnTo>
                  <a:lnTo>
                    <a:pt x="656" y="572"/>
                  </a:lnTo>
                  <a:lnTo>
                    <a:pt x="628" y="619"/>
                  </a:lnTo>
                  <a:lnTo>
                    <a:pt x="598" y="665"/>
                  </a:lnTo>
                  <a:lnTo>
                    <a:pt x="568" y="707"/>
                  </a:lnTo>
                  <a:lnTo>
                    <a:pt x="534" y="748"/>
                  </a:lnTo>
                  <a:lnTo>
                    <a:pt x="499" y="788"/>
                  </a:lnTo>
                  <a:lnTo>
                    <a:pt x="462" y="825"/>
                  </a:lnTo>
                  <a:lnTo>
                    <a:pt x="422" y="860"/>
                  </a:lnTo>
                  <a:lnTo>
                    <a:pt x="383" y="892"/>
                  </a:lnTo>
                  <a:lnTo>
                    <a:pt x="340" y="924"/>
                  </a:lnTo>
                  <a:lnTo>
                    <a:pt x="296" y="952"/>
                  </a:lnTo>
                  <a:lnTo>
                    <a:pt x="251" y="979"/>
                  </a:lnTo>
                  <a:lnTo>
                    <a:pt x="204" y="1004"/>
                  </a:lnTo>
                  <a:lnTo>
                    <a:pt x="155" y="1027"/>
                  </a:lnTo>
                  <a:lnTo>
                    <a:pt x="107" y="1046"/>
                  </a:lnTo>
                  <a:lnTo>
                    <a:pt x="56" y="1065"/>
                  </a:lnTo>
                  <a:lnTo>
                    <a:pt x="4" y="1081"/>
                  </a:lnTo>
                  <a:lnTo>
                    <a:pt x="1" y="1083"/>
                  </a:lnTo>
                  <a:lnTo>
                    <a:pt x="0" y="1086"/>
                  </a:lnTo>
                  <a:lnTo>
                    <a:pt x="0" y="1089"/>
                  </a:lnTo>
                  <a:lnTo>
                    <a:pt x="1" y="1090"/>
                  </a:lnTo>
                  <a:lnTo>
                    <a:pt x="29" y="1084"/>
                  </a:lnTo>
                  <a:lnTo>
                    <a:pt x="57" y="1078"/>
                  </a:lnTo>
                  <a:lnTo>
                    <a:pt x="85" y="1073"/>
                  </a:lnTo>
                  <a:lnTo>
                    <a:pt x="113" y="1064"/>
                  </a:lnTo>
                  <a:lnTo>
                    <a:pt x="141" y="1056"/>
                  </a:lnTo>
                  <a:lnTo>
                    <a:pt x="167" y="1046"/>
                  </a:lnTo>
                  <a:lnTo>
                    <a:pt x="195" y="1037"/>
                  </a:lnTo>
                  <a:lnTo>
                    <a:pt x="221" y="1026"/>
                  </a:lnTo>
                  <a:lnTo>
                    <a:pt x="248" y="1014"/>
                  </a:lnTo>
                  <a:lnTo>
                    <a:pt x="274" y="1002"/>
                  </a:lnTo>
                  <a:lnTo>
                    <a:pt x="299" y="989"/>
                  </a:lnTo>
                  <a:lnTo>
                    <a:pt x="324" y="976"/>
                  </a:lnTo>
                  <a:lnTo>
                    <a:pt x="349" y="960"/>
                  </a:lnTo>
                  <a:lnTo>
                    <a:pt x="373" y="945"/>
                  </a:lnTo>
                  <a:lnTo>
                    <a:pt x="396" y="929"/>
                  </a:lnTo>
                  <a:lnTo>
                    <a:pt x="419" y="911"/>
                  </a:lnTo>
                  <a:lnTo>
                    <a:pt x="440" y="895"/>
                  </a:lnTo>
                  <a:lnTo>
                    <a:pt x="459" y="879"/>
                  </a:lnTo>
                  <a:lnTo>
                    <a:pt x="478" y="863"/>
                  </a:lnTo>
                  <a:lnTo>
                    <a:pt x="496" y="845"/>
                  </a:lnTo>
                  <a:lnTo>
                    <a:pt x="515" y="828"/>
                  </a:lnTo>
                  <a:lnTo>
                    <a:pt x="531" y="809"/>
                  </a:lnTo>
                  <a:lnTo>
                    <a:pt x="549" y="791"/>
                  </a:lnTo>
                  <a:lnTo>
                    <a:pt x="565" y="770"/>
                  </a:lnTo>
                  <a:lnTo>
                    <a:pt x="581" y="751"/>
                  </a:lnTo>
                  <a:lnTo>
                    <a:pt x="597" y="732"/>
                  </a:lnTo>
                  <a:lnTo>
                    <a:pt x="612" y="712"/>
                  </a:lnTo>
                  <a:lnTo>
                    <a:pt x="626" y="691"/>
                  </a:lnTo>
                  <a:lnTo>
                    <a:pt x="641" y="669"/>
                  </a:lnTo>
                  <a:lnTo>
                    <a:pt x="654" y="649"/>
                  </a:lnTo>
                  <a:lnTo>
                    <a:pt x="667" y="627"/>
                  </a:lnTo>
                  <a:lnTo>
                    <a:pt x="679" y="605"/>
                  </a:lnTo>
                  <a:lnTo>
                    <a:pt x="716" y="534"/>
                  </a:lnTo>
                  <a:lnTo>
                    <a:pt x="745" y="461"/>
                  </a:lnTo>
                  <a:lnTo>
                    <a:pt x="770" y="388"/>
                  </a:lnTo>
                  <a:lnTo>
                    <a:pt x="792" y="311"/>
                  </a:lnTo>
                  <a:lnTo>
                    <a:pt x="808" y="235"/>
                  </a:lnTo>
                  <a:lnTo>
                    <a:pt x="823" y="157"/>
                  </a:lnTo>
                  <a:lnTo>
                    <a:pt x="836" y="8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7" name="Freeform 74"/>
            <p:cNvSpPr>
              <a:spLocks/>
            </p:cNvSpPr>
            <p:nvPr/>
          </p:nvSpPr>
          <p:spPr bwMode="auto">
            <a:xfrm>
              <a:off x="5561" y="3253"/>
              <a:ext cx="118" cy="195"/>
            </a:xfrm>
            <a:custGeom>
              <a:avLst/>
              <a:gdLst>
                <a:gd name="T0" fmla="*/ 118 w 118"/>
                <a:gd name="T1" fmla="*/ 0 h 195"/>
                <a:gd name="T2" fmla="*/ 115 w 118"/>
                <a:gd name="T3" fmla="*/ 35 h 195"/>
                <a:gd name="T4" fmla="*/ 108 w 118"/>
                <a:gd name="T5" fmla="*/ 68 h 195"/>
                <a:gd name="T6" fmla="*/ 96 w 118"/>
                <a:gd name="T7" fmla="*/ 99 h 195"/>
                <a:gd name="T8" fmla="*/ 77 w 118"/>
                <a:gd name="T9" fmla="*/ 128 h 195"/>
                <a:gd name="T10" fmla="*/ 70 w 118"/>
                <a:gd name="T11" fmla="*/ 137 h 195"/>
                <a:gd name="T12" fmla="*/ 64 w 118"/>
                <a:gd name="T13" fmla="*/ 147 h 195"/>
                <a:gd name="T14" fmla="*/ 55 w 118"/>
                <a:gd name="T15" fmla="*/ 156 h 195"/>
                <a:gd name="T16" fmla="*/ 48 w 118"/>
                <a:gd name="T17" fmla="*/ 165 h 195"/>
                <a:gd name="T18" fmla="*/ 39 w 118"/>
                <a:gd name="T19" fmla="*/ 172 h 195"/>
                <a:gd name="T20" fmla="*/ 29 w 118"/>
                <a:gd name="T21" fmla="*/ 178 h 195"/>
                <a:gd name="T22" fmla="*/ 19 w 118"/>
                <a:gd name="T23" fmla="*/ 181 h 195"/>
                <a:gd name="T24" fmla="*/ 7 w 118"/>
                <a:gd name="T25" fmla="*/ 184 h 195"/>
                <a:gd name="T26" fmla="*/ 4 w 118"/>
                <a:gd name="T27" fmla="*/ 184 h 195"/>
                <a:gd name="T28" fmla="*/ 1 w 118"/>
                <a:gd name="T29" fmla="*/ 187 h 195"/>
                <a:gd name="T30" fmla="*/ 0 w 118"/>
                <a:gd name="T31" fmla="*/ 188 h 195"/>
                <a:gd name="T32" fmla="*/ 1 w 118"/>
                <a:gd name="T33" fmla="*/ 191 h 195"/>
                <a:gd name="T34" fmla="*/ 11 w 118"/>
                <a:gd name="T35" fmla="*/ 195 h 195"/>
                <a:gd name="T36" fmla="*/ 22 w 118"/>
                <a:gd name="T37" fmla="*/ 195 h 195"/>
                <a:gd name="T38" fmla="*/ 32 w 118"/>
                <a:gd name="T39" fmla="*/ 189 h 195"/>
                <a:gd name="T40" fmla="*/ 42 w 118"/>
                <a:gd name="T41" fmla="*/ 182 h 195"/>
                <a:gd name="T42" fmla="*/ 52 w 118"/>
                <a:gd name="T43" fmla="*/ 173 h 195"/>
                <a:gd name="T44" fmla="*/ 61 w 118"/>
                <a:gd name="T45" fmla="*/ 163 h 195"/>
                <a:gd name="T46" fmla="*/ 68 w 118"/>
                <a:gd name="T47" fmla="*/ 154 h 195"/>
                <a:gd name="T48" fmla="*/ 74 w 118"/>
                <a:gd name="T49" fmla="*/ 147 h 195"/>
                <a:gd name="T50" fmla="*/ 86 w 118"/>
                <a:gd name="T51" fmla="*/ 131 h 195"/>
                <a:gd name="T52" fmla="*/ 95 w 118"/>
                <a:gd name="T53" fmla="*/ 113 h 195"/>
                <a:gd name="T54" fmla="*/ 102 w 118"/>
                <a:gd name="T55" fmla="*/ 96 h 195"/>
                <a:gd name="T56" fmla="*/ 110 w 118"/>
                <a:gd name="T57" fmla="*/ 78 h 195"/>
                <a:gd name="T58" fmla="*/ 114 w 118"/>
                <a:gd name="T59" fmla="*/ 59 h 195"/>
                <a:gd name="T60" fmla="*/ 117 w 118"/>
                <a:gd name="T61" fmla="*/ 40 h 195"/>
                <a:gd name="T62" fmla="*/ 118 w 118"/>
                <a:gd name="T63" fmla="*/ 21 h 195"/>
                <a:gd name="T64" fmla="*/ 118 w 118"/>
                <a:gd name="T65" fmla="*/ 0 h 195"/>
                <a:gd name="T66" fmla="*/ 118 w 118"/>
                <a:gd name="T67" fmla="*/ 0 h 195"/>
                <a:gd name="T68" fmla="*/ 118 w 118"/>
                <a:gd name="T69" fmla="*/ 0 h 195"/>
                <a:gd name="T70" fmla="*/ 118 w 118"/>
                <a:gd name="T71" fmla="*/ 0 h 195"/>
                <a:gd name="T72" fmla="*/ 118 w 118"/>
                <a:gd name="T73" fmla="*/ 0 h 195"/>
                <a:gd name="T74" fmla="*/ 118 w 118"/>
                <a:gd name="T75" fmla="*/ 0 h 19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8" h="195">
                  <a:moveTo>
                    <a:pt x="118" y="0"/>
                  </a:moveTo>
                  <a:lnTo>
                    <a:pt x="115" y="35"/>
                  </a:lnTo>
                  <a:lnTo>
                    <a:pt x="108" y="68"/>
                  </a:lnTo>
                  <a:lnTo>
                    <a:pt x="96" y="99"/>
                  </a:lnTo>
                  <a:lnTo>
                    <a:pt x="77" y="128"/>
                  </a:lnTo>
                  <a:lnTo>
                    <a:pt x="70" y="137"/>
                  </a:lnTo>
                  <a:lnTo>
                    <a:pt x="64" y="147"/>
                  </a:lnTo>
                  <a:lnTo>
                    <a:pt x="55" y="156"/>
                  </a:lnTo>
                  <a:lnTo>
                    <a:pt x="48" y="165"/>
                  </a:lnTo>
                  <a:lnTo>
                    <a:pt x="39" y="172"/>
                  </a:lnTo>
                  <a:lnTo>
                    <a:pt x="29" y="178"/>
                  </a:lnTo>
                  <a:lnTo>
                    <a:pt x="19" y="181"/>
                  </a:lnTo>
                  <a:lnTo>
                    <a:pt x="7" y="184"/>
                  </a:lnTo>
                  <a:lnTo>
                    <a:pt x="4" y="184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11" y="195"/>
                  </a:lnTo>
                  <a:lnTo>
                    <a:pt x="22" y="195"/>
                  </a:lnTo>
                  <a:lnTo>
                    <a:pt x="32" y="189"/>
                  </a:lnTo>
                  <a:lnTo>
                    <a:pt x="42" y="182"/>
                  </a:lnTo>
                  <a:lnTo>
                    <a:pt x="52" y="173"/>
                  </a:lnTo>
                  <a:lnTo>
                    <a:pt x="61" y="163"/>
                  </a:lnTo>
                  <a:lnTo>
                    <a:pt x="68" y="154"/>
                  </a:lnTo>
                  <a:lnTo>
                    <a:pt x="74" y="147"/>
                  </a:lnTo>
                  <a:lnTo>
                    <a:pt x="86" y="131"/>
                  </a:lnTo>
                  <a:lnTo>
                    <a:pt x="95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4" y="59"/>
                  </a:lnTo>
                  <a:lnTo>
                    <a:pt x="117" y="40"/>
                  </a:lnTo>
                  <a:lnTo>
                    <a:pt x="118" y="21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8" name="Freeform 75"/>
            <p:cNvSpPr>
              <a:spLocks/>
            </p:cNvSpPr>
            <p:nvPr/>
          </p:nvSpPr>
          <p:spPr bwMode="auto">
            <a:xfrm>
              <a:off x="5578" y="3294"/>
              <a:ext cx="154" cy="267"/>
            </a:xfrm>
            <a:custGeom>
              <a:avLst/>
              <a:gdLst>
                <a:gd name="T0" fmla="*/ 154 w 154"/>
                <a:gd name="T1" fmla="*/ 0 h 267"/>
                <a:gd name="T2" fmla="*/ 153 w 154"/>
                <a:gd name="T3" fmla="*/ 22 h 267"/>
                <a:gd name="T4" fmla="*/ 150 w 154"/>
                <a:gd name="T5" fmla="*/ 44 h 267"/>
                <a:gd name="T6" fmla="*/ 147 w 154"/>
                <a:gd name="T7" fmla="*/ 66 h 267"/>
                <a:gd name="T8" fmla="*/ 142 w 154"/>
                <a:gd name="T9" fmla="*/ 87 h 267"/>
                <a:gd name="T10" fmla="*/ 135 w 154"/>
                <a:gd name="T11" fmla="*/ 107 h 267"/>
                <a:gd name="T12" fmla="*/ 126 w 154"/>
                <a:gd name="T13" fmla="*/ 128 h 267"/>
                <a:gd name="T14" fmla="*/ 116 w 154"/>
                <a:gd name="T15" fmla="*/ 147 h 267"/>
                <a:gd name="T16" fmla="*/ 103 w 154"/>
                <a:gd name="T17" fmla="*/ 165 h 267"/>
                <a:gd name="T18" fmla="*/ 91 w 154"/>
                <a:gd name="T19" fmla="*/ 176 h 267"/>
                <a:gd name="T20" fmla="*/ 79 w 154"/>
                <a:gd name="T21" fmla="*/ 187 h 267"/>
                <a:gd name="T22" fmla="*/ 66 w 154"/>
                <a:gd name="T23" fmla="*/ 197 h 267"/>
                <a:gd name="T24" fmla="*/ 53 w 154"/>
                <a:gd name="T25" fmla="*/ 206 h 267"/>
                <a:gd name="T26" fmla="*/ 40 w 154"/>
                <a:gd name="T27" fmla="*/ 216 h 267"/>
                <a:gd name="T28" fmla="*/ 27 w 154"/>
                <a:gd name="T29" fmla="*/ 226 h 267"/>
                <a:gd name="T30" fmla="*/ 15 w 154"/>
                <a:gd name="T31" fmla="*/ 236 h 267"/>
                <a:gd name="T32" fmla="*/ 5 w 154"/>
                <a:gd name="T33" fmla="*/ 248 h 267"/>
                <a:gd name="T34" fmla="*/ 2 w 154"/>
                <a:gd name="T35" fmla="*/ 253 h 267"/>
                <a:gd name="T36" fmla="*/ 0 w 154"/>
                <a:gd name="T37" fmla="*/ 260 h 267"/>
                <a:gd name="T38" fmla="*/ 0 w 154"/>
                <a:gd name="T39" fmla="*/ 266 h 267"/>
                <a:gd name="T40" fmla="*/ 5 w 154"/>
                <a:gd name="T41" fmla="*/ 267 h 267"/>
                <a:gd name="T42" fmla="*/ 22 w 154"/>
                <a:gd name="T43" fmla="*/ 261 h 267"/>
                <a:gd name="T44" fmla="*/ 40 w 154"/>
                <a:gd name="T45" fmla="*/ 253 h 267"/>
                <a:gd name="T46" fmla="*/ 57 w 154"/>
                <a:gd name="T47" fmla="*/ 239 h 267"/>
                <a:gd name="T48" fmla="*/ 73 w 154"/>
                <a:gd name="T49" fmla="*/ 225 h 267"/>
                <a:gd name="T50" fmla="*/ 88 w 154"/>
                <a:gd name="T51" fmla="*/ 209 h 267"/>
                <a:gd name="T52" fmla="*/ 103 w 154"/>
                <a:gd name="T53" fmla="*/ 191 h 267"/>
                <a:gd name="T54" fmla="*/ 115 w 154"/>
                <a:gd name="T55" fmla="*/ 173 h 267"/>
                <a:gd name="T56" fmla="*/ 123 w 154"/>
                <a:gd name="T57" fmla="*/ 159 h 267"/>
                <a:gd name="T58" fmla="*/ 140 w 154"/>
                <a:gd name="T59" fmla="*/ 122 h 267"/>
                <a:gd name="T60" fmla="*/ 150 w 154"/>
                <a:gd name="T61" fmla="*/ 81 h 267"/>
                <a:gd name="T62" fmla="*/ 154 w 154"/>
                <a:gd name="T63" fmla="*/ 41 h 267"/>
                <a:gd name="T64" fmla="*/ 154 w 154"/>
                <a:gd name="T65" fmla="*/ 0 h 267"/>
                <a:gd name="T66" fmla="*/ 154 w 154"/>
                <a:gd name="T67" fmla="*/ 0 h 267"/>
                <a:gd name="T68" fmla="*/ 154 w 154"/>
                <a:gd name="T69" fmla="*/ 0 h 267"/>
                <a:gd name="T70" fmla="*/ 154 w 154"/>
                <a:gd name="T71" fmla="*/ 0 h 267"/>
                <a:gd name="T72" fmla="*/ 154 w 154"/>
                <a:gd name="T73" fmla="*/ 0 h 267"/>
                <a:gd name="T74" fmla="*/ 154 w 154"/>
                <a:gd name="T75" fmla="*/ 0 h 2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4" h="267">
                  <a:moveTo>
                    <a:pt x="154" y="0"/>
                  </a:moveTo>
                  <a:lnTo>
                    <a:pt x="153" y="22"/>
                  </a:lnTo>
                  <a:lnTo>
                    <a:pt x="150" y="44"/>
                  </a:lnTo>
                  <a:lnTo>
                    <a:pt x="147" y="66"/>
                  </a:lnTo>
                  <a:lnTo>
                    <a:pt x="142" y="87"/>
                  </a:lnTo>
                  <a:lnTo>
                    <a:pt x="135" y="107"/>
                  </a:lnTo>
                  <a:lnTo>
                    <a:pt x="126" y="128"/>
                  </a:lnTo>
                  <a:lnTo>
                    <a:pt x="116" y="147"/>
                  </a:lnTo>
                  <a:lnTo>
                    <a:pt x="103" y="165"/>
                  </a:lnTo>
                  <a:lnTo>
                    <a:pt x="91" y="176"/>
                  </a:lnTo>
                  <a:lnTo>
                    <a:pt x="79" y="187"/>
                  </a:lnTo>
                  <a:lnTo>
                    <a:pt x="66" y="197"/>
                  </a:lnTo>
                  <a:lnTo>
                    <a:pt x="53" y="206"/>
                  </a:lnTo>
                  <a:lnTo>
                    <a:pt x="40" y="216"/>
                  </a:lnTo>
                  <a:lnTo>
                    <a:pt x="27" y="226"/>
                  </a:lnTo>
                  <a:lnTo>
                    <a:pt x="15" y="236"/>
                  </a:lnTo>
                  <a:lnTo>
                    <a:pt x="5" y="248"/>
                  </a:lnTo>
                  <a:lnTo>
                    <a:pt x="2" y="253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5" y="267"/>
                  </a:lnTo>
                  <a:lnTo>
                    <a:pt x="22" y="261"/>
                  </a:lnTo>
                  <a:lnTo>
                    <a:pt x="40" y="253"/>
                  </a:lnTo>
                  <a:lnTo>
                    <a:pt x="57" y="239"/>
                  </a:lnTo>
                  <a:lnTo>
                    <a:pt x="73" y="225"/>
                  </a:lnTo>
                  <a:lnTo>
                    <a:pt x="88" y="209"/>
                  </a:lnTo>
                  <a:lnTo>
                    <a:pt x="103" y="191"/>
                  </a:lnTo>
                  <a:lnTo>
                    <a:pt x="115" y="173"/>
                  </a:lnTo>
                  <a:lnTo>
                    <a:pt x="123" y="159"/>
                  </a:lnTo>
                  <a:lnTo>
                    <a:pt x="140" y="122"/>
                  </a:lnTo>
                  <a:lnTo>
                    <a:pt x="150" y="81"/>
                  </a:lnTo>
                  <a:lnTo>
                    <a:pt x="154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9" name="Freeform 76"/>
            <p:cNvSpPr>
              <a:spLocks/>
            </p:cNvSpPr>
            <p:nvPr/>
          </p:nvSpPr>
          <p:spPr bwMode="auto">
            <a:xfrm>
              <a:off x="5236" y="2809"/>
              <a:ext cx="443" cy="503"/>
            </a:xfrm>
            <a:custGeom>
              <a:avLst/>
              <a:gdLst>
                <a:gd name="T0" fmla="*/ 430 w 443"/>
                <a:gd name="T1" fmla="*/ 485 h 503"/>
                <a:gd name="T2" fmla="*/ 407 w 443"/>
                <a:gd name="T3" fmla="*/ 452 h 503"/>
                <a:gd name="T4" fmla="*/ 386 w 443"/>
                <a:gd name="T5" fmla="*/ 416 h 503"/>
                <a:gd name="T6" fmla="*/ 366 w 443"/>
                <a:gd name="T7" fmla="*/ 381 h 503"/>
                <a:gd name="T8" fmla="*/ 349 w 443"/>
                <a:gd name="T9" fmla="*/ 339 h 503"/>
                <a:gd name="T10" fmla="*/ 341 w 443"/>
                <a:gd name="T11" fmla="*/ 289 h 503"/>
                <a:gd name="T12" fmla="*/ 330 w 443"/>
                <a:gd name="T13" fmla="*/ 242 h 503"/>
                <a:gd name="T14" fmla="*/ 314 w 443"/>
                <a:gd name="T15" fmla="*/ 199 h 503"/>
                <a:gd name="T16" fmla="*/ 295 w 443"/>
                <a:gd name="T17" fmla="*/ 171 h 503"/>
                <a:gd name="T18" fmla="*/ 281 w 443"/>
                <a:gd name="T19" fmla="*/ 155 h 503"/>
                <a:gd name="T20" fmla="*/ 263 w 443"/>
                <a:gd name="T21" fmla="*/ 141 h 503"/>
                <a:gd name="T22" fmla="*/ 247 w 443"/>
                <a:gd name="T23" fmla="*/ 125 h 503"/>
                <a:gd name="T24" fmla="*/ 232 w 443"/>
                <a:gd name="T25" fmla="*/ 110 h 503"/>
                <a:gd name="T26" fmla="*/ 217 w 443"/>
                <a:gd name="T27" fmla="*/ 98 h 503"/>
                <a:gd name="T28" fmla="*/ 203 w 443"/>
                <a:gd name="T29" fmla="*/ 89 h 503"/>
                <a:gd name="T30" fmla="*/ 187 w 443"/>
                <a:gd name="T31" fmla="*/ 81 h 503"/>
                <a:gd name="T32" fmla="*/ 156 w 443"/>
                <a:gd name="T33" fmla="*/ 69 h 503"/>
                <a:gd name="T34" fmla="*/ 112 w 443"/>
                <a:gd name="T35" fmla="*/ 53 h 503"/>
                <a:gd name="T36" fmla="*/ 68 w 443"/>
                <a:gd name="T37" fmla="*/ 35 h 503"/>
                <a:gd name="T38" fmla="*/ 27 w 443"/>
                <a:gd name="T39" fmla="*/ 13 h 503"/>
                <a:gd name="T40" fmla="*/ 5 w 443"/>
                <a:gd name="T41" fmla="*/ 1 h 503"/>
                <a:gd name="T42" fmla="*/ 0 w 443"/>
                <a:gd name="T43" fmla="*/ 9 h 503"/>
                <a:gd name="T44" fmla="*/ 16 w 443"/>
                <a:gd name="T45" fmla="*/ 25 h 503"/>
                <a:gd name="T46" fmla="*/ 50 w 443"/>
                <a:gd name="T47" fmla="*/ 48 h 503"/>
                <a:gd name="T48" fmla="*/ 84 w 443"/>
                <a:gd name="T49" fmla="*/ 67 h 503"/>
                <a:gd name="T50" fmla="*/ 121 w 443"/>
                <a:gd name="T51" fmla="*/ 85 h 503"/>
                <a:gd name="T52" fmla="*/ 151 w 443"/>
                <a:gd name="T53" fmla="*/ 97 h 503"/>
                <a:gd name="T54" fmla="*/ 173 w 443"/>
                <a:gd name="T55" fmla="*/ 105 h 503"/>
                <a:gd name="T56" fmla="*/ 195 w 443"/>
                <a:gd name="T57" fmla="*/ 116 h 503"/>
                <a:gd name="T58" fmla="*/ 214 w 443"/>
                <a:gd name="T59" fmla="*/ 129 h 503"/>
                <a:gd name="T60" fmla="*/ 232 w 443"/>
                <a:gd name="T61" fmla="*/ 145 h 503"/>
                <a:gd name="T62" fmla="*/ 250 w 443"/>
                <a:gd name="T63" fmla="*/ 158 h 503"/>
                <a:gd name="T64" fmla="*/ 267 w 443"/>
                <a:gd name="T65" fmla="*/ 171 h 503"/>
                <a:gd name="T66" fmla="*/ 285 w 443"/>
                <a:gd name="T67" fmla="*/ 185 h 503"/>
                <a:gd name="T68" fmla="*/ 310 w 443"/>
                <a:gd name="T69" fmla="*/ 210 h 503"/>
                <a:gd name="T70" fmla="*/ 327 w 443"/>
                <a:gd name="T71" fmla="*/ 254 h 503"/>
                <a:gd name="T72" fmla="*/ 336 w 443"/>
                <a:gd name="T73" fmla="*/ 303 h 503"/>
                <a:gd name="T74" fmla="*/ 347 w 443"/>
                <a:gd name="T75" fmla="*/ 350 h 503"/>
                <a:gd name="T76" fmla="*/ 364 w 443"/>
                <a:gd name="T77" fmla="*/ 390 h 503"/>
                <a:gd name="T78" fmla="*/ 385 w 443"/>
                <a:gd name="T79" fmla="*/ 424 h 503"/>
                <a:gd name="T80" fmla="*/ 407 w 443"/>
                <a:gd name="T81" fmla="*/ 456 h 503"/>
                <a:gd name="T82" fmla="*/ 430 w 443"/>
                <a:gd name="T83" fmla="*/ 487 h 503"/>
                <a:gd name="T84" fmla="*/ 443 w 443"/>
                <a:gd name="T85" fmla="*/ 503 h 503"/>
                <a:gd name="T86" fmla="*/ 443 w 443"/>
                <a:gd name="T87" fmla="*/ 503 h 503"/>
                <a:gd name="T88" fmla="*/ 443 w 443"/>
                <a:gd name="T89" fmla="*/ 501 h 50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3" h="503">
                  <a:moveTo>
                    <a:pt x="443" y="501"/>
                  </a:moveTo>
                  <a:lnTo>
                    <a:pt x="430" y="485"/>
                  </a:lnTo>
                  <a:lnTo>
                    <a:pt x="418" y="469"/>
                  </a:lnTo>
                  <a:lnTo>
                    <a:pt x="407" y="452"/>
                  </a:lnTo>
                  <a:lnTo>
                    <a:pt x="396" y="434"/>
                  </a:lnTo>
                  <a:lnTo>
                    <a:pt x="386" y="416"/>
                  </a:lnTo>
                  <a:lnTo>
                    <a:pt x="376" y="399"/>
                  </a:lnTo>
                  <a:lnTo>
                    <a:pt x="366" y="381"/>
                  </a:lnTo>
                  <a:lnTo>
                    <a:pt x="357" y="362"/>
                  </a:lnTo>
                  <a:lnTo>
                    <a:pt x="349" y="339"/>
                  </a:lnTo>
                  <a:lnTo>
                    <a:pt x="345" y="314"/>
                  </a:lnTo>
                  <a:lnTo>
                    <a:pt x="341" y="289"/>
                  </a:lnTo>
                  <a:lnTo>
                    <a:pt x="336" y="264"/>
                  </a:lnTo>
                  <a:lnTo>
                    <a:pt x="330" y="242"/>
                  </a:lnTo>
                  <a:lnTo>
                    <a:pt x="323" y="220"/>
                  </a:lnTo>
                  <a:lnTo>
                    <a:pt x="314" y="199"/>
                  </a:lnTo>
                  <a:lnTo>
                    <a:pt x="303" y="180"/>
                  </a:lnTo>
                  <a:lnTo>
                    <a:pt x="295" y="171"/>
                  </a:lnTo>
                  <a:lnTo>
                    <a:pt x="288" y="164"/>
                  </a:lnTo>
                  <a:lnTo>
                    <a:pt x="281" y="155"/>
                  </a:lnTo>
                  <a:lnTo>
                    <a:pt x="272" y="148"/>
                  </a:lnTo>
                  <a:lnTo>
                    <a:pt x="263" y="141"/>
                  </a:lnTo>
                  <a:lnTo>
                    <a:pt x="256" y="133"/>
                  </a:lnTo>
                  <a:lnTo>
                    <a:pt x="247" y="125"/>
                  </a:lnTo>
                  <a:lnTo>
                    <a:pt x="239" y="117"/>
                  </a:lnTo>
                  <a:lnTo>
                    <a:pt x="232" y="110"/>
                  </a:lnTo>
                  <a:lnTo>
                    <a:pt x="225" y="104"/>
                  </a:lnTo>
                  <a:lnTo>
                    <a:pt x="217" y="98"/>
                  </a:lnTo>
                  <a:lnTo>
                    <a:pt x="210" y="94"/>
                  </a:lnTo>
                  <a:lnTo>
                    <a:pt x="203" y="89"/>
                  </a:lnTo>
                  <a:lnTo>
                    <a:pt x="194" y="85"/>
                  </a:lnTo>
                  <a:lnTo>
                    <a:pt x="187" y="81"/>
                  </a:lnTo>
                  <a:lnTo>
                    <a:pt x="178" y="78"/>
                  </a:lnTo>
                  <a:lnTo>
                    <a:pt x="156" y="69"/>
                  </a:lnTo>
                  <a:lnTo>
                    <a:pt x="134" y="60"/>
                  </a:lnTo>
                  <a:lnTo>
                    <a:pt x="112" y="53"/>
                  </a:lnTo>
                  <a:lnTo>
                    <a:pt x="90" y="44"/>
                  </a:lnTo>
                  <a:lnTo>
                    <a:pt x="68" y="35"/>
                  </a:lnTo>
                  <a:lnTo>
                    <a:pt x="47" y="25"/>
                  </a:lnTo>
                  <a:lnTo>
                    <a:pt x="27" y="13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9"/>
                  </a:lnTo>
                  <a:lnTo>
                    <a:pt x="2" y="12"/>
                  </a:lnTo>
                  <a:lnTo>
                    <a:pt x="16" y="25"/>
                  </a:lnTo>
                  <a:lnTo>
                    <a:pt x="33" y="37"/>
                  </a:lnTo>
                  <a:lnTo>
                    <a:pt x="50" y="48"/>
                  </a:lnTo>
                  <a:lnTo>
                    <a:pt x="66" y="59"/>
                  </a:lnTo>
                  <a:lnTo>
                    <a:pt x="84" y="67"/>
                  </a:lnTo>
                  <a:lnTo>
                    <a:pt x="103" y="76"/>
                  </a:lnTo>
                  <a:lnTo>
                    <a:pt x="121" y="85"/>
                  </a:lnTo>
                  <a:lnTo>
                    <a:pt x="140" y="92"/>
                  </a:lnTo>
                  <a:lnTo>
                    <a:pt x="151" y="97"/>
                  </a:lnTo>
                  <a:lnTo>
                    <a:pt x="163" y="101"/>
                  </a:lnTo>
                  <a:lnTo>
                    <a:pt x="173" y="105"/>
                  </a:lnTo>
                  <a:lnTo>
                    <a:pt x="185" y="110"/>
                  </a:lnTo>
                  <a:lnTo>
                    <a:pt x="195" y="116"/>
                  </a:lnTo>
                  <a:lnTo>
                    <a:pt x="206" y="122"/>
                  </a:lnTo>
                  <a:lnTo>
                    <a:pt x="214" y="129"/>
                  </a:lnTo>
                  <a:lnTo>
                    <a:pt x="225" y="138"/>
                  </a:lnTo>
                  <a:lnTo>
                    <a:pt x="232" y="145"/>
                  </a:lnTo>
                  <a:lnTo>
                    <a:pt x="241" y="152"/>
                  </a:lnTo>
                  <a:lnTo>
                    <a:pt x="250" y="158"/>
                  </a:lnTo>
                  <a:lnTo>
                    <a:pt x="259" y="166"/>
                  </a:lnTo>
                  <a:lnTo>
                    <a:pt x="267" y="171"/>
                  </a:lnTo>
                  <a:lnTo>
                    <a:pt x="276" y="179"/>
                  </a:lnTo>
                  <a:lnTo>
                    <a:pt x="285" y="185"/>
                  </a:lnTo>
                  <a:lnTo>
                    <a:pt x="294" y="192"/>
                  </a:lnTo>
                  <a:lnTo>
                    <a:pt x="310" y="210"/>
                  </a:lnTo>
                  <a:lnTo>
                    <a:pt x="320" y="232"/>
                  </a:lnTo>
                  <a:lnTo>
                    <a:pt x="327" y="254"/>
                  </a:lnTo>
                  <a:lnTo>
                    <a:pt x="333" y="279"/>
                  </a:lnTo>
                  <a:lnTo>
                    <a:pt x="336" y="303"/>
                  </a:lnTo>
                  <a:lnTo>
                    <a:pt x="341" y="327"/>
                  </a:lnTo>
                  <a:lnTo>
                    <a:pt x="347" y="350"/>
                  </a:lnTo>
                  <a:lnTo>
                    <a:pt x="355" y="372"/>
                  </a:lnTo>
                  <a:lnTo>
                    <a:pt x="364" y="390"/>
                  </a:lnTo>
                  <a:lnTo>
                    <a:pt x="374" y="406"/>
                  </a:lnTo>
                  <a:lnTo>
                    <a:pt x="385" y="424"/>
                  </a:lnTo>
                  <a:lnTo>
                    <a:pt x="395" y="440"/>
                  </a:lnTo>
                  <a:lnTo>
                    <a:pt x="407" y="456"/>
                  </a:lnTo>
                  <a:lnTo>
                    <a:pt x="417" y="472"/>
                  </a:lnTo>
                  <a:lnTo>
                    <a:pt x="430" y="487"/>
                  </a:lnTo>
                  <a:lnTo>
                    <a:pt x="443" y="503"/>
                  </a:lnTo>
                  <a:lnTo>
                    <a:pt x="443" y="5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0" name="Freeform 77"/>
            <p:cNvSpPr>
              <a:spLocks/>
            </p:cNvSpPr>
            <p:nvPr/>
          </p:nvSpPr>
          <p:spPr bwMode="auto">
            <a:xfrm>
              <a:off x="5373" y="3127"/>
              <a:ext cx="233" cy="302"/>
            </a:xfrm>
            <a:custGeom>
              <a:avLst/>
              <a:gdLst>
                <a:gd name="T0" fmla="*/ 6 w 233"/>
                <a:gd name="T1" fmla="*/ 25 h 302"/>
                <a:gd name="T2" fmla="*/ 9 w 233"/>
                <a:gd name="T3" fmla="*/ 75 h 302"/>
                <a:gd name="T4" fmla="*/ 11 w 233"/>
                <a:gd name="T5" fmla="*/ 126 h 302"/>
                <a:gd name="T6" fmla="*/ 25 w 233"/>
                <a:gd name="T7" fmla="*/ 173 h 302"/>
                <a:gd name="T8" fmla="*/ 48 w 233"/>
                <a:gd name="T9" fmla="*/ 205 h 302"/>
                <a:gd name="T10" fmla="*/ 67 w 233"/>
                <a:gd name="T11" fmla="*/ 223 h 302"/>
                <a:gd name="T12" fmla="*/ 89 w 233"/>
                <a:gd name="T13" fmla="*/ 238 h 302"/>
                <a:gd name="T14" fmla="*/ 113 w 233"/>
                <a:gd name="T15" fmla="*/ 249 h 302"/>
                <a:gd name="T16" fmla="*/ 130 w 233"/>
                <a:gd name="T17" fmla="*/ 257 h 302"/>
                <a:gd name="T18" fmla="*/ 142 w 233"/>
                <a:gd name="T19" fmla="*/ 261 h 302"/>
                <a:gd name="T20" fmla="*/ 155 w 233"/>
                <a:gd name="T21" fmla="*/ 264 h 302"/>
                <a:gd name="T22" fmla="*/ 168 w 233"/>
                <a:gd name="T23" fmla="*/ 267 h 302"/>
                <a:gd name="T24" fmla="*/ 180 w 233"/>
                <a:gd name="T25" fmla="*/ 273 h 302"/>
                <a:gd name="T26" fmla="*/ 192 w 233"/>
                <a:gd name="T27" fmla="*/ 282 h 302"/>
                <a:gd name="T28" fmla="*/ 205 w 233"/>
                <a:gd name="T29" fmla="*/ 291 h 302"/>
                <a:gd name="T30" fmla="*/ 217 w 233"/>
                <a:gd name="T31" fmla="*/ 298 h 302"/>
                <a:gd name="T32" fmla="*/ 227 w 233"/>
                <a:gd name="T33" fmla="*/ 302 h 302"/>
                <a:gd name="T34" fmla="*/ 233 w 233"/>
                <a:gd name="T35" fmla="*/ 296 h 302"/>
                <a:gd name="T36" fmla="*/ 224 w 233"/>
                <a:gd name="T37" fmla="*/ 283 h 302"/>
                <a:gd name="T38" fmla="*/ 212 w 233"/>
                <a:gd name="T39" fmla="*/ 267 h 302"/>
                <a:gd name="T40" fmla="*/ 199 w 233"/>
                <a:gd name="T41" fmla="*/ 251 h 302"/>
                <a:gd name="T42" fmla="*/ 183 w 233"/>
                <a:gd name="T43" fmla="*/ 238 h 302"/>
                <a:gd name="T44" fmla="*/ 160 w 233"/>
                <a:gd name="T45" fmla="*/ 227 h 302"/>
                <a:gd name="T46" fmla="*/ 136 w 233"/>
                <a:gd name="T47" fmla="*/ 217 h 302"/>
                <a:gd name="T48" fmla="*/ 113 w 233"/>
                <a:gd name="T49" fmla="*/ 205 h 302"/>
                <a:gd name="T50" fmla="*/ 91 w 233"/>
                <a:gd name="T51" fmla="*/ 191 h 302"/>
                <a:gd name="T52" fmla="*/ 61 w 233"/>
                <a:gd name="T53" fmla="*/ 163 h 302"/>
                <a:gd name="T54" fmla="*/ 36 w 233"/>
                <a:gd name="T55" fmla="*/ 120 h 302"/>
                <a:gd name="T56" fmla="*/ 23 w 233"/>
                <a:gd name="T57" fmla="*/ 73 h 302"/>
                <a:gd name="T58" fmla="*/ 10 w 233"/>
                <a:gd name="T59" fmla="*/ 25 h 302"/>
                <a:gd name="T60" fmla="*/ 0 w 233"/>
                <a:gd name="T61" fmla="*/ 0 h 302"/>
                <a:gd name="T62" fmla="*/ 0 w 233"/>
                <a:gd name="T63" fmla="*/ 0 h 302"/>
                <a:gd name="T64" fmla="*/ 0 w 233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3" h="302">
                  <a:moveTo>
                    <a:pt x="0" y="0"/>
                  </a:moveTo>
                  <a:lnTo>
                    <a:pt x="6" y="25"/>
                  </a:lnTo>
                  <a:lnTo>
                    <a:pt x="7" y="50"/>
                  </a:lnTo>
                  <a:lnTo>
                    <a:pt x="9" y="75"/>
                  </a:lnTo>
                  <a:lnTo>
                    <a:pt x="10" y="101"/>
                  </a:lnTo>
                  <a:lnTo>
                    <a:pt x="11" y="126"/>
                  </a:lnTo>
                  <a:lnTo>
                    <a:pt x="17" y="150"/>
                  </a:lnTo>
                  <a:lnTo>
                    <a:pt x="25" y="173"/>
                  </a:lnTo>
                  <a:lnTo>
                    <a:pt x="39" y="195"/>
                  </a:lnTo>
                  <a:lnTo>
                    <a:pt x="48" y="205"/>
                  </a:lnTo>
                  <a:lnTo>
                    <a:pt x="58" y="214"/>
                  </a:lnTo>
                  <a:lnTo>
                    <a:pt x="67" y="223"/>
                  </a:lnTo>
                  <a:lnTo>
                    <a:pt x="77" y="230"/>
                  </a:lnTo>
                  <a:lnTo>
                    <a:pt x="89" y="238"/>
                  </a:lnTo>
                  <a:lnTo>
                    <a:pt x="99" y="244"/>
                  </a:lnTo>
                  <a:lnTo>
                    <a:pt x="113" y="249"/>
                  </a:lnTo>
                  <a:lnTo>
                    <a:pt x="124" y="255"/>
                  </a:lnTo>
                  <a:lnTo>
                    <a:pt x="130" y="257"/>
                  </a:lnTo>
                  <a:lnTo>
                    <a:pt x="136" y="260"/>
                  </a:lnTo>
                  <a:lnTo>
                    <a:pt x="142" y="261"/>
                  </a:lnTo>
                  <a:lnTo>
                    <a:pt x="149" y="263"/>
                  </a:lnTo>
                  <a:lnTo>
                    <a:pt x="155" y="264"/>
                  </a:lnTo>
                  <a:lnTo>
                    <a:pt x="161" y="266"/>
                  </a:lnTo>
                  <a:lnTo>
                    <a:pt x="168" y="267"/>
                  </a:lnTo>
                  <a:lnTo>
                    <a:pt x="174" y="270"/>
                  </a:lnTo>
                  <a:lnTo>
                    <a:pt x="180" y="27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199" y="286"/>
                  </a:lnTo>
                  <a:lnTo>
                    <a:pt x="205" y="291"/>
                  </a:lnTo>
                  <a:lnTo>
                    <a:pt x="211" y="293"/>
                  </a:lnTo>
                  <a:lnTo>
                    <a:pt x="217" y="298"/>
                  </a:lnTo>
                  <a:lnTo>
                    <a:pt x="223" y="302"/>
                  </a:lnTo>
                  <a:lnTo>
                    <a:pt x="227" y="302"/>
                  </a:lnTo>
                  <a:lnTo>
                    <a:pt x="230" y="299"/>
                  </a:lnTo>
                  <a:lnTo>
                    <a:pt x="233" y="296"/>
                  </a:lnTo>
                  <a:lnTo>
                    <a:pt x="232" y="292"/>
                  </a:lnTo>
                  <a:lnTo>
                    <a:pt x="224" y="283"/>
                  </a:lnTo>
                  <a:lnTo>
                    <a:pt x="218" y="276"/>
                  </a:lnTo>
                  <a:lnTo>
                    <a:pt x="212" y="267"/>
                  </a:lnTo>
                  <a:lnTo>
                    <a:pt x="205" y="258"/>
                  </a:lnTo>
                  <a:lnTo>
                    <a:pt x="199" y="251"/>
                  </a:lnTo>
                  <a:lnTo>
                    <a:pt x="190" y="245"/>
                  </a:lnTo>
                  <a:lnTo>
                    <a:pt x="183" y="238"/>
                  </a:lnTo>
                  <a:lnTo>
                    <a:pt x="173" y="233"/>
                  </a:lnTo>
                  <a:lnTo>
                    <a:pt x="160" y="227"/>
                  </a:lnTo>
                  <a:lnTo>
                    <a:pt x="148" y="222"/>
                  </a:lnTo>
                  <a:lnTo>
                    <a:pt x="136" y="217"/>
                  </a:lnTo>
                  <a:lnTo>
                    <a:pt x="124" y="211"/>
                  </a:lnTo>
                  <a:lnTo>
                    <a:pt x="113" y="205"/>
                  </a:lnTo>
                  <a:lnTo>
                    <a:pt x="101" y="200"/>
                  </a:lnTo>
                  <a:lnTo>
                    <a:pt x="91" y="191"/>
                  </a:lnTo>
                  <a:lnTo>
                    <a:pt x="79" y="182"/>
                  </a:lnTo>
                  <a:lnTo>
                    <a:pt x="61" y="163"/>
                  </a:lnTo>
                  <a:lnTo>
                    <a:pt x="47" y="142"/>
                  </a:lnTo>
                  <a:lnTo>
                    <a:pt x="36" y="120"/>
                  </a:lnTo>
                  <a:lnTo>
                    <a:pt x="29" y="97"/>
                  </a:lnTo>
                  <a:lnTo>
                    <a:pt x="23" y="73"/>
                  </a:lnTo>
                  <a:lnTo>
                    <a:pt x="17" y="49"/>
                  </a:lnTo>
                  <a:lnTo>
                    <a:pt x="10" y="25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1" name="Freeform 78"/>
            <p:cNvSpPr>
              <a:spLocks/>
            </p:cNvSpPr>
            <p:nvPr/>
          </p:nvSpPr>
          <p:spPr bwMode="auto">
            <a:xfrm>
              <a:off x="5277" y="3077"/>
              <a:ext cx="173" cy="91"/>
            </a:xfrm>
            <a:custGeom>
              <a:avLst/>
              <a:gdLst>
                <a:gd name="T0" fmla="*/ 2 w 173"/>
                <a:gd name="T1" fmla="*/ 91 h 91"/>
                <a:gd name="T2" fmla="*/ 0 w 173"/>
                <a:gd name="T3" fmla="*/ 74 h 91"/>
                <a:gd name="T4" fmla="*/ 6 w 173"/>
                <a:gd name="T5" fmla="*/ 60 h 91"/>
                <a:gd name="T6" fmla="*/ 15 w 173"/>
                <a:gd name="T7" fmla="*/ 50 h 91"/>
                <a:gd name="T8" fmla="*/ 27 w 173"/>
                <a:gd name="T9" fmla="*/ 44 h 91"/>
                <a:gd name="T10" fmla="*/ 41 w 173"/>
                <a:gd name="T11" fmla="*/ 40 h 91"/>
                <a:gd name="T12" fmla="*/ 56 w 173"/>
                <a:gd name="T13" fmla="*/ 38 h 91"/>
                <a:gd name="T14" fmla="*/ 71 w 173"/>
                <a:gd name="T15" fmla="*/ 35 h 91"/>
                <a:gd name="T16" fmla="*/ 84 w 173"/>
                <a:gd name="T17" fmla="*/ 34 h 91"/>
                <a:gd name="T18" fmla="*/ 94 w 173"/>
                <a:gd name="T19" fmla="*/ 31 h 91"/>
                <a:gd name="T20" fmla="*/ 105 w 173"/>
                <a:gd name="T21" fmla="*/ 28 h 91"/>
                <a:gd name="T22" fmla="*/ 115 w 173"/>
                <a:gd name="T23" fmla="*/ 25 h 91"/>
                <a:gd name="T24" fmla="*/ 127 w 173"/>
                <a:gd name="T25" fmla="*/ 22 h 91"/>
                <a:gd name="T26" fmla="*/ 137 w 173"/>
                <a:gd name="T27" fmla="*/ 19 h 91"/>
                <a:gd name="T28" fmla="*/ 147 w 173"/>
                <a:gd name="T29" fmla="*/ 16 h 91"/>
                <a:gd name="T30" fmla="*/ 157 w 173"/>
                <a:gd name="T31" fmla="*/ 12 h 91"/>
                <a:gd name="T32" fmla="*/ 168 w 173"/>
                <a:gd name="T33" fmla="*/ 9 h 91"/>
                <a:gd name="T34" fmla="*/ 171 w 173"/>
                <a:gd name="T35" fmla="*/ 8 h 91"/>
                <a:gd name="T36" fmla="*/ 172 w 173"/>
                <a:gd name="T37" fmla="*/ 5 h 91"/>
                <a:gd name="T38" fmla="*/ 173 w 173"/>
                <a:gd name="T39" fmla="*/ 2 h 91"/>
                <a:gd name="T40" fmla="*/ 171 w 173"/>
                <a:gd name="T41" fmla="*/ 0 h 91"/>
                <a:gd name="T42" fmla="*/ 150 w 173"/>
                <a:gd name="T43" fmla="*/ 3 h 91"/>
                <a:gd name="T44" fmla="*/ 122 w 173"/>
                <a:gd name="T45" fmla="*/ 6 h 91"/>
                <a:gd name="T46" fmla="*/ 91 w 173"/>
                <a:gd name="T47" fmla="*/ 11 h 91"/>
                <a:gd name="T48" fmla="*/ 61 w 173"/>
                <a:gd name="T49" fmla="*/ 18 h 91"/>
                <a:gd name="T50" fmla="*/ 33 w 173"/>
                <a:gd name="T51" fmla="*/ 30 h 91"/>
                <a:gd name="T52" fmla="*/ 12 w 173"/>
                <a:gd name="T53" fmla="*/ 44 h 91"/>
                <a:gd name="T54" fmla="*/ 0 w 173"/>
                <a:gd name="T55" fmla="*/ 65 h 91"/>
                <a:gd name="T56" fmla="*/ 0 w 173"/>
                <a:gd name="T57" fmla="*/ 91 h 91"/>
                <a:gd name="T58" fmla="*/ 0 w 173"/>
                <a:gd name="T59" fmla="*/ 91 h 91"/>
                <a:gd name="T60" fmla="*/ 2 w 173"/>
                <a:gd name="T61" fmla="*/ 91 h 91"/>
                <a:gd name="T62" fmla="*/ 2 w 173"/>
                <a:gd name="T63" fmla="*/ 91 h 91"/>
                <a:gd name="T64" fmla="*/ 2 w 173"/>
                <a:gd name="T65" fmla="*/ 91 h 91"/>
                <a:gd name="T66" fmla="*/ 2 w 173"/>
                <a:gd name="T67" fmla="*/ 91 h 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3" h="91">
                  <a:moveTo>
                    <a:pt x="2" y="91"/>
                  </a:moveTo>
                  <a:lnTo>
                    <a:pt x="0" y="74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27" y="44"/>
                  </a:lnTo>
                  <a:lnTo>
                    <a:pt x="41" y="40"/>
                  </a:lnTo>
                  <a:lnTo>
                    <a:pt x="56" y="38"/>
                  </a:lnTo>
                  <a:lnTo>
                    <a:pt x="71" y="35"/>
                  </a:lnTo>
                  <a:lnTo>
                    <a:pt x="84" y="34"/>
                  </a:lnTo>
                  <a:lnTo>
                    <a:pt x="94" y="31"/>
                  </a:lnTo>
                  <a:lnTo>
                    <a:pt x="105" y="28"/>
                  </a:lnTo>
                  <a:lnTo>
                    <a:pt x="115" y="25"/>
                  </a:lnTo>
                  <a:lnTo>
                    <a:pt x="127" y="22"/>
                  </a:lnTo>
                  <a:lnTo>
                    <a:pt x="137" y="19"/>
                  </a:lnTo>
                  <a:lnTo>
                    <a:pt x="147" y="16"/>
                  </a:lnTo>
                  <a:lnTo>
                    <a:pt x="157" y="12"/>
                  </a:lnTo>
                  <a:lnTo>
                    <a:pt x="168" y="9"/>
                  </a:lnTo>
                  <a:lnTo>
                    <a:pt x="171" y="8"/>
                  </a:lnTo>
                  <a:lnTo>
                    <a:pt x="172" y="5"/>
                  </a:lnTo>
                  <a:lnTo>
                    <a:pt x="173" y="2"/>
                  </a:lnTo>
                  <a:lnTo>
                    <a:pt x="171" y="0"/>
                  </a:lnTo>
                  <a:lnTo>
                    <a:pt x="150" y="3"/>
                  </a:lnTo>
                  <a:lnTo>
                    <a:pt x="122" y="6"/>
                  </a:lnTo>
                  <a:lnTo>
                    <a:pt x="91" y="11"/>
                  </a:lnTo>
                  <a:lnTo>
                    <a:pt x="61" y="18"/>
                  </a:lnTo>
                  <a:lnTo>
                    <a:pt x="33" y="30"/>
                  </a:lnTo>
                  <a:lnTo>
                    <a:pt x="12" y="44"/>
                  </a:lnTo>
                  <a:lnTo>
                    <a:pt x="0" y="65"/>
                  </a:lnTo>
                  <a:lnTo>
                    <a:pt x="0" y="91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2" name="Freeform 79"/>
            <p:cNvSpPr>
              <a:spLocks/>
            </p:cNvSpPr>
            <p:nvPr/>
          </p:nvSpPr>
          <p:spPr bwMode="auto">
            <a:xfrm>
              <a:off x="5323" y="3146"/>
              <a:ext cx="81" cy="53"/>
            </a:xfrm>
            <a:custGeom>
              <a:avLst/>
              <a:gdLst>
                <a:gd name="T0" fmla="*/ 0 w 81"/>
                <a:gd name="T1" fmla="*/ 2 h 53"/>
                <a:gd name="T2" fmla="*/ 7 w 81"/>
                <a:gd name="T3" fmla="*/ 9 h 53"/>
                <a:gd name="T4" fmla="*/ 16 w 81"/>
                <a:gd name="T5" fmla="*/ 18 h 53"/>
                <a:gd name="T6" fmla="*/ 25 w 81"/>
                <a:gd name="T7" fmla="*/ 25 h 53"/>
                <a:gd name="T8" fmla="*/ 35 w 81"/>
                <a:gd name="T9" fmla="*/ 32 h 53"/>
                <a:gd name="T10" fmla="*/ 42 w 81"/>
                <a:gd name="T11" fmla="*/ 38 h 53"/>
                <a:gd name="T12" fmla="*/ 51 w 81"/>
                <a:gd name="T13" fmla="*/ 44 h 53"/>
                <a:gd name="T14" fmla="*/ 60 w 81"/>
                <a:gd name="T15" fmla="*/ 50 h 53"/>
                <a:gd name="T16" fmla="*/ 69 w 81"/>
                <a:gd name="T17" fmla="*/ 53 h 53"/>
                <a:gd name="T18" fmla="*/ 73 w 81"/>
                <a:gd name="T19" fmla="*/ 53 h 53"/>
                <a:gd name="T20" fmla="*/ 78 w 81"/>
                <a:gd name="T21" fmla="*/ 50 h 53"/>
                <a:gd name="T22" fmla="*/ 81 w 81"/>
                <a:gd name="T23" fmla="*/ 44 h 53"/>
                <a:gd name="T24" fmla="*/ 81 w 81"/>
                <a:gd name="T25" fmla="*/ 40 h 53"/>
                <a:gd name="T26" fmla="*/ 81 w 81"/>
                <a:gd name="T27" fmla="*/ 40 h 53"/>
                <a:gd name="T28" fmla="*/ 81 w 81"/>
                <a:gd name="T29" fmla="*/ 38 h 53"/>
                <a:gd name="T30" fmla="*/ 81 w 81"/>
                <a:gd name="T31" fmla="*/ 38 h 53"/>
                <a:gd name="T32" fmla="*/ 81 w 81"/>
                <a:gd name="T33" fmla="*/ 38 h 53"/>
                <a:gd name="T34" fmla="*/ 79 w 81"/>
                <a:gd name="T35" fmla="*/ 37 h 53"/>
                <a:gd name="T36" fmla="*/ 79 w 81"/>
                <a:gd name="T37" fmla="*/ 35 h 53"/>
                <a:gd name="T38" fmla="*/ 78 w 81"/>
                <a:gd name="T39" fmla="*/ 34 h 53"/>
                <a:gd name="T40" fmla="*/ 76 w 81"/>
                <a:gd name="T41" fmla="*/ 34 h 53"/>
                <a:gd name="T42" fmla="*/ 67 w 81"/>
                <a:gd name="T43" fmla="*/ 31 h 53"/>
                <a:gd name="T44" fmla="*/ 59 w 81"/>
                <a:gd name="T45" fmla="*/ 28 h 53"/>
                <a:gd name="T46" fmla="*/ 50 w 81"/>
                <a:gd name="T47" fmla="*/ 27 h 53"/>
                <a:gd name="T48" fmla="*/ 41 w 81"/>
                <a:gd name="T49" fmla="*/ 24 h 53"/>
                <a:gd name="T50" fmla="*/ 29 w 81"/>
                <a:gd name="T51" fmla="*/ 19 h 53"/>
                <a:gd name="T52" fmla="*/ 19 w 81"/>
                <a:gd name="T53" fmla="*/ 13 h 53"/>
                <a:gd name="T54" fmla="*/ 10 w 81"/>
                <a:gd name="T55" fmla="*/ 8 h 53"/>
                <a:gd name="T56" fmla="*/ 0 w 81"/>
                <a:gd name="T57" fmla="*/ 0 h 53"/>
                <a:gd name="T58" fmla="*/ 0 w 81"/>
                <a:gd name="T59" fmla="*/ 0 h 53"/>
                <a:gd name="T60" fmla="*/ 0 w 81"/>
                <a:gd name="T61" fmla="*/ 0 h 53"/>
                <a:gd name="T62" fmla="*/ 0 w 81"/>
                <a:gd name="T63" fmla="*/ 0 h 53"/>
                <a:gd name="T64" fmla="*/ 0 w 81"/>
                <a:gd name="T65" fmla="*/ 2 h 53"/>
                <a:gd name="T66" fmla="*/ 0 w 81"/>
                <a:gd name="T67" fmla="*/ 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1" h="53">
                  <a:moveTo>
                    <a:pt x="0" y="2"/>
                  </a:moveTo>
                  <a:lnTo>
                    <a:pt x="7" y="9"/>
                  </a:lnTo>
                  <a:lnTo>
                    <a:pt x="16" y="18"/>
                  </a:lnTo>
                  <a:lnTo>
                    <a:pt x="25" y="25"/>
                  </a:lnTo>
                  <a:lnTo>
                    <a:pt x="35" y="32"/>
                  </a:lnTo>
                  <a:lnTo>
                    <a:pt x="42" y="38"/>
                  </a:lnTo>
                  <a:lnTo>
                    <a:pt x="51" y="44"/>
                  </a:lnTo>
                  <a:lnTo>
                    <a:pt x="60" y="50"/>
                  </a:lnTo>
                  <a:lnTo>
                    <a:pt x="69" y="53"/>
                  </a:lnTo>
                  <a:lnTo>
                    <a:pt x="73" y="53"/>
                  </a:lnTo>
                  <a:lnTo>
                    <a:pt x="78" y="50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1" y="38"/>
                  </a:lnTo>
                  <a:lnTo>
                    <a:pt x="79" y="37"/>
                  </a:lnTo>
                  <a:lnTo>
                    <a:pt x="79" y="35"/>
                  </a:lnTo>
                  <a:lnTo>
                    <a:pt x="78" y="34"/>
                  </a:lnTo>
                  <a:lnTo>
                    <a:pt x="76" y="34"/>
                  </a:lnTo>
                  <a:lnTo>
                    <a:pt x="67" y="31"/>
                  </a:lnTo>
                  <a:lnTo>
                    <a:pt x="59" y="28"/>
                  </a:lnTo>
                  <a:lnTo>
                    <a:pt x="50" y="27"/>
                  </a:lnTo>
                  <a:lnTo>
                    <a:pt x="41" y="24"/>
                  </a:lnTo>
                  <a:lnTo>
                    <a:pt x="29" y="19"/>
                  </a:lnTo>
                  <a:lnTo>
                    <a:pt x="19" y="13"/>
                  </a:lnTo>
                  <a:lnTo>
                    <a:pt x="10" y="8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3" name="Freeform 80"/>
            <p:cNvSpPr>
              <a:spLocks/>
            </p:cNvSpPr>
            <p:nvPr/>
          </p:nvSpPr>
          <p:spPr bwMode="auto">
            <a:xfrm>
              <a:off x="5282" y="3174"/>
              <a:ext cx="136" cy="98"/>
            </a:xfrm>
            <a:custGeom>
              <a:avLst/>
              <a:gdLst>
                <a:gd name="T0" fmla="*/ 0 w 136"/>
                <a:gd name="T1" fmla="*/ 2 h 98"/>
                <a:gd name="T2" fmla="*/ 6 w 136"/>
                <a:gd name="T3" fmla="*/ 7 h 98"/>
                <a:gd name="T4" fmla="*/ 11 w 136"/>
                <a:gd name="T5" fmla="*/ 13 h 98"/>
                <a:gd name="T6" fmla="*/ 19 w 136"/>
                <a:gd name="T7" fmla="*/ 18 h 98"/>
                <a:gd name="T8" fmla="*/ 26 w 136"/>
                <a:gd name="T9" fmla="*/ 22 h 98"/>
                <a:gd name="T10" fmla="*/ 33 w 136"/>
                <a:gd name="T11" fmla="*/ 26 h 98"/>
                <a:gd name="T12" fmla="*/ 41 w 136"/>
                <a:gd name="T13" fmla="*/ 31 h 98"/>
                <a:gd name="T14" fmla="*/ 48 w 136"/>
                <a:gd name="T15" fmla="*/ 35 h 98"/>
                <a:gd name="T16" fmla="*/ 56 w 136"/>
                <a:gd name="T17" fmla="*/ 40 h 98"/>
                <a:gd name="T18" fmla="*/ 66 w 136"/>
                <a:gd name="T19" fmla="*/ 47 h 98"/>
                <a:gd name="T20" fmla="*/ 76 w 136"/>
                <a:gd name="T21" fmla="*/ 53 h 98"/>
                <a:gd name="T22" fmla="*/ 86 w 136"/>
                <a:gd name="T23" fmla="*/ 60 h 98"/>
                <a:gd name="T24" fmla="*/ 95 w 136"/>
                <a:gd name="T25" fmla="*/ 68 h 98"/>
                <a:gd name="T26" fmla="*/ 105 w 136"/>
                <a:gd name="T27" fmla="*/ 75 h 98"/>
                <a:gd name="T28" fmla="*/ 116 w 136"/>
                <a:gd name="T29" fmla="*/ 84 h 98"/>
                <a:gd name="T30" fmla="*/ 124 w 136"/>
                <a:gd name="T31" fmla="*/ 91 h 98"/>
                <a:gd name="T32" fmla="*/ 135 w 136"/>
                <a:gd name="T33" fmla="*/ 98 h 98"/>
                <a:gd name="T34" fmla="*/ 136 w 136"/>
                <a:gd name="T35" fmla="*/ 98 h 98"/>
                <a:gd name="T36" fmla="*/ 136 w 136"/>
                <a:gd name="T37" fmla="*/ 97 h 98"/>
                <a:gd name="T38" fmla="*/ 136 w 136"/>
                <a:gd name="T39" fmla="*/ 95 h 98"/>
                <a:gd name="T40" fmla="*/ 136 w 136"/>
                <a:gd name="T41" fmla="*/ 94 h 98"/>
                <a:gd name="T42" fmla="*/ 129 w 136"/>
                <a:gd name="T43" fmla="*/ 87 h 98"/>
                <a:gd name="T44" fmla="*/ 122 w 136"/>
                <a:gd name="T45" fmla="*/ 79 h 98"/>
                <a:gd name="T46" fmla="*/ 114 w 136"/>
                <a:gd name="T47" fmla="*/ 72 h 98"/>
                <a:gd name="T48" fmla="*/ 107 w 136"/>
                <a:gd name="T49" fmla="*/ 66 h 98"/>
                <a:gd name="T50" fmla="*/ 98 w 136"/>
                <a:gd name="T51" fmla="*/ 60 h 98"/>
                <a:gd name="T52" fmla="*/ 91 w 136"/>
                <a:gd name="T53" fmla="*/ 54 h 98"/>
                <a:gd name="T54" fmla="*/ 82 w 136"/>
                <a:gd name="T55" fmla="*/ 48 h 98"/>
                <a:gd name="T56" fmla="*/ 73 w 136"/>
                <a:gd name="T57" fmla="*/ 43 h 98"/>
                <a:gd name="T58" fmla="*/ 64 w 136"/>
                <a:gd name="T59" fmla="*/ 38 h 98"/>
                <a:gd name="T60" fmla="*/ 54 w 136"/>
                <a:gd name="T61" fmla="*/ 34 h 98"/>
                <a:gd name="T62" fmla="*/ 45 w 136"/>
                <a:gd name="T63" fmla="*/ 29 h 98"/>
                <a:gd name="T64" fmla="*/ 35 w 136"/>
                <a:gd name="T65" fmla="*/ 24 h 98"/>
                <a:gd name="T66" fmla="*/ 25 w 136"/>
                <a:gd name="T67" fmla="*/ 19 h 98"/>
                <a:gd name="T68" fmla="*/ 16 w 136"/>
                <a:gd name="T69" fmla="*/ 13 h 98"/>
                <a:gd name="T70" fmla="*/ 7 w 136"/>
                <a:gd name="T71" fmla="*/ 7 h 98"/>
                <a:gd name="T72" fmla="*/ 0 w 136"/>
                <a:gd name="T73" fmla="*/ 0 h 98"/>
                <a:gd name="T74" fmla="*/ 0 w 136"/>
                <a:gd name="T75" fmla="*/ 0 h 98"/>
                <a:gd name="T76" fmla="*/ 0 w 136"/>
                <a:gd name="T77" fmla="*/ 0 h 98"/>
                <a:gd name="T78" fmla="*/ 0 w 136"/>
                <a:gd name="T79" fmla="*/ 2 h 98"/>
                <a:gd name="T80" fmla="*/ 0 w 136"/>
                <a:gd name="T81" fmla="*/ 2 h 98"/>
                <a:gd name="T82" fmla="*/ 0 w 136"/>
                <a:gd name="T83" fmla="*/ 2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6" h="98">
                  <a:moveTo>
                    <a:pt x="0" y="2"/>
                  </a:moveTo>
                  <a:lnTo>
                    <a:pt x="6" y="7"/>
                  </a:lnTo>
                  <a:lnTo>
                    <a:pt x="11" y="13"/>
                  </a:lnTo>
                  <a:lnTo>
                    <a:pt x="19" y="18"/>
                  </a:lnTo>
                  <a:lnTo>
                    <a:pt x="26" y="22"/>
                  </a:lnTo>
                  <a:lnTo>
                    <a:pt x="33" y="26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6" y="40"/>
                  </a:lnTo>
                  <a:lnTo>
                    <a:pt x="66" y="47"/>
                  </a:lnTo>
                  <a:lnTo>
                    <a:pt x="76" y="53"/>
                  </a:lnTo>
                  <a:lnTo>
                    <a:pt x="86" y="60"/>
                  </a:lnTo>
                  <a:lnTo>
                    <a:pt x="95" y="68"/>
                  </a:lnTo>
                  <a:lnTo>
                    <a:pt x="105" y="75"/>
                  </a:lnTo>
                  <a:lnTo>
                    <a:pt x="116" y="84"/>
                  </a:lnTo>
                  <a:lnTo>
                    <a:pt x="124" y="91"/>
                  </a:lnTo>
                  <a:lnTo>
                    <a:pt x="135" y="98"/>
                  </a:lnTo>
                  <a:lnTo>
                    <a:pt x="136" y="98"/>
                  </a:lnTo>
                  <a:lnTo>
                    <a:pt x="136" y="97"/>
                  </a:lnTo>
                  <a:lnTo>
                    <a:pt x="136" y="95"/>
                  </a:lnTo>
                  <a:lnTo>
                    <a:pt x="136" y="94"/>
                  </a:lnTo>
                  <a:lnTo>
                    <a:pt x="129" y="87"/>
                  </a:lnTo>
                  <a:lnTo>
                    <a:pt x="122" y="79"/>
                  </a:lnTo>
                  <a:lnTo>
                    <a:pt x="114" y="72"/>
                  </a:lnTo>
                  <a:lnTo>
                    <a:pt x="107" y="66"/>
                  </a:lnTo>
                  <a:lnTo>
                    <a:pt x="98" y="60"/>
                  </a:lnTo>
                  <a:lnTo>
                    <a:pt x="91" y="54"/>
                  </a:lnTo>
                  <a:lnTo>
                    <a:pt x="82" y="48"/>
                  </a:lnTo>
                  <a:lnTo>
                    <a:pt x="73" y="43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45" y="29"/>
                  </a:lnTo>
                  <a:lnTo>
                    <a:pt x="35" y="24"/>
                  </a:lnTo>
                  <a:lnTo>
                    <a:pt x="25" y="19"/>
                  </a:lnTo>
                  <a:lnTo>
                    <a:pt x="16" y="13"/>
                  </a:lnTo>
                  <a:lnTo>
                    <a:pt x="7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4" name="Freeform 81"/>
            <p:cNvSpPr>
              <a:spLocks/>
            </p:cNvSpPr>
            <p:nvPr/>
          </p:nvSpPr>
          <p:spPr bwMode="auto">
            <a:xfrm>
              <a:off x="5263" y="3039"/>
              <a:ext cx="215" cy="93"/>
            </a:xfrm>
            <a:custGeom>
              <a:avLst/>
              <a:gdLst>
                <a:gd name="T0" fmla="*/ 8 w 215"/>
                <a:gd name="T1" fmla="*/ 93 h 93"/>
                <a:gd name="T2" fmla="*/ 3 w 215"/>
                <a:gd name="T3" fmla="*/ 71 h 93"/>
                <a:gd name="T4" fmla="*/ 6 w 215"/>
                <a:gd name="T5" fmla="*/ 54 h 93"/>
                <a:gd name="T6" fmla="*/ 16 w 215"/>
                <a:gd name="T7" fmla="*/ 43 h 93"/>
                <a:gd name="T8" fmla="*/ 30 w 215"/>
                <a:gd name="T9" fmla="*/ 35 h 93"/>
                <a:gd name="T10" fmla="*/ 50 w 215"/>
                <a:gd name="T11" fmla="*/ 31 h 93"/>
                <a:gd name="T12" fmla="*/ 69 w 215"/>
                <a:gd name="T13" fmla="*/ 29 h 93"/>
                <a:gd name="T14" fmla="*/ 88 w 215"/>
                <a:gd name="T15" fmla="*/ 29 h 93"/>
                <a:gd name="T16" fmla="*/ 104 w 215"/>
                <a:gd name="T17" fmla="*/ 28 h 93"/>
                <a:gd name="T18" fmla="*/ 117 w 215"/>
                <a:gd name="T19" fmla="*/ 27 h 93"/>
                <a:gd name="T20" fmla="*/ 130 w 215"/>
                <a:gd name="T21" fmla="*/ 24 h 93"/>
                <a:gd name="T22" fmla="*/ 145 w 215"/>
                <a:gd name="T23" fmla="*/ 21 h 93"/>
                <a:gd name="T24" fmla="*/ 158 w 215"/>
                <a:gd name="T25" fmla="*/ 16 h 93"/>
                <a:gd name="T26" fmla="*/ 171 w 215"/>
                <a:gd name="T27" fmla="*/ 13 h 93"/>
                <a:gd name="T28" fmla="*/ 186 w 215"/>
                <a:gd name="T29" fmla="*/ 10 h 93"/>
                <a:gd name="T30" fmla="*/ 199 w 215"/>
                <a:gd name="T31" fmla="*/ 10 h 93"/>
                <a:gd name="T32" fmla="*/ 212 w 215"/>
                <a:gd name="T33" fmla="*/ 12 h 93"/>
                <a:gd name="T34" fmla="*/ 214 w 215"/>
                <a:gd name="T35" fmla="*/ 12 h 93"/>
                <a:gd name="T36" fmla="*/ 215 w 215"/>
                <a:gd name="T37" fmla="*/ 10 h 93"/>
                <a:gd name="T38" fmla="*/ 215 w 215"/>
                <a:gd name="T39" fmla="*/ 9 h 93"/>
                <a:gd name="T40" fmla="*/ 215 w 215"/>
                <a:gd name="T41" fmla="*/ 9 h 93"/>
                <a:gd name="T42" fmla="*/ 208 w 215"/>
                <a:gd name="T43" fmla="*/ 5 h 93"/>
                <a:gd name="T44" fmla="*/ 199 w 215"/>
                <a:gd name="T45" fmla="*/ 3 h 93"/>
                <a:gd name="T46" fmla="*/ 192 w 215"/>
                <a:gd name="T47" fmla="*/ 2 h 93"/>
                <a:gd name="T48" fmla="*/ 183 w 215"/>
                <a:gd name="T49" fmla="*/ 0 h 93"/>
                <a:gd name="T50" fmla="*/ 176 w 215"/>
                <a:gd name="T51" fmla="*/ 0 h 93"/>
                <a:gd name="T52" fmla="*/ 167 w 215"/>
                <a:gd name="T53" fmla="*/ 2 h 93"/>
                <a:gd name="T54" fmla="*/ 160 w 215"/>
                <a:gd name="T55" fmla="*/ 2 h 93"/>
                <a:gd name="T56" fmla="*/ 151 w 215"/>
                <a:gd name="T57" fmla="*/ 2 h 93"/>
                <a:gd name="T58" fmla="*/ 138 w 215"/>
                <a:gd name="T59" fmla="*/ 2 h 93"/>
                <a:gd name="T60" fmla="*/ 124 w 215"/>
                <a:gd name="T61" fmla="*/ 3 h 93"/>
                <a:gd name="T62" fmla="*/ 111 w 215"/>
                <a:gd name="T63" fmla="*/ 3 h 93"/>
                <a:gd name="T64" fmla="*/ 99 w 215"/>
                <a:gd name="T65" fmla="*/ 5 h 93"/>
                <a:gd name="T66" fmla="*/ 86 w 215"/>
                <a:gd name="T67" fmla="*/ 6 h 93"/>
                <a:gd name="T68" fmla="*/ 73 w 215"/>
                <a:gd name="T69" fmla="*/ 7 h 93"/>
                <a:gd name="T70" fmla="*/ 60 w 215"/>
                <a:gd name="T71" fmla="*/ 10 h 93"/>
                <a:gd name="T72" fmla="*/ 47 w 215"/>
                <a:gd name="T73" fmla="*/ 13 h 93"/>
                <a:gd name="T74" fmla="*/ 32 w 215"/>
                <a:gd name="T75" fmla="*/ 18 h 93"/>
                <a:gd name="T76" fmla="*/ 20 w 215"/>
                <a:gd name="T77" fmla="*/ 24 h 93"/>
                <a:gd name="T78" fmla="*/ 10 w 215"/>
                <a:gd name="T79" fmla="*/ 32 h 93"/>
                <a:gd name="T80" fmla="*/ 4 w 215"/>
                <a:gd name="T81" fmla="*/ 43 h 93"/>
                <a:gd name="T82" fmla="*/ 0 w 215"/>
                <a:gd name="T83" fmla="*/ 54 h 93"/>
                <a:gd name="T84" fmla="*/ 0 w 215"/>
                <a:gd name="T85" fmla="*/ 66 h 93"/>
                <a:gd name="T86" fmla="*/ 3 w 215"/>
                <a:gd name="T87" fmla="*/ 79 h 93"/>
                <a:gd name="T88" fmla="*/ 8 w 215"/>
                <a:gd name="T89" fmla="*/ 93 h 93"/>
                <a:gd name="T90" fmla="*/ 8 w 215"/>
                <a:gd name="T91" fmla="*/ 93 h 93"/>
                <a:gd name="T92" fmla="*/ 8 w 215"/>
                <a:gd name="T93" fmla="*/ 93 h 93"/>
                <a:gd name="T94" fmla="*/ 8 w 215"/>
                <a:gd name="T95" fmla="*/ 93 h 93"/>
                <a:gd name="T96" fmla="*/ 8 w 215"/>
                <a:gd name="T97" fmla="*/ 93 h 93"/>
                <a:gd name="T98" fmla="*/ 8 w 215"/>
                <a:gd name="T99" fmla="*/ 93 h 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" h="93">
                  <a:moveTo>
                    <a:pt x="8" y="93"/>
                  </a:moveTo>
                  <a:lnTo>
                    <a:pt x="3" y="71"/>
                  </a:lnTo>
                  <a:lnTo>
                    <a:pt x="6" y="54"/>
                  </a:lnTo>
                  <a:lnTo>
                    <a:pt x="16" y="43"/>
                  </a:lnTo>
                  <a:lnTo>
                    <a:pt x="30" y="35"/>
                  </a:lnTo>
                  <a:lnTo>
                    <a:pt x="50" y="31"/>
                  </a:lnTo>
                  <a:lnTo>
                    <a:pt x="69" y="29"/>
                  </a:lnTo>
                  <a:lnTo>
                    <a:pt x="88" y="29"/>
                  </a:lnTo>
                  <a:lnTo>
                    <a:pt x="104" y="28"/>
                  </a:lnTo>
                  <a:lnTo>
                    <a:pt x="117" y="27"/>
                  </a:lnTo>
                  <a:lnTo>
                    <a:pt x="130" y="24"/>
                  </a:lnTo>
                  <a:lnTo>
                    <a:pt x="145" y="21"/>
                  </a:lnTo>
                  <a:lnTo>
                    <a:pt x="158" y="16"/>
                  </a:lnTo>
                  <a:lnTo>
                    <a:pt x="171" y="13"/>
                  </a:lnTo>
                  <a:lnTo>
                    <a:pt x="186" y="10"/>
                  </a:lnTo>
                  <a:lnTo>
                    <a:pt x="199" y="10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5" y="10"/>
                  </a:lnTo>
                  <a:lnTo>
                    <a:pt x="215" y="9"/>
                  </a:lnTo>
                  <a:lnTo>
                    <a:pt x="208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83" y="0"/>
                  </a:lnTo>
                  <a:lnTo>
                    <a:pt x="176" y="0"/>
                  </a:lnTo>
                  <a:lnTo>
                    <a:pt x="167" y="2"/>
                  </a:lnTo>
                  <a:lnTo>
                    <a:pt x="160" y="2"/>
                  </a:lnTo>
                  <a:lnTo>
                    <a:pt x="151" y="2"/>
                  </a:lnTo>
                  <a:lnTo>
                    <a:pt x="138" y="2"/>
                  </a:lnTo>
                  <a:lnTo>
                    <a:pt x="124" y="3"/>
                  </a:lnTo>
                  <a:lnTo>
                    <a:pt x="111" y="3"/>
                  </a:lnTo>
                  <a:lnTo>
                    <a:pt x="99" y="5"/>
                  </a:lnTo>
                  <a:lnTo>
                    <a:pt x="86" y="6"/>
                  </a:lnTo>
                  <a:lnTo>
                    <a:pt x="73" y="7"/>
                  </a:lnTo>
                  <a:lnTo>
                    <a:pt x="60" y="10"/>
                  </a:lnTo>
                  <a:lnTo>
                    <a:pt x="47" y="13"/>
                  </a:lnTo>
                  <a:lnTo>
                    <a:pt x="32" y="18"/>
                  </a:lnTo>
                  <a:lnTo>
                    <a:pt x="20" y="24"/>
                  </a:lnTo>
                  <a:lnTo>
                    <a:pt x="10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3" y="79"/>
                  </a:lnTo>
                  <a:lnTo>
                    <a:pt x="8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5" name="Freeform 82"/>
            <p:cNvSpPr>
              <a:spLocks/>
            </p:cNvSpPr>
            <p:nvPr/>
          </p:nvSpPr>
          <p:spPr bwMode="auto">
            <a:xfrm>
              <a:off x="5288" y="2975"/>
              <a:ext cx="207" cy="82"/>
            </a:xfrm>
            <a:custGeom>
              <a:avLst/>
              <a:gdLst>
                <a:gd name="T0" fmla="*/ 3 w 207"/>
                <a:gd name="T1" fmla="*/ 82 h 82"/>
                <a:gd name="T2" fmla="*/ 5 w 207"/>
                <a:gd name="T3" fmla="*/ 63 h 82"/>
                <a:gd name="T4" fmla="*/ 13 w 207"/>
                <a:gd name="T5" fmla="*/ 49 h 82"/>
                <a:gd name="T6" fmla="*/ 25 w 207"/>
                <a:gd name="T7" fmla="*/ 39 h 82"/>
                <a:gd name="T8" fmla="*/ 45 w 207"/>
                <a:gd name="T9" fmla="*/ 35 h 82"/>
                <a:gd name="T10" fmla="*/ 51 w 207"/>
                <a:gd name="T11" fmla="*/ 33 h 82"/>
                <a:gd name="T12" fmla="*/ 57 w 207"/>
                <a:gd name="T13" fmla="*/ 33 h 82"/>
                <a:gd name="T14" fmla="*/ 63 w 207"/>
                <a:gd name="T15" fmla="*/ 33 h 82"/>
                <a:gd name="T16" fmla="*/ 69 w 207"/>
                <a:gd name="T17" fmla="*/ 33 h 82"/>
                <a:gd name="T18" fmla="*/ 74 w 207"/>
                <a:gd name="T19" fmla="*/ 35 h 82"/>
                <a:gd name="T20" fmla="*/ 80 w 207"/>
                <a:gd name="T21" fmla="*/ 35 h 82"/>
                <a:gd name="T22" fmla="*/ 86 w 207"/>
                <a:gd name="T23" fmla="*/ 36 h 82"/>
                <a:gd name="T24" fmla="*/ 92 w 207"/>
                <a:gd name="T25" fmla="*/ 36 h 82"/>
                <a:gd name="T26" fmla="*/ 107 w 207"/>
                <a:gd name="T27" fmla="*/ 36 h 82"/>
                <a:gd name="T28" fmla="*/ 120 w 207"/>
                <a:gd name="T29" fmla="*/ 36 h 82"/>
                <a:gd name="T30" fmla="*/ 135 w 207"/>
                <a:gd name="T31" fmla="*/ 36 h 82"/>
                <a:gd name="T32" fmla="*/ 149 w 207"/>
                <a:gd name="T33" fmla="*/ 36 h 82"/>
                <a:gd name="T34" fmla="*/ 164 w 207"/>
                <a:gd name="T35" fmla="*/ 38 h 82"/>
                <a:gd name="T36" fmla="*/ 177 w 207"/>
                <a:gd name="T37" fmla="*/ 39 h 82"/>
                <a:gd name="T38" fmla="*/ 192 w 207"/>
                <a:gd name="T39" fmla="*/ 41 h 82"/>
                <a:gd name="T40" fmla="*/ 205 w 207"/>
                <a:gd name="T41" fmla="*/ 45 h 82"/>
                <a:gd name="T42" fmla="*/ 207 w 207"/>
                <a:gd name="T43" fmla="*/ 45 h 82"/>
                <a:gd name="T44" fmla="*/ 207 w 207"/>
                <a:gd name="T45" fmla="*/ 42 h 82"/>
                <a:gd name="T46" fmla="*/ 207 w 207"/>
                <a:gd name="T47" fmla="*/ 41 h 82"/>
                <a:gd name="T48" fmla="*/ 207 w 207"/>
                <a:gd name="T49" fmla="*/ 41 h 82"/>
                <a:gd name="T50" fmla="*/ 196 w 207"/>
                <a:gd name="T51" fmla="*/ 36 h 82"/>
                <a:gd name="T52" fmla="*/ 187 w 207"/>
                <a:gd name="T53" fmla="*/ 33 h 82"/>
                <a:gd name="T54" fmla="*/ 177 w 207"/>
                <a:gd name="T55" fmla="*/ 30 h 82"/>
                <a:gd name="T56" fmla="*/ 165 w 207"/>
                <a:gd name="T57" fmla="*/ 27 h 82"/>
                <a:gd name="T58" fmla="*/ 155 w 207"/>
                <a:gd name="T59" fmla="*/ 26 h 82"/>
                <a:gd name="T60" fmla="*/ 145 w 207"/>
                <a:gd name="T61" fmla="*/ 23 h 82"/>
                <a:gd name="T62" fmla="*/ 135 w 207"/>
                <a:gd name="T63" fmla="*/ 22 h 82"/>
                <a:gd name="T64" fmla="*/ 124 w 207"/>
                <a:gd name="T65" fmla="*/ 19 h 82"/>
                <a:gd name="T66" fmla="*/ 116 w 207"/>
                <a:gd name="T67" fmla="*/ 16 h 82"/>
                <a:gd name="T68" fmla="*/ 107 w 207"/>
                <a:gd name="T69" fmla="*/ 11 h 82"/>
                <a:gd name="T70" fmla="*/ 96 w 207"/>
                <a:gd name="T71" fmla="*/ 8 h 82"/>
                <a:gd name="T72" fmla="*/ 88 w 207"/>
                <a:gd name="T73" fmla="*/ 5 h 82"/>
                <a:gd name="T74" fmla="*/ 77 w 207"/>
                <a:gd name="T75" fmla="*/ 3 h 82"/>
                <a:gd name="T76" fmla="*/ 67 w 207"/>
                <a:gd name="T77" fmla="*/ 0 h 82"/>
                <a:gd name="T78" fmla="*/ 58 w 207"/>
                <a:gd name="T79" fmla="*/ 0 h 82"/>
                <a:gd name="T80" fmla="*/ 48 w 207"/>
                <a:gd name="T81" fmla="*/ 1 h 82"/>
                <a:gd name="T82" fmla="*/ 42 w 207"/>
                <a:gd name="T83" fmla="*/ 3 h 82"/>
                <a:gd name="T84" fmla="*/ 35 w 207"/>
                <a:gd name="T85" fmla="*/ 5 h 82"/>
                <a:gd name="T86" fmla="*/ 27 w 207"/>
                <a:gd name="T87" fmla="*/ 8 h 82"/>
                <a:gd name="T88" fmla="*/ 22 w 207"/>
                <a:gd name="T89" fmla="*/ 11 h 82"/>
                <a:gd name="T90" fmla="*/ 16 w 207"/>
                <a:gd name="T91" fmla="*/ 16 h 82"/>
                <a:gd name="T92" fmla="*/ 10 w 207"/>
                <a:gd name="T93" fmla="*/ 20 h 82"/>
                <a:gd name="T94" fmla="*/ 5 w 207"/>
                <a:gd name="T95" fmla="*/ 26 h 82"/>
                <a:gd name="T96" fmla="*/ 3 w 207"/>
                <a:gd name="T97" fmla="*/ 32 h 82"/>
                <a:gd name="T98" fmla="*/ 0 w 207"/>
                <a:gd name="T99" fmla="*/ 45 h 82"/>
                <a:gd name="T100" fmla="*/ 0 w 207"/>
                <a:gd name="T101" fmla="*/ 57 h 82"/>
                <a:gd name="T102" fmla="*/ 1 w 207"/>
                <a:gd name="T103" fmla="*/ 69 h 82"/>
                <a:gd name="T104" fmla="*/ 3 w 207"/>
                <a:gd name="T105" fmla="*/ 82 h 82"/>
                <a:gd name="T106" fmla="*/ 3 w 207"/>
                <a:gd name="T107" fmla="*/ 82 h 82"/>
                <a:gd name="T108" fmla="*/ 3 w 207"/>
                <a:gd name="T109" fmla="*/ 82 h 82"/>
                <a:gd name="T110" fmla="*/ 3 w 207"/>
                <a:gd name="T111" fmla="*/ 82 h 82"/>
                <a:gd name="T112" fmla="*/ 3 w 207"/>
                <a:gd name="T113" fmla="*/ 82 h 82"/>
                <a:gd name="T114" fmla="*/ 3 w 207"/>
                <a:gd name="T115" fmla="*/ 82 h 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82">
                  <a:moveTo>
                    <a:pt x="3" y="82"/>
                  </a:moveTo>
                  <a:lnTo>
                    <a:pt x="5" y="63"/>
                  </a:lnTo>
                  <a:lnTo>
                    <a:pt x="13" y="49"/>
                  </a:lnTo>
                  <a:lnTo>
                    <a:pt x="25" y="39"/>
                  </a:lnTo>
                  <a:lnTo>
                    <a:pt x="45" y="35"/>
                  </a:lnTo>
                  <a:lnTo>
                    <a:pt x="51" y="33"/>
                  </a:lnTo>
                  <a:lnTo>
                    <a:pt x="57" y="33"/>
                  </a:lnTo>
                  <a:lnTo>
                    <a:pt x="63" y="33"/>
                  </a:lnTo>
                  <a:lnTo>
                    <a:pt x="69" y="33"/>
                  </a:lnTo>
                  <a:lnTo>
                    <a:pt x="74" y="35"/>
                  </a:lnTo>
                  <a:lnTo>
                    <a:pt x="80" y="35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107" y="36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49" y="36"/>
                  </a:lnTo>
                  <a:lnTo>
                    <a:pt x="164" y="38"/>
                  </a:lnTo>
                  <a:lnTo>
                    <a:pt x="177" y="39"/>
                  </a:lnTo>
                  <a:lnTo>
                    <a:pt x="192" y="41"/>
                  </a:lnTo>
                  <a:lnTo>
                    <a:pt x="205" y="45"/>
                  </a:lnTo>
                  <a:lnTo>
                    <a:pt x="207" y="45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196" y="36"/>
                  </a:lnTo>
                  <a:lnTo>
                    <a:pt x="187" y="33"/>
                  </a:lnTo>
                  <a:lnTo>
                    <a:pt x="177" y="30"/>
                  </a:lnTo>
                  <a:lnTo>
                    <a:pt x="165" y="27"/>
                  </a:lnTo>
                  <a:lnTo>
                    <a:pt x="155" y="26"/>
                  </a:lnTo>
                  <a:lnTo>
                    <a:pt x="145" y="23"/>
                  </a:lnTo>
                  <a:lnTo>
                    <a:pt x="135" y="22"/>
                  </a:lnTo>
                  <a:lnTo>
                    <a:pt x="124" y="19"/>
                  </a:lnTo>
                  <a:lnTo>
                    <a:pt x="116" y="16"/>
                  </a:lnTo>
                  <a:lnTo>
                    <a:pt x="107" y="11"/>
                  </a:lnTo>
                  <a:lnTo>
                    <a:pt x="96" y="8"/>
                  </a:lnTo>
                  <a:lnTo>
                    <a:pt x="88" y="5"/>
                  </a:lnTo>
                  <a:lnTo>
                    <a:pt x="77" y="3"/>
                  </a:lnTo>
                  <a:lnTo>
                    <a:pt x="67" y="0"/>
                  </a:lnTo>
                  <a:lnTo>
                    <a:pt x="58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5" y="5"/>
                  </a:lnTo>
                  <a:lnTo>
                    <a:pt x="27" y="8"/>
                  </a:lnTo>
                  <a:lnTo>
                    <a:pt x="22" y="11"/>
                  </a:lnTo>
                  <a:lnTo>
                    <a:pt x="16" y="16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3" y="32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1" y="69"/>
                  </a:lnTo>
                  <a:lnTo>
                    <a:pt x="3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6" name="Freeform 83"/>
            <p:cNvSpPr>
              <a:spLocks/>
            </p:cNvSpPr>
            <p:nvPr/>
          </p:nvSpPr>
          <p:spPr bwMode="auto">
            <a:xfrm>
              <a:off x="5418" y="3079"/>
              <a:ext cx="57" cy="67"/>
            </a:xfrm>
            <a:custGeom>
              <a:avLst/>
              <a:gdLst>
                <a:gd name="T0" fmla="*/ 0 w 57"/>
                <a:gd name="T1" fmla="*/ 7 h 67"/>
                <a:gd name="T2" fmla="*/ 6 w 57"/>
                <a:gd name="T3" fmla="*/ 6 h 67"/>
                <a:gd name="T4" fmla="*/ 13 w 57"/>
                <a:gd name="T5" fmla="*/ 6 h 67"/>
                <a:gd name="T6" fmla="*/ 19 w 57"/>
                <a:gd name="T7" fmla="*/ 6 h 67"/>
                <a:gd name="T8" fmla="*/ 25 w 57"/>
                <a:gd name="T9" fmla="*/ 9 h 67"/>
                <a:gd name="T10" fmla="*/ 31 w 57"/>
                <a:gd name="T11" fmla="*/ 11 h 67"/>
                <a:gd name="T12" fmla="*/ 35 w 57"/>
                <a:gd name="T13" fmla="*/ 14 h 67"/>
                <a:gd name="T14" fmla="*/ 40 w 57"/>
                <a:gd name="T15" fmla="*/ 19 h 67"/>
                <a:gd name="T16" fmla="*/ 43 w 57"/>
                <a:gd name="T17" fmla="*/ 25 h 67"/>
                <a:gd name="T18" fmla="*/ 47 w 57"/>
                <a:gd name="T19" fmla="*/ 33 h 67"/>
                <a:gd name="T20" fmla="*/ 50 w 57"/>
                <a:gd name="T21" fmla="*/ 44 h 67"/>
                <a:gd name="T22" fmla="*/ 50 w 57"/>
                <a:gd name="T23" fmla="*/ 55 h 67"/>
                <a:gd name="T24" fmla="*/ 52 w 57"/>
                <a:gd name="T25" fmla="*/ 66 h 67"/>
                <a:gd name="T26" fmla="*/ 52 w 57"/>
                <a:gd name="T27" fmla="*/ 67 h 67"/>
                <a:gd name="T28" fmla="*/ 54 w 57"/>
                <a:gd name="T29" fmla="*/ 66 h 67"/>
                <a:gd name="T30" fmla="*/ 56 w 57"/>
                <a:gd name="T31" fmla="*/ 64 h 67"/>
                <a:gd name="T32" fmla="*/ 56 w 57"/>
                <a:gd name="T33" fmla="*/ 63 h 67"/>
                <a:gd name="T34" fmla="*/ 57 w 57"/>
                <a:gd name="T35" fmla="*/ 50 h 67"/>
                <a:gd name="T36" fmla="*/ 57 w 57"/>
                <a:gd name="T37" fmla="*/ 36 h 67"/>
                <a:gd name="T38" fmla="*/ 56 w 57"/>
                <a:gd name="T39" fmla="*/ 25 h 67"/>
                <a:gd name="T40" fmla="*/ 50 w 57"/>
                <a:gd name="T41" fmla="*/ 13 h 67"/>
                <a:gd name="T42" fmla="*/ 46 w 57"/>
                <a:gd name="T43" fmla="*/ 7 h 67"/>
                <a:gd name="T44" fmla="*/ 40 w 57"/>
                <a:gd name="T45" fmla="*/ 3 h 67"/>
                <a:gd name="T46" fmla="*/ 34 w 57"/>
                <a:gd name="T47" fmla="*/ 0 h 67"/>
                <a:gd name="T48" fmla="*/ 28 w 57"/>
                <a:gd name="T49" fmla="*/ 0 h 67"/>
                <a:gd name="T50" fmla="*/ 21 w 57"/>
                <a:gd name="T51" fmla="*/ 0 h 67"/>
                <a:gd name="T52" fmla="*/ 13 w 57"/>
                <a:gd name="T53" fmla="*/ 3 h 67"/>
                <a:gd name="T54" fmla="*/ 8 w 57"/>
                <a:gd name="T55" fmla="*/ 4 h 67"/>
                <a:gd name="T56" fmla="*/ 0 w 57"/>
                <a:gd name="T57" fmla="*/ 7 h 67"/>
                <a:gd name="T58" fmla="*/ 0 w 57"/>
                <a:gd name="T59" fmla="*/ 7 h 67"/>
                <a:gd name="T60" fmla="*/ 0 w 57"/>
                <a:gd name="T61" fmla="*/ 7 h 67"/>
                <a:gd name="T62" fmla="*/ 0 w 57"/>
                <a:gd name="T63" fmla="*/ 7 h 67"/>
                <a:gd name="T64" fmla="*/ 0 w 57"/>
                <a:gd name="T65" fmla="*/ 7 h 67"/>
                <a:gd name="T66" fmla="*/ 0 w 57"/>
                <a:gd name="T67" fmla="*/ 7 h 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7" h="67">
                  <a:moveTo>
                    <a:pt x="0" y="7"/>
                  </a:moveTo>
                  <a:lnTo>
                    <a:pt x="6" y="6"/>
                  </a:lnTo>
                  <a:lnTo>
                    <a:pt x="13" y="6"/>
                  </a:lnTo>
                  <a:lnTo>
                    <a:pt x="19" y="6"/>
                  </a:lnTo>
                  <a:lnTo>
                    <a:pt x="25" y="9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40" y="19"/>
                  </a:lnTo>
                  <a:lnTo>
                    <a:pt x="43" y="25"/>
                  </a:lnTo>
                  <a:lnTo>
                    <a:pt x="47" y="33"/>
                  </a:lnTo>
                  <a:lnTo>
                    <a:pt x="50" y="44"/>
                  </a:lnTo>
                  <a:lnTo>
                    <a:pt x="50" y="55"/>
                  </a:lnTo>
                  <a:lnTo>
                    <a:pt x="52" y="66"/>
                  </a:lnTo>
                  <a:lnTo>
                    <a:pt x="52" y="67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7" y="50"/>
                  </a:lnTo>
                  <a:lnTo>
                    <a:pt x="57" y="36"/>
                  </a:lnTo>
                  <a:lnTo>
                    <a:pt x="56" y="25"/>
                  </a:lnTo>
                  <a:lnTo>
                    <a:pt x="50" y="13"/>
                  </a:lnTo>
                  <a:lnTo>
                    <a:pt x="46" y="7"/>
                  </a:lnTo>
                  <a:lnTo>
                    <a:pt x="40" y="3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3" y="3"/>
                  </a:lnTo>
                  <a:lnTo>
                    <a:pt x="8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7" name="Freeform 84"/>
            <p:cNvSpPr>
              <a:spLocks/>
            </p:cNvSpPr>
            <p:nvPr/>
          </p:nvSpPr>
          <p:spPr bwMode="auto">
            <a:xfrm>
              <a:off x="5453" y="3045"/>
              <a:ext cx="59" cy="53"/>
            </a:xfrm>
            <a:custGeom>
              <a:avLst/>
              <a:gdLst>
                <a:gd name="T0" fmla="*/ 0 w 59"/>
                <a:gd name="T1" fmla="*/ 0 h 53"/>
                <a:gd name="T2" fmla="*/ 11 w 59"/>
                <a:gd name="T3" fmla="*/ 3 h 53"/>
                <a:gd name="T4" fmla="*/ 21 w 59"/>
                <a:gd name="T5" fmla="*/ 6 h 53"/>
                <a:gd name="T6" fmla="*/ 30 w 59"/>
                <a:gd name="T7" fmla="*/ 10 h 53"/>
                <a:gd name="T8" fmla="*/ 39 w 59"/>
                <a:gd name="T9" fmla="*/ 18 h 53"/>
                <a:gd name="T10" fmla="*/ 44 w 59"/>
                <a:gd name="T11" fmla="*/ 25 h 53"/>
                <a:gd name="T12" fmla="*/ 50 w 59"/>
                <a:gd name="T13" fmla="*/ 32 h 53"/>
                <a:gd name="T14" fmla="*/ 55 w 59"/>
                <a:gd name="T15" fmla="*/ 43 h 53"/>
                <a:gd name="T16" fmla="*/ 58 w 59"/>
                <a:gd name="T17" fmla="*/ 53 h 53"/>
                <a:gd name="T18" fmla="*/ 58 w 59"/>
                <a:gd name="T19" fmla="*/ 53 h 53"/>
                <a:gd name="T20" fmla="*/ 59 w 59"/>
                <a:gd name="T21" fmla="*/ 53 h 53"/>
                <a:gd name="T22" fmla="*/ 59 w 59"/>
                <a:gd name="T23" fmla="*/ 53 h 53"/>
                <a:gd name="T24" fmla="*/ 59 w 59"/>
                <a:gd name="T25" fmla="*/ 51 h 53"/>
                <a:gd name="T26" fmla="*/ 58 w 59"/>
                <a:gd name="T27" fmla="*/ 41 h 53"/>
                <a:gd name="T28" fmla="*/ 55 w 59"/>
                <a:gd name="T29" fmla="*/ 32 h 53"/>
                <a:gd name="T30" fmla="*/ 50 w 59"/>
                <a:gd name="T31" fmla="*/ 25 h 53"/>
                <a:gd name="T32" fmla="*/ 44 w 59"/>
                <a:gd name="T33" fmla="*/ 18 h 53"/>
                <a:gd name="T34" fmla="*/ 40 w 59"/>
                <a:gd name="T35" fmla="*/ 13 h 53"/>
                <a:gd name="T36" fmla="*/ 34 w 59"/>
                <a:gd name="T37" fmla="*/ 10 h 53"/>
                <a:gd name="T38" fmla="*/ 30 w 59"/>
                <a:gd name="T39" fmla="*/ 7 h 53"/>
                <a:gd name="T40" fmla="*/ 24 w 59"/>
                <a:gd name="T41" fmla="*/ 4 h 53"/>
                <a:gd name="T42" fmla="*/ 18 w 59"/>
                <a:gd name="T43" fmla="*/ 3 h 53"/>
                <a:gd name="T44" fmla="*/ 12 w 59"/>
                <a:gd name="T45" fmla="*/ 1 h 53"/>
                <a:gd name="T46" fmla="*/ 6 w 59"/>
                <a:gd name="T47" fmla="*/ 0 h 53"/>
                <a:gd name="T48" fmla="*/ 0 w 59"/>
                <a:gd name="T49" fmla="*/ 0 h 53"/>
                <a:gd name="T50" fmla="*/ 0 w 59"/>
                <a:gd name="T51" fmla="*/ 0 h 53"/>
                <a:gd name="T52" fmla="*/ 0 w 59"/>
                <a:gd name="T53" fmla="*/ 0 h 53"/>
                <a:gd name="T54" fmla="*/ 0 w 59"/>
                <a:gd name="T55" fmla="*/ 0 h 53"/>
                <a:gd name="T56" fmla="*/ 0 w 59"/>
                <a:gd name="T57" fmla="*/ 0 h 53"/>
                <a:gd name="T58" fmla="*/ 0 w 59"/>
                <a:gd name="T59" fmla="*/ 0 h 5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9" y="18"/>
                  </a:lnTo>
                  <a:lnTo>
                    <a:pt x="44" y="25"/>
                  </a:lnTo>
                  <a:lnTo>
                    <a:pt x="50" y="32"/>
                  </a:lnTo>
                  <a:lnTo>
                    <a:pt x="55" y="43"/>
                  </a:lnTo>
                  <a:lnTo>
                    <a:pt x="58" y="53"/>
                  </a:lnTo>
                  <a:lnTo>
                    <a:pt x="59" y="53"/>
                  </a:lnTo>
                  <a:lnTo>
                    <a:pt x="59" y="51"/>
                  </a:lnTo>
                  <a:lnTo>
                    <a:pt x="58" y="41"/>
                  </a:lnTo>
                  <a:lnTo>
                    <a:pt x="55" y="32"/>
                  </a:lnTo>
                  <a:lnTo>
                    <a:pt x="50" y="25"/>
                  </a:lnTo>
                  <a:lnTo>
                    <a:pt x="44" y="18"/>
                  </a:lnTo>
                  <a:lnTo>
                    <a:pt x="40" y="13"/>
                  </a:lnTo>
                  <a:lnTo>
                    <a:pt x="34" y="10"/>
                  </a:lnTo>
                  <a:lnTo>
                    <a:pt x="30" y="7"/>
                  </a:lnTo>
                  <a:lnTo>
                    <a:pt x="24" y="4"/>
                  </a:lnTo>
                  <a:lnTo>
                    <a:pt x="18" y="3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8" name="Freeform 85"/>
            <p:cNvSpPr>
              <a:spLocks/>
            </p:cNvSpPr>
            <p:nvPr/>
          </p:nvSpPr>
          <p:spPr bwMode="auto">
            <a:xfrm>
              <a:off x="5475" y="3013"/>
              <a:ext cx="58" cy="54"/>
            </a:xfrm>
            <a:custGeom>
              <a:avLst/>
              <a:gdLst>
                <a:gd name="T0" fmla="*/ 0 w 58"/>
                <a:gd name="T1" fmla="*/ 0 h 54"/>
                <a:gd name="T2" fmla="*/ 11 w 58"/>
                <a:gd name="T3" fmla="*/ 3 h 54"/>
                <a:gd name="T4" fmla="*/ 21 w 58"/>
                <a:gd name="T5" fmla="*/ 6 h 54"/>
                <a:gd name="T6" fmla="*/ 30 w 58"/>
                <a:gd name="T7" fmla="*/ 10 h 54"/>
                <a:gd name="T8" fmla="*/ 37 w 58"/>
                <a:gd name="T9" fmla="*/ 17 h 54"/>
                <a:gd name="T10" fmla="*/ 42 w 58"/>
                <a:gd name="T11" fmla="*/ 26 h 54"/>
                <a:gd name="T12" fmla="*/ 46 w 58"/>
                <a:gd name="T13" fmla="*/ 35 h 54"/>
                <a:gd name="T14" fmla="*/ 49 w 58"/>
                <a:gd name="T15" fmla="*/ 44 h 54"/>
                <a:gd name="T16" fmla="*/ 53 w 58"/>
                <a:gd name="T17" fmla="*/ 53 h 54"/>
                <a:gd name="T18" fmla="*/ 53 w 58"/>
                <a:gd name="T19" fmla="*/ 54 h 54"/>
                <a:gd name="T20" fmla="*/ 56 w 58"/>
                <a:gd name="T21" fmla="*/ 53 h 54"/>
                <a:gd name="T22" fmla="*/ 58 w 58"/>
                <a:gd name="T23" fmla="*/ 51 h 54"/>
                <a:gd name="T24" fmla="*/ 58 w 58"/>
                <a:gd name="T25" fmla="*/ 50 h 54"/>
                <a:gd name="T26" fmla="*/ 56 w 58"/>
                <a:gd name="T27" fmla="*/ 41 h 54"/>
                <a:gd name="T28" fmla="*/ 53 w 58"/>
                <a:gd name="T29" fmla="*/ 31 h 54"/>
                <a:gd name="T30" fmla="*/ 50 w 58"/>
                <a:gd name="T31" fmla="*/ 22 h 54"/>
                <a:gd name="T32" fmla="*/ 44 w 58"/>
                <a:gd name="T33" fmla="*/ 13 h 54"/>
                <a:gd name="T34" fmla="*/ 36 w 58"/>
                <a:gd name="T35" fmla="*/ 6 h 54"/>
                <a:gd name="T36" fmla="*/ 24 w 58"/>
                <a:gd name="T37" fmla="*/ 3 h 54"/>
                <a:gd name="T38" fmla="*/ 12 w 58"/>
                <a:gd name="T39" fmla="*/ 1 h 54"/>
                <a:gd name="T40" fmla="*/ 2 w 58"/>
                <a:gd name="T41" fmla="*/ 0 h 54"/>
                <a:gd name="T42" fmla="*/ 2 w 58"/>
                <a:gd name="T43" fmla="*/ 0 h 54"/>
                <a:gd name="T44" fmla="*/ 2 w 58"/>
                <a:gd name="T45" fmla="*/ 0 h 54"/>
                <a:gd name="T46" fmla="*/ 0 w 58"/>
                <a:gd name="T47" fmla="*/ 0 h 54"/>
                <a:gd name="T48" fmla="*/ 0 w 58"/>
                <a:gd name="T49" fmla="*/ 0 h 54"/>
                <a:gd name="T50" fmla="*/ 0 w 58"/>
                <a:gd name="T51" fmla="*/ 0 h 5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8" h="54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7" y="17"/>
                  </a:lnTo>
                  <a:lnTo>
                    <a:pt x="42" y="26"/>
                  </a:lnTo>
                  <a:lnTo>
                    <a:pt x="46" y="35"/>
                  </a:lnTo>
                  <a:lnTo>
                    <a:pt x="49" y="44"/>
                  </a:lnTo>
                  <a:lnTo>
                    <a:pt x="53" y="53"/>
                  </a:lnTo>
                  <a:lnTo>
                    <a:pt x="53" y="54"/>
                  </a:lnTo>
                  <a:lnTo>
                    <a:pt x="56" y="53"/>
                  </a:lnTo>
                  <a:lnTo>
                    <a:pt x="58" y="51"/>
                  </a:lnTo>
                  <a:lnTo>
                    <a:pt x="58" y="50"/>
                  </a:lnTo>
                  <a:lnTo>
                    <a:pt x="56" y="41"/>
                  </a:lnTo>
                  <a:lnTo>
                    <a:pt x="53" y="31"/>
                  </a:lnTo>
                  <a:lnTo>
                    <a:pt x="50" y="22"/>
                  </a:lnTo>
                  <a:lnTo>
                    <a:pt x="44" y="13"/>
                  </a:lnTo>
                  <a:lnTo>
                    <a:pt x="36" y="6"/>
                  </a:lnTo>
                  <a:lnTo>
                    <a:pt x="24" y="3"/>
                  </a:lnTo>
                  <a:lnTo>
                    <a:pt x="1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9" name="Freeform 86"/>
            <p:cNvSpPr>
              <a:spLocks/>
            </p:cNvSpPr>
            <p:nvPr/>
          </p:nvSpPr>
          <p:spPr bwMode="auto">
            <a:xfrm>
              <a:off x="5553" y="3456"/>
              <a:ext cx="693" cy="532"/>
            </a:xfrm>
            <a:custGeom>
              <a:avLst/>
              <a:gdLst>
                <a:gd name="T0" fmla="*/ 24 w 693"/>
                <a:gd name="T1" fmla="*/ 32 h 532"/>
                <a:gd name="T2" fmla="*/ 71 w 693"/>
                <a:gd name="T3" fmla="*/ 96 h 532"/>
                <a:gd name="T4" fmla="*/ 122 w 693"/>
                <a:gd name="T5" fmla="*/ 160 h 532"/>
                <a:gd name="T6" fmla="*/ 175 w 693"/>
                <a:gd name="T7" fmla="*/ 220 h 532"/>
                <a:gd name="T8" fmla="*/ 232 w 693"/>
                <a:gd name="T9" fmla="*/ 277 h 532"/>
                <a:gd name="T10" fmla="*/ 292 w 693"/>
                <a:gd name="T11" fmla="*/ 330 h 532"/>
                <a:gd name="T12" fmla="*/ 355 w 693"/>
                <a:gd name="T13" fmla="*/ 380 h 532"/>
                <a:gd name="T14" fmla="*/ 421 w 693"/>
                <a:gd name="T15" fmla="*/ 424 h 532"/>
                <a:gd name="T16" fmla="*/ 476 w 693"/>
                <a:gd name="T17" fmla="*/ 454 h 532"/>
                <a:gd name="T18" fmla="*/ 514 w 693"/>
                <a:gd name="T19" fmla="*/ 473 h 532"/>
                <a:gd name="T20" fmla="*/ 553 w 693"/>
                <a:gd name="T21" fmla="*/ 491 h 532"/>
                <a:gd name="T22" fmla="*/ 593 w 693"/>
                <a:gd name="T23" fmla="*/ 506 h 532"/>
                <a:gd name="T24" fmla="*/ 618 w 693"/>
                <a:gd name="T25" fmla="*/ 514 h 532"/>
                <a:gd name="T26" fmla="*/ 630 w 693"/>
                <a:gd name="T27" fmla="*/ 519 h 532"/>
                <a:gd name="T28" fmla="*/ 643 w 693"/>
                <a:gd name="T29" fmla="*/ 523 h 532"/>
                <a:gd name="T30" fmla="*/ 655 w 693"/>
                <a:gd name="T31" fmla="*/ 526 h 532"/>
                <a:gd name="T32" fmla="*/ 666 w 693"/>
                <a:gd name="T33" fmla="*/ 529 h 532"/>
                <a:gd name="T34" fmla="*/ 681 w 693"/>
                <a:gd name="T35" fmla="*/ 531 h 532"/>
                <a:gd name="T36" fmla="*/ 687 w 693"/>
                <a:gd name="T37" fmla="*/ 532 h 532"/>
                <a:gd name="T38" fmla="*/ 693 w 693"/>
                <a:gd name="T39" fmla="*/ 525 h 532"/>
                <a:gd name="T40" fmla="*/ 688 w 693"/>
                <a:gd name="T41" fmla="*/ 516 h 532"/>
                <a:gd name="T42" fmla="*/ 675 w 693"/>
                <a:gd name="T43" fmla="*/ 507 h 532"/>
                <a:gd name="T44" fmla="*/ 659 w 693"/>
                <a:gd name="T45" fmla="*/ 503 h 532"/>
                <a:gd name="T46" fmla="*/ 644 w 693"/>
                <a:gd name="T47" fmla="*/ 498 h 532"/>
                <a:gd name="T48" fmla="*/ 618 w 693"/>
                <a:gd name="T49" fmla="*/ 491 h 532"/>
                <a:gd name="T50" fmla="*/ 578 w 693"/>
                <a:gd name="T51" fmla="*/ 476 h 532"/>
                <a:gd name="T52" fmla="*/ 539 w 693"/>
                <a:gd name="T53" fmla="*/ 460 h 532"/>
                <a:gd name="T54" fmla="*/ 501 w 693"/>
                <a:gd name="T55" fmla="*/ 443 h 532"/>
                <a:gd name="T56" fmla="*/ 445 w 693"/>
                <a:gd name="T57" fmla="*/ 415 h 532"/>
                <a:gd name="T58" fmla="*/ 374 w 693"/>
                <a:gd name="T59" fmla="*/ 372 h 532"/>
                <a:gd name="T60" fmla="*/ 308 w 693"/>
                <a:gd name="T61" fmla="*/ 325 h 532"/>
                <a:gd name="T62" fmla="*/ 245 w 693"/>
                <a:gd name="T63" fmla="*/ 274 h 532"/>
                <a:gd name="T64" fmla="*/ 185 w 693"/>
                <a:gd name="T65" fmla="*/ 218 h 532"/>
                <a:gd name="T66" fmla="*/ 129 w 693"/>
                <a:gd name="T67" fmla="*/ 160 h 532"/>
                <a:gd name="T68" fmla="*/ 75 w 693"/>
                <a:gd name="T69" fmla="*/ 98 h 532"/>
                <a:gd name="T70" fmla="*/ 25 w 693"/>
                <a:gd name="T71" fmla="*/ 33 h 532"/>
                <a:gd name="T72" fmla="*/ 0 w 693"/>
                <a:gd name="T73" fmla="*/ 0 h 532"/>
                <a:gd name="T74" fmla="*/ 0 w 693"/>
                <a:gd name="T75" fmla="*/ 0 h 532"/>
                <a:gd name="T76" fmla="*/ 0 w 693"/>
                <a:gd name="T77" fmla="*/ 0 h 5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93" h="532">
                  <a:moveTo>
                    <a:pt x="0" y="0"/>
                  </a:moveTo>
                  <a:lnTo>
                    <a:pt x="24" y="32"/>
                  </a:lnTo>
                  <a:lnTo>
                    <a:pt x="47" y="64"/>
                  </a:lnTo>
                  <a:lnTo>
                    <a:pt x="71" y="96"/>
                  </a:lnTo>
                  <a:lnTo>
                    <a:pt x="96" y="129"/>
                  </a:lnTo>
                  <a:lnTo>
                    <a:pt x="122" y="160"/>
                  </a:lnTo>
                  <a:lnTo>
                    <a:pt x="148" y="189"/>
                  </a:lnTo>
                  <a:lnTo>
                    <a:pt x="175" y="220"/>
                  </a:lnTo>
                  <a:lnTo>
                    <a:pt x="203" y="248"/>
                  </a:lnTo>
                  <a:lnTo>
                    <a:pt x="232" y="277"/>
                  </a:lnTo>
                  <a:lnTo>
                    <a:pt x="261" y="303"/>
                  </a:lnTo>
                  <a:lnTo>
                    <a:pt x="292" y="330"/>
                  </a:lnTo>
                  <a:lnTo>
                    <a:pt x="323" y="355"/>
                  </a:lnTo>
                  <a:lnTo>
                    <a:pt x="355" y="380"/>
                  </a:lnTo>
                  <a:lnTo>
                    <a:pt x="388" y="402"/>
                  </a:lnTo>
                  <a:lnTo>
                    <a:pt x="421" y="424"/>
                  </a:lnTo>
                  <a:lnTo>
                    <a:pt x="457" y="444"/>
                  </a:lnTo>
                  <a:lnTo>
                    <a:pt x="476" y="454"/>
                  </a:lnTo>
                  <a:lnTo>
                    <a:pt x="495" y="465"/>
                  </a:lnTo>
                  <a:lnTo>
                    <a:pt x="514" y="473"/>
                  </a:lnTo>
                  <a:lnTo>
                    <a:pt x="533" y="482"/>
                  </a:lnTo>
                  <a:lnTo>
                    <a:pt x="553" y="491"/>
                  </a:lnTo>
                  <a:lnTo>
                    <a:pt x="572" y="498"/>
                  </a:lnTo>
                  <a:lnTo>
                    <a:pt x="593" y="506"/>
                  </a:lnTo>
                  <a:lnTo>
                    <a:pt x="612" y="513"/>
                  </a:lnTo>
                  <a:lnTo>
                    <a:pt x="618" y="514"/>
                  </a:lnTo>
                  <a:lnTo>
                    <a:pt x="624" y="517"/>
                  </a:lnTo>
                  <a:lnTo>
                    <a:pt x="630" y="519"/>
                  </a:lnTo>
                  <a:lnTo>
                    <a:pt x="637" y="520"/>
                  </a:lnTo>
                  <a:lnTo>
                    <a:pt x="643" y="523"/>
                  </a:lnTo>
                  <a:lnTo>
                    <a:pt x="649" y="525"/>
                  </a:lnTo>
                  <a:lnTo>
                    <a:pt x="655" y="526"/>
                  </a:lnTo>
                  <a:lnTo>
                    <a:pt x="660" y="528"/>
                  </a:lnTo>
                  <a:lnTo>
                    <a:pt x="666" y="529"/>
                  </a:lnTo>
                  <a:lnTo>
                    <a:pt x="674" y="529"/>
                  </a:lnTo>
                  <a:lnTo>
                    <a:pt x="681" y="531"/>
                  </a:lnTo>
                  <a:lnTo>
                    <a:pt x="684" y="531"/>
                  </a:lnTo>
                  <a:lnTo>
                    <a:pt x="687" y="532"/>
                  </a:lnTo>
                  <a:lnTo>
                    <a:pt x="691" y="529"/>
                  </a:lnTo>
                  <a:lnTo>
                    <a:pt x="693" y="525"/>
                  </a:lnTo>
                  <a:lnTo>
                    <a:pt x="693" y="520"/>
                  </a:lnTo>
                  <a:lnTo>
                    <a:pt x="688" y="516"/>
                  </a:lnTo>
                  <a:lnTo>
                    <a:pt x="682" y="512"/>
                  </a:lnTo>
                  <a:lnTo>
                    <a:pt x="675" y="507"/>
                  </a:lnTo>
                  <a:lnTo>
                    <a:pt x="668" y="504"/>
                  </a:lnTo>
                  <a:lnTo>
                    <a:pt x="659" y="503"/>
                  </a:lnTo>
                  <a:lnTo>
                    <a:pt x="652" y="500"/>
                  </a:lnTo>
                  <a:lnTo>
                    <a:pt x="644" y="498"/>
                  </a:lnTo>
                  <a:lnTo>
                    <a:pt x="637" y="497"/>
                  </a:lnTo>
                  <a:lnTo>
                    <a:pt x="618" y="491"/>
                  </a:lnTo>
                  <a:lnTo>
                    <a:pt x="597" y="484"/>
                  </a:lnTo>
                  <a:lnTo>
                    <a:pt x="578" y="476"/>
                  </a:lnTo>
                  <a:lnTo>
                    <a:pt x="558" y="469"/>
                  </a:lnTo>
                  <a:lnTo>
                    <a:pt x="539" y="460"/>
                  </a:lnTo>
                  <a:lnTo>
                    <a:pt x="520" y="451"/>
                  </a:lnTo>
                  <a:lnTo>
                    <a:pt x="501" y="443"/>
                  </a:lnTo>
                  <a:lnTo>
                    <a:pt x="481" y="434"/>
                  </a:lnTo>
                  <a:lnTo>
                    <a:pt x="445" y="415"/>
                  </a:lnTo>
                  <a:lnTo>
                    <a:pt x="410" y="394"/>
                  </a:lnTo>
                  <a:lnTo>
                    <a:pt x="374" y="372"/>
                  </a:lnTo>
                  <a:lnTo>
                    <a:pt x="341" y="349"/>
                  </a:lnTo>
                  <a:lnTo>
                    <a:pt x="308" y="325"/>
                  </a:lnTo>
                  <a:lnTo>
                    <a:pt x="276" y="300"/>
                  </a:lnTo>
                  <a:lnTo>
                    <a:pt x="245" y="274"/>
                  </a:lnTo>
                  <a:lnTo>
                    <a:pt x="214" y="246"/>
                  </a:lnTo>
                  <a:lnTo>
                    <a:pt x="185" y="218"/>
                  </a:lnTo>
                  <a:lnTo>
                    <a:pt x="157" y="189"/>
                  </a:lnTo>
                  <a:lnTo>
                    <a:pt x="129" y="160"/>
                  </a:lnTo>
                  <a:lnTo>
                    <a:pt x="101" y="129"/>
                  </a:lnTo>
                  <a:lnTo>
                    <a:pt x="75" y="98"/>
                  </a:lnTo>
                  <a:lnTo>
                    <a:pt x="50" y="66"/>
                  </a:lnTo>
                  <a:lnTo>
                    <a:pt x="2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0" name="Freeform 87"/>
            <p:cNvSpPr>
              <a:spLocks/>
            </p:cNvSpPr>
            <p:nvPr/>
          </p:nvSpPr>
          <p:spPr bwMode="auto">
            <a:xfrm>
              <a:off x="5679" y="3262"/>
              <a:ext cx="609" cy="486"/>
            </a:xfrm>
            <a:custGeom>
              <a:avLst/>
              <a:gdLst>
                <a:gd name="T0" fmla="*/ 15 w 609"/>
                <a:gd name="T1" fmla="*/ 18 h 486"/>
                <a:gd name="T2" fmla="*/ 43 w 609"/>
                <a:gd name="T3" fmla="*/ 53 h 486"/>
                <a:gd name="T4" fmla="*/ 69 w 609"/>
                <a:gd name="T5" fmla="*/ 90 h 486"/>
                <a:gd name="T6" fmla="*/ 102 w 609"/>
                <a:gd name="T7" fmla="*/ 120 h 486"/>
                <a:gd name="T8" fmla="*/ 144 w 609"/>
                <a:gd name="T9" fmla="*/ 147 h 486"/>
                <a:gd name="T10" fmla="*/ 193 w 609"/>
                <a:gd name="T11" fmla="*/ 167 h 486"/>
                <a:gd name="T12" fmla="*/ 241 w 609"/>
                <a:gd name="T13" fmla="*/ 182 h 486"/>
                <a:gd name="T14" fmla="*/ 292 w 609"/>
                <a:gd name="T15" fmla="*/ 192 h 486"/>
                <a:gd name="T16" fmla="*/ 332 w 609"/>
                <a:gd name="T17" fmla="*/ 201 h 486"/>
                <a:gd name="T18" fmla="*/ 357 w 609"/>
                <a:gd name="T19" fmla="*/ 208 h 486"/>
                <a:gd name="T20" fmla="*/ 382 w 609"/>
                <a:gd name="T21" fmla="*/ 219 h 486"/>
                <a:gd name="T22" fmla="*/ 405 w 609"/>
                <a:gd name="T23" fmla="*/ 229 h 486"/>
                <a:gd name="T24" fmla="*/ 429 w 609"/>
                <a:gd name="T25" fmla="*/ 242 h 486"/>
                <a:gd name="T26" fmla="*/ 449 w 609"/>
                <a:gd name="T27" fmla="*/ 257 h 486"/>
                <a:gd name="T28" fmla="*/ 468 w 609"/>
                <a:gd name="T29" fmla="*/ 273 h 486"/>
                <a:gd name="T30" fmla="*/ 489 w 609"/>
                <a:gd name="T31" fmla="*/ 289 h 486"/>
                <a:gd name="T32" fmla="*/ 521 w 609"/>
                <a:gd name="T33" fmla="*/ 314 h 486"/>
                <a:gd name="T34" fmla="*/ 556 w 609"/>
                <a:gd name="T35" fmla="*/ 355 h 486"/>
                <a:gd name="T36" fmla="*/ 581 w 609"/>
                <a:gd name="T37" fmla="*/ 403 h 486"/>
                <a:gd name="T38" fmla="*/ 599 w 609"/>
                <a:gd name="T39" fmla="*/ 456 h 486"/>
                <a:gd name="T40" fmla="*/ 605 w 609"/>
                <a:gd name="T41" fmla="*/ 486 h 486"/>
                <a:gd name="T42" fmla="*/ 609 w 609"/>
                <a:gd name="T43" fmla="*/ 483 h 486"/>
                <a:gd name="T44" fmla="*/ 606 w 609"/>
                <a:gd name="T45" fmla="*/ 458 h 486"/>
                <a:gd name="T46" fmla="*/ 596 w 609"/>
                <a:gd name="T47" fmla="*/ 412 h 486"/>
                <a:gd name="T48" fmla="*/ 580 w 609"/>
                <a:gd name="T49" fmla="*/ 370 h 486"/>
                <a:gd name="T50" fmla="*/ 558 w 609"/>
                <a:gd name="T51" fmla="*/ 329 h 486"/>
                <a:gd name="T52" fmla="*/ 534 w 609"/>
                <a:gd name="T53" fmla="*/ 302 h 486"/>
                <a:gd name="T54" fmla="*/ 515 w 609"/>
                <a:gd name="T55" fmla="*/ 285 h 486"/>
                <a:gd name="T56" fmla="*/ 496 w 609"/>
                <a:gd name="T57" fmla="*/ 267 h 486"/>
                <a:gd name="T58" fmla="*/ 477 w 609"/>
                <a:gd name="T59" fmla="*/ 251 h 486"/>
                <a:gd name="T60" fmla="*/ 458 w 609"/>
                <a:gd name="T61" fmla="*/ 235 h 486"/>
                <a:gd name="T62" fmla="*/ 438 w 609"/>
                <a:gd name="T63" fmla="*/ 220 h 486"/>
                <a:gd name="T64" fmla="*/ 417 w 609"/>
                <a:gd name="T65" fmla="*/ 207 h 486"/>
                <a:gd name="T66" fmla="*/ 395 w 609"/>
                <a:gd name="T67" fmla="*/ 195 h 486"/>
                <a:gd name="T68" fmla="*/ 357 w 609"/>
                <a:gd name="T69" fmla="*/ 180 h 486"/>
                <a:gd name="T70" fmla="*/ 301 w 609"/>
                <a:gd name="T71" fmla="*/ 166 h 486"/>
                <a:gd name="T72" fmla="*/ 245 w 609"/>
                <a:gd name="T73" fmla="*/ 156 h 486"/>
                <a:gd name="T74" fmla="*/ 190 w 609"/>
                <a:gd name="T75" fmla="*/ 144 h 486"/>
                <a:gd name="T76" fmla="*/ 149 w 609"/>
                <a:gd name="T77" fmla="*/ 129 h 486"/>
                <a:gd name="T78" fmla="*/ 124 w 609"/>
                <a:gd name="T79" fmla="*/ 117 h 486"/>
                <a:gd name="T80" fmla="*/ 102 w 609"/>
                <a:gd name="T81" fmla="*/ 103 h 486"/>
                <a:gd name="T82" fmla="*/ 80 w 609"/>
                <a:gd name="T83" fmla="*/ 85 h 486"/>
                <a:gd name="T84" fmla="*/ 61 w 609"/>
                <a:gd name="T85" fmla="*/ 66 h 486"/>
                <a:gd name="T86" fmla="*/ 44 w 609"/>
                <a:gd name="T87" fmla="*/ 46 h 486"/>
                <a:gd name="T88" fmla="*/ 27 w 609"/>
                <a:gd name="T89" fmla="*/ 26 h 486"/>
                <a:gd name="T90" fmla="*/ 9 w 609"/>
                <a:gd name="T91" fmla="*/ 9 h 486"/>
                <a:gd name="T92" fmla="*/ 0 w 609"/>
                <a:gd name="T93" fmla="*/ 0 h 486"/>
                <a:gd name="T94" fmla="*/ 0 w 609"/>
                <a:gd name="T95" fmla="*/ 2 h 486"/>
                <a:gd name="T96" fmla="*/ 0 w 609"/>
                <a:gd name="T97" fmla="*/ 2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9" h="486">
                  <a:moveTo>
                    <a:pt x="0" y="2"/>
                  </a:moveTo>
                  <a:lnTo>
                    <a:pt x="15" y="18"/>
                  </a:lnTo>
                  <a:lnTo>
                    <a:pt x="30" y="35"/>
                  </a:lnTo>
                  <a:lnTo>
                    <a:pt x="43" y="53"/>
                  </a:lnTo>
                  <a:lnTo>
                    <a:pt x="56" y="72"/>
                  </a:lnTo>
                  <a:lnTo>
                    <a:pt x="69" y="90"/>
                  </a:lnTo>
                  <a:lnTo>
                    <a:pt x="85" y="106"/>
                  </a:lnTo>
                  <a:lnTo>
                    <a:pt x="102" y="120"/>
                  </a:lnTo>
                  <a:lnTo>
                    <a:pt x="121" y="134"/>
                  </a:lnTo>
                  <a:lnTo>
                    <a:pt x="144" y="147"/>
                  </a:lnTo>
                  <a:lnTo>
                    <a:pt x="168" y="157"/>
                  </a:lnTo>
                  <a:lnTo>
                    <a:pt x="193" y="167"/>
                  </a:lnTo>
                  <a:lnTo>
                    <a:pt x="216" y="175"/>
                  </a:lnTo>
                  <a:lnTo>
                    <a:pt x="241" y="182"/>
                  </a:lnTo>
                  <a:lnTo>
                    <a:pt x="267" y="188"/>
                  </a:lnTo>
                  <a:lnTo>
                    <a:pt x="292" y="192"/>
                  </a:lnTo>
                  <a:lnTo>
                    <a:pt x="319" y="198"/>
                  </a:lnTo>
                  <a:lnTo>
                    <a:pt x="332" y="201"/>
                  </a:lnTo>
                  <a:lnTo>
                    <a:pt x="345" y="204"/>
                  </a:lnTo>
                  <a:lnTo>
                    <a:pt x="357" y="208"/>
                  </a:lnTo>
                  <a:lnTo>
                    <a:pt x="370" y="213"/>
                  </a:lnTo>
                  <a:lnTo>
                    <a:pt x="382" y="219"/>
                  </a:lnTo>
                  <a:lnTo>
                    <a:pt x="394" y="223"/>
                  </a:lnTo>
                  <a:lnTo>
                    <a:pt x="405" y="229"/>
                  </a:lnTo>
                  <a:lnTo>
                    <a:pt x="417" y="235"/>
                  </a:lnTo>
                  <a:lnTo>
                    <a:pt x="429" y="242"/>
                  </a:lnTo>
                  <a:lnTo>
                    <a:pt x="439" y="249"/>
                  </a:lnTo>
                  <a:lnTo>
                    <a:pt x="449" y="257"/>
                  </a:lnTo>
                  <a:lnTo>
                    <a:pt x="460" y="266"/>
                  </a:lnTo>
                  <a:lnTo>
                    <a:pt x="468" y="273"/>
                  </a:lnTo>
                  <a:lnTo>
                    <a:pt x="479" y="282"/>
                  </a:lnTo>
                  <a:lnTo>
                    <a:pt x="489" y="289"/>
                  </a:lnTo>
                  <a:lnTo>
                    <a:pt x="499" y="296"/>
                  </a:lnTo>
                  <a:lnTo>
                    <a:pt x="521" y="314"/>
                  </a:lnTo>
                  <a:lnTo>
                    <a:pt x="540" y="334"/>
                  </a:lnTo>
                  <a:lnTo>
                    <a:pt x="556" y="355"/>
                  </a:lnTo>
                  <a:lnTo>
                    <a:pt x="570" y="378"/>
                  </a:lnTo>
                  <a:lnTo>
                    <a:pt x="581" y="403"/>
                  </a:lnTo>
                  <a:lnTo>
                    <a:pt x="590" y="428"/>
                  </a:lnTo>
                  <a:lnTo>
                    <a:pt x="599" y="456"/>
                  </a:lnTo>
                  <a:lnTo>
                    <a:pt x="605" y="484"/>
                  </a:lnTo>
                  <a:lnTo>
                    <a:pt x="605" y="486"/>
                  </a:lnTo>
                  <a:lnTo>
                    <a:pt x="608" y="484"/>
                  </a:lnTo>
                  <a:lnTo>
                    <a:pt x="609" y="483"/>
                  </a:lnTo>
                  <a:lnTo>
                    <a:pt x="609" y="481"/>
                  </a:lnTo>
                  <a:lnTo>
                    <a:pt x="606" y="458"/>
                  </a:lnTo>
                  <a:lnTo>
                    <a:pt x="602" y="436"/>
                  </a:lnTo>
                  <a:lnTo>
                    <a:pt x="596" y="412"/>
                  </a:lnTo>
                  <a:lnTo>
                    <a:pt x="589" y="390"/>
                  </a:lnTo>
                  <a:lnTo>
                    <a:pt x="580" y="370"/>
                  </a:lnTo>
                  <a:lnTo>
                    <a:pt x="570" y="349"/>
                  </a:lnTo>
                  <a:lnTo>
                    <a:pt x="558" y="329"/>
                  </a:lnTo>
                  <a:lnTo>
                    <a:pt x="543" y="311"/>
                  </a:lnTo>
                  <a:lnTo>
                    <a:pt x="534" y="302"/>
                  </a:lnTo>
                  <a:lnTo>
                    <a:pt x="526" y="293"/>
                  </a:lnTo>
                  <a:lnTo>
                    <a:pt x="515" y="285"/>
                  </a:lnTo>
                  <a:lnTo>
                    <a:pt x="507" y="276"/>
                  </a:lnTo>
                  <a:lnTo>
                    <a:pt x="496" y="267"/>
                  </a:lnTo>
                  <a:lnTo>
                    <a:pt x="486" y="258"/>
                  </a:lnTo>
                  <a:lnTo>
                    <a:pt x="477" y="251"/>
                  </a:lnTo>
                  <a:lnTo>
                    <a:pt x="467" y="242"/>
                  </a:lnTo>
                  <a:lnTo>
                    <a:pt x="458" y="235"/>
                  </a:lnTo>
                  <a:lnTo>
                    <a:pt x="448" y="226"/>
                  </a:lnTo>
                  <a:lnTo>
                    <a:pt x="438" y="220"/>
                  </a:lnTo>
                  <a:lnTo>
                    <a:pt x="427" y="213"/>
                  </a:lnTo>
                  <a:lnTo>
                    <a:pt x="417" y="207"/>
                  </a:lnTo>
                  <a:lnTo>
                    <a:pt x="405" y="201"/>
                  </a:lnTo>
                  <a:lnTo>
                    <a:pt x="395" y="195"/>
                  </a:lnTo>
                  <a:lnTo>
                    <a:pt x="383" y="191"/>
                  </a:lnTo>
                  <a:lnTo>
                    <a:pt x="357" y="180"/>
                  </a:lnTo>
                  <a:lnTo>
                    <a:pt x="329" y="173"/>
                  </a:lnTo>
                  <a:lnTo>
                    <a:pt x="301" y="166"/>
                  </a:lnTo>
                  <a:lnTo>
                    <a:pt x="273" y="161"/>
                  </a:lnTo>
                  <a:lnTo>
                    <a:pt x="245" y="156"/>
                  </a:lnTo>
                  <a:lnTo>
                    <a:pt x="218" y="151"/>
                  </a:lnTo>
                  <a:lnTo>
                    <a:pt x="190" y="144"/>
                  </a:lnTo>
                  <a:lnTo>
                    <a:pt x="162" y="135"/>
                  </a:lnTo>
                  <a:lnTo>
                    <a:pt x="149" y="129"/>
                  </a:lnTo>
                  <a:lnTo>
                    <a:pt x="137" y="123"/>
                  </a:lnTo>
                  <a:lnTo>
                    <a:pt x="124" y="117"/>
                  </a:lnTo>
                  <a:lnTo>
                    <a:pt x="112" y="110"/>
                  </a:lnTo>
                  <a:lnTo>
                    <a:pt x="102" y="103"/>
                  </a:lnTo>
                  <a:lnTo>
                    <a:pt x="90" y="94"/>
                  </a:lnTo>
                  <a:lnTo>
                    <a:pt x="80" y="85"/>
                  </a:lnTo>
                  <a:lnTo>
                    <a:pt x="69" y="75"/>
                  </a:lnTo>
                  <a:lnTo>
                    <a:pt x="61" y="66"/>
                  </a:lnTo>
                  <a:lnTo>
                    <a:pt x="52" y="56"/>
                  </a:lnTo>
                  <a:lnTo>
                    <a:pt x="44" y="46"/>
                  </a:lnTo>
                  <a:lnTo>
                    <a:pt x="36" y="37"/>
                  </a:lnTo>
                  <a:lnTo>
                    <a:pt x="27" y="26"/>
                  </a:lnTo>
                  <a:lnTo>
                    <a:pt x="18" y="18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1" name="Freeform 88"/>
            <p:cNvSpPr>
              <a:spLocks/>
            </p:cNvSpPr>
            <p:nvPr/>
          </p:nvSpPr>
          <p:spPr bwMode="auto">
            <a:xfrm>
              <a:off x="6218" y="2901"/>
              <a:ext cx="735" cy="668"/>
            </a:xfrm>
            <a:custGeom>
              <a:avLst/>
              <a:gdLst>
                <a:gd name="T0" fmla="*/ 685 w 735"/>
                <a:gd name="T1" fmla="*/ 5 h 668"/>
                <a:gd name="T2" fmla="*/ 610 w 735"/>
                <a:gd name="T3" fmla="*/ 0 h 668"/>
                <a:gd name="T4" fmla="*/ 535 w 735"/>
                <a:gd name="T5" fmla="*/ 2 h 668"/>
                <a:gd name="T6" fmla="*/ 459 w 735"/>
                <a:gd name="T7" fmla="*/ 11 h 668"/>
                <a:gd name="T8" fmla="*/ 384 w 735"/>
                <a:gd name="T9" fmla="*/ 21 h 668"/>
                <a:gd name="T10" fmla="*/ 312 w 735"/>
                <a:gd name="T11" fmla="*/ 35 h 668"/>
                <a:gd name="T12" fmla="*/ 242 w 735"/>
                <a:gd name="T13" fmla="*/ 60 h 668"/>
                <a:gd name="T14" fmla="*/ 174 w 735"/>
                <a:gd name="T15" fmla="*/ 96 h 668"/>
                <a:gd name="T16" fmla="*/ 113 w 735"/>
                <a:gd name="T17" fmla="*/ 134 h 668"/>
                <a:gd name="T18" fmla="*/ 61 w 735"/>
                <a:gd name="T19" fmla="*/ 178 h 668"/>
                <a:gd name="T20" fmla="*/ 22 w 735"/>
                <a:gd name="T21" fmla="*/ 236 h 668"/>
                <a:gd name="T22" fmla="*/ 4 w 735"/>
                <a:gd name="T23" fmla="*/ 367 h 668"/>
                <a:gd name="T24" fmla="*/ 45 w 735"/>
                <a:gd name="T25" fmla="*/ 443 h 668"/>
                <a:gd name="T26" fmla="*/ 95 w 735"/>
                <a:gd name="T27" fmla="*/ 478 h 668"/>
                <a:gd name="T28" fmla="*/ 151 w 735"/>
                <a:gd name="T29" fmla="*/ 506 h 668"/>
                <a:gd name="T30" fmla="*/ 179 w 735"/>
                <a:gd name="T31" fmla="*/ 525 h 668"/>
                <a:gd name="T32" fmla="*/ 192 w 735"/>
                <a:gd name="T33" fmla="*/ 547 h 668"/>
                <a:gd name="T34" fmla="*/ 172 w 735"/>
                <a:gd name="T35" fmla="*/ 561 h 668"/>
                <a:gd name="T36" fmla="*/ 150 w 735"/>
                <a:gd name="T37" fmla="*/ 565 h 668"/>
                <a:gd name="T38" fmla="*/ 119 w 735"/>
                <a:gd name="T39" fmla="*/ 580 h 668"/>
                <a:gd name="T40" fmla="*/ 97 w 735"/>
                <a:gd name="T41" fmla="*/ 629 h 668"/>
                <a:gd name="T42" fmla="*/ 120 w 735"/>
                <a:gd name="T43" fmla="*/ 668 h 668"/>
                <a:gd name="T44" fmla="*/ 120 w 735"/>
                <a:gd name="T45" fmla="*/ 665 h 668"/>
                <a:gd name="T46" fmla="*/ 103 w 735"/>
                <a:gd name="T47" fmla="*/ 621 h 668"/>
                <a:gd name="T48" fmla="*/ 125 w 735"/>
                <a:gd name="T49" fmla="*/ 584 h 668"/>
                <a:gd name="T50" fmla="*/ 166 w 735"/>
                <a:gd name="T51" fmla="*/ 571 h 668"/>
                <a:gd name="T52" fmla="*/ 195 w 735"/>
                <a:gd name="T53" fmla="*/ 561 h 668"/>
                <a:gd name="T54" fmla="*/ 204 w 735"/>
                <a:gd name="T55" fmla="*/ 514 h 668"/>
                <a:gd name="T56" fmla="*/ 173 w 735"/>
                <a:gd name="T57" fmla="*/ 471 h 668"/>
                <a:gd name="T58" fmla="*/ 125 w 735"/>
                <a:gd name="T59" fmla="*/ 437 h 668"/>
                <a:gd name="T60" fmla="*/ 79 w 735"/>
                <a:gd name="T61" fmla="*/ 402 h 668"/>
                <a:gd name="T62" fmla="*/ 51 w 735"/>
                <a:gd name="T63" fmla="*/ 342 h 668"/>
                <a:gd name="T64" fmla="*/ 56 w 735"/>
                <a:gd name="T65" fmla="*/ 276 h 668"/>
                <a:gd name="T66" fmla="*/ 78 w 735"/>
                <a:gd name="T67" fmla="*/ 216 h 668"/>
                <a:gd name="T68" fmla="*/ 117 w 735"/>
                <a:gd name="T69" fmla="*/ 167 h 668"/>
                <a:gd name="T70" fmla="*/ 166 w 735"/>
                <a:gd name="T71" fmla="*/ 128 h 668"/>
                <a:gd name="T72" fmla="*/ 224 w 735"/>
                <a:gd name="T73" fmla="*/ 91 h 668"/>
                <a:gd name="T74" fmla="*/ 298 w 735"/>
                <a:gd name="T75" fmla="*/ 62 h 668"/>
                <a:gd name="T76" fmla="*/ 371 w 735"/>
                <a:gd name="T77" fmla="*/ 40 h 668"/>
                <a:gd name="T78" fmla="*/ 437 w 735"/>
                <a:gd name="T79" fmla="*/ 24 h 668"/>
                <a:gd name="T80" fmla="*/ 505 w 735"/>
                <a:gd name="T81" fmla="*/ 12 h 668"/>
                <a:gd name="T82" fmla="*/ 574 w 735"/>
                <a:gd name="T83" fmla="*/ 6 h 668"/>
                <a:gd name="T84" fmla="*/ 643 w 735"/>
                <a:gd name="T85" fmla="*/ 6 h 668"/>
                <a:gd name="T86" fmla="*/ 711 w 735"/>
                <a:gd name="T87" fmla="*/ 11 h 668"/>
                <a:gd name="T88" fmla="*/ 735 w 735"/>
                <a:gd name="T89" fmla="*/ 13 h 668"/>
                <a:gd name="T90" fmla="*/ 735 w 735"/>
                <a:gd name="T91" fmla="*/ 13 h 6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5" h="668">
                  <a:moveTo>
                    <a:pt x="735" y="13"/>
                  </a:moveTo>
                  <a:lnTo>
                    <a:pt x="710" y="9"/>
                  </a:lnTo>
                  <a:lnTo>
                    <a:pt x="685" y="5"/>
                  </a:lnTo>
                  <a:lnTo>
                    <a:pt x="660" y="3"/>
                  </a:lnTo>
                  <a:lnTo>
                    <a:pt x="635" y="0"/>
                  </a:lnTo>
                  <a:lnTo>
                    <a:pt x="610" y="0"/>
                  </a:lnTo>
                  <a:lnTo>
                    <a:pt x="585" y="0"/>
                  </a:lnTo>
                  <a:lnTo>
                    <a:pt x="560" y="0"/>
                  </a:lnTo>
                  <a:lnTo>
                    <a:pt x="535" y="2"/>
                  </a:lnTo>
                  <a:lnTo>
                    <a:pt x="509" y="5"/>
                  </a:lnTo>
                  <a:lnTo>
                    <a:pt x="484" y="6"/>
                  </a:lnTo>
                  <a:lnTo>
                    <a:pt x="459" y="11"/>
                  </a:lnTo>
                  <a:lnTo>
                    <a:pt x="434" y="13"/>
                  </a:lnTo>
                  <a:lnTo>
                    <a:pt x="409" y="16"/>
                  </a:lnTo>
                  <a:lnTo>
                    <a:pt x="384" y="21"/>
                  </a:lnTo>
                  <a:lnTo>
                    <a:pt x="361" y="25"/>
                  </a:lnTo>
                  <a:lnTo>
                    <a:pt x="336" y="30"/>
                  </a:lnTo>
                  <a:lnTo>
                    <a:pt x="312" y="35"/>
                  </a:lnTo>
                  <a:lnTo>
                    <a:pt x="287" y="43"/>
                  </a:lnTo>
                  <a:lnTo>
                    <a:pt x="264" y="50"/>
                  </a:lnTo>
                  <a:lnTo>
                    <a:pt x="242" y="60"/>
                  </a:lnTo>
                  <a:lnTo>
                    <a:pt x="218" y="72"/>
                  </a:lnTo>
                  <a:lnTo>
                    <a:pt x="196" y="84"/>
                  </a:lnTo>
                  <a:lnTo>
                    <a:pt x="174" y="96"/>
                  </a:lnTo>
                  <a:lnTo>
                    <a:pt x="154" y="107"/>
                  </a:lnTo>
                  <a:lnTo>
                    <a:pt x="133" y="121"/>
                  </a:lnTo>
                  <a:lnTo>
                    <a:pt x="113" y="134"/>
                  </a:lnTo>
                  <a:lnTo>
                    <a:pt x="94" y="147"/>
                  </a:lnTo>
                  <a:lnTo>
                    <a:pt x="78" y="162"/>
                  </a:lnTo>
                  <a:lnTo>
                    <a:pt x="61" y="178"/>
                  </a:lnTo>
                  <a:lnTo>
                    <a:pt x="47" y="195"/>
                  </a:lnTo>
                  <a:lnTo>
                    <a:pt x="34" y="214"/>
                  </a:lnTo>
                  <a:lnTo>
                    <a:pt x="22" y="236"/>
                  </a:lnTo>
                  <a:lnTo>
                    <a:pt x="6" y="279"/>
                  </a:lnTo>
                  <a:lnTo>
                    <a:pt x="0" y="323"/>
                  </a:lnTo>
                  <a:lnTo>
                    <a:pt x="4" y="367"/>
                  </a:lnTo>
                  <a:lnTo>
                    <a:pt x="20" y="409"/>
                  </a:lnTo>
                  <a:lnTo>
                    <a:pt x="32" y="429"/>
                  </a:lnTo>
                  <a:lnTo>
                    <a:pt x="45" y="443"/>
                  </a:lnTo>
                  <a:lnTo>
                    <a:pt x="61" y="456"/>
                  </a:lnTo>
                  <a:lnTo>
                    <a:pt x="78" y="468"/>
                  </a:lnTo>
                  <a:lnTo>
                    <a:pt x="95" y="478"/>
                  </a:lnTo>
                  <a:lnTo>
                    <a:pt x="113" y="487"/>
                  </a:lnTo>
                  <a:lnTo>
                    <a:pt x="132" y="497"/>
                  </a:lnTo>
                  <a:lnTo>
                    <a:pt x="151" y="506"/>
                  </a:lnTo>
                  <a:lnTo>
                    <a:pt x="161" y="512"/>
                  </a:lnTo>
                  <a:lnTo>
                    <a:pt x="170" y="518"/>
                  </a:lnTo>
                  <a:lnTo>
                    <a:pt x="179" y="525"/>
                  </a:lnTo>
                  <a:lnTo>
                    <a:pt x="188" y="533"/>
                  </a:lnTo>
                  <a:lnTo>
                    <a:pt x="192" y="540"/>
                  </a:lnTo>
                  <a:lnTo>
                    <a:pt x="192" y="547"/>
                  </a:lnTo>
                  <a:lnTo>
                    <a:pt x="188" y="552"/>
                  </a:lnTo>
                  <a:lnTo>
                    <a:pt x="180" y="556"/>
                  </a:lnTo>
                  <a:lnTo>
                    <a:pt x="172" y="561"/>
                  </a:lnTo>
                  <a:lnTo>
                    <a:pt x="163" y="562"/>
                  </a:lnTo>
                  <a:lnTo>
                    <a:pt x="155" y="563"/>
                  </a:lnTo>
                  <a:lnTo>
                    <a:pt x="150" y="565"/>
                  </a:lnTo>
                  <a:lnTo>
                    <a:pt x="138" y="568"/>
                  </a:lnTo>
                  <a:lnTo>
                    <a:pt x="129" y="574"/>
                  </a:lnTo>
                  <a:lnTo>
                    <a:pt x="119" y="580"/>
                  </a:lnTo>
                  <a:lnTo>
                    <a:pt x="111" y="588"/>
                  </a:lnTo>
                  <a:lnTo>
                    <a:pt x="98" y="607"/>
                  </a:lnTo>
                  <a:lnTo>
                    <a:pt x="97" y="629"/>
                  </a:lnTo>
                  <a:lnTo>
                    <a:pt x="104" y="650"/>
                  </a:lnTo>
                  <a:lnTo>
                    <a:pt x="119" y="668"/>
                  </a:lnTo>
                  <a:lnTo>
                    <a:pt x="120" y="668"/>
                  </a:lnTo>
                  <a:lnTo>
                    <a:pt x="120" y="666"/>
                  </a:lnTo>
                  <a:lnTo>
                    <a:pt x="120" y="665"/>
                  </a:lnTo>
                  <a:lnTo>
                    <a:pt x="110" y="650"/>
                  </a:lnTo>
                  <a:lnTo>
                    <a:pt x="104" y="635"/>
                  </a:lnTo>
                  <a:lnTo>
                    <a:pt x="103" y="621"/>
                  </a:lnTo>
                  <a:lnTo>
                    <a:pt x="106" y="606"/>
                  </a:lnTo>
                  <a:lnTo>
                    <a:pt x="113" y="594"/>
                  </a:lnTo>
                  <a:lnTo>
                    <a:pt x="125" y="584"/>
                  </a:lnTo>
                  <a:lnTo>
                    <a:pt x="138" y="577"/>
                  </a:lnTo>
                  <a:lnTo>
                    <a:pt x="155" y="572"/>
                  </a:lnTo>
                  <a:lnTo>
                    <a:pt x="166" y="571"/>
                  </a:lnTo>
                  <a:lnTo>
                    <a:pt x="176" y="568"/>
                  </a:lnTo>
                  <a:lnTo>
                    <a:pt x="186" y="565"/>
                  </a:lnTo>
                  <a:lnTo>
                    <a:pt x="195" y="561"/>
                  </a:lnTo>
                  <a:lnTo>
                    <a:pt x="205" y="547"/>
                  </a:lnTo>
                  <a:lnTo>
                    <a:pt x="207" y="531"/>
                  </a:lnTo>
                  <a:lnTo>
                    <a:pt x="204" y="514"/>
                  </a:lnTo>
                  <a:lnTo>
                    <a:pt x="196" y="499"/>
                  </a:lnTo>
                  <a:lnTo>
                    <a:pt x="186" y="484"/>
                  </a:lnTo>
                  <a:lnTo>
                    <a:pt x="173" y="471"/>
                  </a:lnTo>
                  <a:lnTo>
                    <a:pt x="157" y="459"/>
                  </a:lnTo>
                  <a:lnTo>
                    <a:pt x="141" y="448"/>
                  </a:lnTo>
                  <a:lnTo>
                    <a:pt x="125" y="437"/>
                  </a:lnTo>
                  <a:lnTo>
                    <a:pt x="108" y="426"/>
                  </a:lnTo>
                  <a:lnTo>
                    <a:pt x="92" y="414"/>
                  </a:lnTo>
                  <a:lnTo>
                    <a:pt x="79" y="402"/>
                  </a:lnTo>
                  <a:lnTo>
                    <a:pt x="66" y="383"/>
                  </a:lnTo>
                  <a:lnTo>
                    <a:pt x="56" y="364"/>
                  </a:lnTo>
                  <a:lnTo>
                    <a:pt x="51" y="342"/>
                  </a:lnTo>
                  <a:lnTo>
                    <a:pt x="50" y="320"/>
                  </a:lnTo>
                  <a:lnTo>
                    <a:pt x="53" y="298"/>
                  </a:lnTo>
                  <a:lnTo>
                    <a:pt x="56" y="276"/>
                  </a:lnTo>
                  <a:lnTo>
                    <a:pt x="61" y="254"/>
                  </a:lnTo>
                  <a:lnTo>
                    <a:pt x="69" y="233"/>
                  </a:lnTo>
                  <a:lnTo>
                    <a:pt x="78" y="216"/>
                  </a:lnTo>
                  <a:lnTo>
                    <a:pt x="88" y="198"/>
                  </a:lnTo>
                  <a:lnTo>
                    <a:pt x="103" y="182"/>
                  </a:lnTo>
                  <a:lnTo>
                    <a:pt x="117" y="167"/>
                  </a:lnTo>
                  <a:lnTo>
                    <a:pt x="133" y="154"/>
                  </a:lnTo>
                  <a:lnTo>
                    <a:pt x="150" y="141"/>
                  </a:lnTo>
                  <a:lnTo>
                    <a:pt x="166" y="128"/>
                  </a:lnTo>
                  <a:lnTo>
                    <a:pt x="182" y="116"/>
                  </a:lnTo>
                  <a:lnTo>
                    <a:pt x="202" y="103"/>
                  </a:lnTo>
                  <a:lnTo>
                    <a:pt x="224" y="91"/>
                  </a:lnTo>
                  <a:lnTo>
                    <a:pt x="248" y="79"/>
                  </a:lnTo>
                  <a:lnTo>
                    <a:pt x="273" y="71"/>
                  </a:lnTo>
                  <a:lnTo>
                    <a:pt x="298" y="62"/>
                  </a:lnTo>
                  <a:lnTo>
                    <a:pt x="323" y="55"/>
                  </a:lnTo>
                  <a:lnTo>
                    <a:pt x="348" y="47"/>
                  </a:lnTo>
                  <a:lnTo>
                    <a:pt x="371" y="40"/>
                  </a:lnTo>
                  <a:lnTo>
                    <a:pt x="393" y="34"/>
                  </a:lnTo>
                  <a:lnTo>
                    <a:pt x="415" y="28"/>
                  </a:lnTo>
                  <a:lnTo>
                    <a:pt x="437" y="24"/>
                  </a:lnTo>
                  <a:lnTo>
                    <a:pt x="459" y="19"/>
                  </a:lnTo>
                  <a:lnTo>
                    <a:pt x="483" y="15"/>
                  </a:lnTo>
                  <a:lnTo>
                    <a:pt x="505" y="12"/>
                  </a:lnTo>
                  <a:lnTo>
                    <a:pt x="528" y="9"/>
                  </a:lnTo>
                  <a:lnTo>
                    <a:pt x="550" y="8"/>
                  </a:lnTo>
                  <a:lnTo>
                    <a:pt x="574" y="6"/>
                  </a:lnTo>
                  <a:lnTo>
                    <a:pt x="596" y="6"/>
                  </a:lnTo>
                  <a:lnTo>
                    <a:pt x="619" y="6"/>
                  </a:lnTo>
                  <a:lnTo>
                    <a:pt x="643" y="6"/>
                  </a:lnTo>
                  <a:lnTo>
                    <a:pt x="666" y="8"/>
                  </a:lnTo>
                  <a:lnTo>
                    <a:pt x="688" y="9"/>
                  </a:lnTo>
                  <a:lnTo>
                    <a:pt x="711" y="11"/>
                  </a:lnTo>
                  <a:lnTo>
                    <a:pt x="73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2" name="Freeform 89"/>
            <p:cNvSpPr>
              <a:spLocks/>
            </p:cNvSpPr>
            <p:nvPr/>
          </p:nvSpPr>
          <p:spPr bwMode="auto">
            <a:xfrm>
              <a:off x="5889" y="2471"/>
              <a:ext cx="575" cy="1010"/>
            </a:xfrm>
            <a:custGeom>
              <a:avLst/>
              <a:gdLst>
                <a:gd name="T0" fmla="*/ 543 w 575"/>
                <a:gd name="T1" fmla="*/ 21 h 1010"/>
                <a:gd name="T2" fmla="*/ 483 w 575"/>
                <a:gd name="T3" fmla="*/ 62 h 1010"/>
                <a:gd name="T4" fmla="*/ 423 w 575"/>
                <a:gd name="T5" fmla="*/ 106 h 1010"/>
                <a:gd name="T6" fmla="*/ 368 w 575"/>
                <a:gd name="T7" fmla="*/ 154 h 1010"/>
                <a:gd name="T8" fmla="*/ 319 w 575"/>
                <a:gd name="T9" fmla="*/ 207 h 1010"/>
                <a:gd name="T10" fmla="*/ 273 w 575"/>
                <a:gd name="T11" fmla="*/ 262 h 1010"/>
                <a:gd name="T12" fmla="*/ 231 w 575"/>
                <a:gd name="T13" fmla="*/ 319 h 1010"/>
                <a:gd name="T14" fmla="*/ 191 w 575"/>
                <a:gd name="T15" fmla="*/ 377 h 1010"/>
                <a:gd name="T16" fmla="*/ 132 w 575"/>
                <a:gd name="T17" fmla="*/ 476 h 1010"/>
                <a:gd name="T18" fmla="*/ 69 w 575"/>
                <a:gd name="T19" fmla="*/ 619 h 1010"/>
                <a:gd name="T20" fmla="*/ 27 w 575"/>
                <a:gd name="T21" fmla="*/ 772 h 1010"/>
                <a:gd name="T22" fmla="*/ 5 w 575"/>
                <a:gd name="T23" fmla="*/ 929 h 1010"/>
                <a:gd name="T24" fmla="*/ 2 w 575"/>
                <a:gd name="T25" fmla="*/ 1010 h 1010"/>
                <a:gd name="T26" fmla="*/ 6 w 575"/>
                <a:gd name="T27" fmla="*/ 1008 h 1010"/>
                <a:gd name="T28" fmla="*/ 12 w 575"/>
                <a:gd name="T29" fmla="*/ 967 h 1010"/>
                <a:gd name="T30" fmla="*/ 21 w 575"/>
                <a:gd name="T31" fmla="*/ 892 h 1010"/>
                <a:gd name="T32" fmla="*/ 31 w 575"/>
                <a:gd name="T33" fmla="*/ 819 h 1010"/>
                <a:gd name="T34" fmla="*/ 46 w 575"/>
                <a:gd name="T35" fmla="*/ 744 h 1010"/>
                <a:gd name="T36" fmla="*/ 65 w 575"/>
                <a:gd name="T37" fmla="*/ 669 h 1010"/>
                <a:gd name="T38" fmla="*/ 88 w 575"/>
                <a:gd name="T39" fmla="*/ 595 h 1010"/>
                <a:gd name="T40" fmla="*/ 118 w 575"/>
                <a:gd name="T41" fmla="*/ 523 h 1010"/>
                <a:gd name="T42" fmla="*/ 153 w 575"/>
                <a:gd name="T43" fmla="*/ 452 h 1010"/>
                <a:gd name="T44" fmla="*/ 191 w 575"/>
                <a:gd name="T45" fmla="*/ 389 h 1010"/>
                <a:gd name="T46" fmla="*/ 229 w 575"/>
                <a:gd name="T47" fmla="*/ 329 h 1010"/>
                <a:gd name="T48" fmla="*/ 270 w 575"/>
                <a:gd name="T49" fmla="*/ 273 h 1010"/>
                <a:gd name="T50" fmla="*/ 314 w 575"/>
                <a:gd name="T51" fmla="*/ 218 h 1010"/>
                <a:gd name="T52" fmla="*/ 349 w 575"/>
                <a:gd name="T53" fmla="*/ 176 h 1010"/>
                <a:gd name="T54" fmla="*/ 376 w 575"/>
                <a:gd name="T55" fmla="*/ 150 h 1010"/>
                <a:gd name="T56" fmla="*/ 404 w 575"/>
                <a:gd name="T57" fmla="*/ 124 h 1010"/>
                <a:gd name="T58" fmla="*/ 435 w 575"/>
                <a:gd name="T59" fmla="*/ 100 h 1010"/>
                <a:gd name="T60" fmla="*/ 464 w 575"/>
                <a:gd name="T61" fmla="*/ 77 h 1010"/>
                <a:gd name="T62" fmla="*/ 495 w 575"/>
                <a:gd name="T63" fmla="*/ 55 h 1010"/>
                <a:gd name="T64" fmla="*/ 527 w 575"/>
                <a:gd name="T65" fmla="*/ 33 h 1010"/>
                <a:gd name="T66" fmla="*/ 558 w 575"/>
                <a:gd name="T67" fmla="*/ 11 h 1010"/>
                <a:gd name="T68" fmla="*/ 575 w 575"/>
                <a:gd name="T69" fmla="*/ 0 h 1010"/>
                <a:gd name="T70" fmla="*/ 575 w 575"/>
                <a:gd name="T71" fmla="*/ 0 h 1010"/>
                <a:gd name="T72" fmla="*/ 574 w 575"/>
                <a:gd name="T73" fmla="*/ 0 h 101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5" h="1010">
                  <a:moveTo>
                    <a:pt x="574" y="0"/>
                  </a:moveTo>
                  <a:lnTo>
                    <a:pt x="543" y="21"/>
                  </a:lnTo>
                  <a:lnTo>
                    <a:pt x="512" y="42"/>
                  </a:lnTo>
                  <a:lnTo>
                    <a:pt x="483" y="62"/>
                  </a:lnTo>
                  <a:lnTo>
                    <a:pt x="452" y="84"/>
                  </a:lnTo>
                  <a:lnTo>
                    <a:pt x="423" y="106"/>
                  </a:lnTo>
                  <a:lnTo>
                    <a:pt x="395" y="130"/>
                  </a:lnTo>
                  <a:lnTo>
                    <a:pt x="368" y="154"/>
                  </a:lnTo>
                  <a:lnTo>
                    <a:pt x="342" y="181"/>
                  </a:lnTo>
                  <a:lnTo>
                    <a:pt x="319" y="207"/>
                  </a:lnTo>
                  <a:lnTo>
                    <a:pt x="295" y="234"/>
                  </a:lnTo>
                  <a:lnTo>
                    <a:pt x="273" y="262"/>
                  </a:lnTo>
                  <a:lnTo>
                    <a:pt x="251" y="289"/>
                  </a:lnTo>
                  <a:lnTo>
                    <a:pt x="231" y="319"/>
                  </a:lnTo>
                  <a:lnTo>
                    <a:pt x="210" y="348"/>
                  </a:lnTo>
                  <a:lnTo>
                    <a:pt x="191" y="377"/>
                  </a:lnTo>
                  <a:lnTo>
                    <a:pt x="172" y="407"/>
                  </a:lnTo>
                  <a:lnTo>
                    <a:pt x="132" y="476"/>
                  </a:lnTo>
                  <a:lnTo>
                    <a:pt x="99" y="546"/>
                  </a:lnTo>
                  <a:lnTo>
                    <a:pt x="69" y="619"/>
                  </a:lnTo>
                  <a:lnTo>
                    <a:pt x="46" y="696"/>
                  </a:lnTo>
                  <a:lnTo>
                    <a:pt x="27" y="772"/>
                  </a:lnTo>
                  <a:lnTo>
                    <a:pt x="13" y="850"/>
                  </a:lnTo>
                  <a:lnTo>
                    <a:pt x="5" y="929"/>
                  </a:lnTo>
                  <a:lnTo>
                    <a:pt x="0" y="1008"/>
                  </a:lnTo>
                  <a:lnTo>
                    <a:pt x="2" y="1010"/>
                  </a:lnTo>
                  <a:lnTo>
                    <a:pt x="5" y="1010"/>
                  </a:lnTo>
                  <a:lnTo>
                    <a:pt x="6" y="1008"/>
                  </a:lnTo>
                  <a:lnTo>
                    <a:pt x="8" y="1005"/>
                  </a:lnTo>
                  <a:lnTo>
                    <a:pt x="12" y="967"/>
                  </a:lnTo>
                  <a:lnTo>
                    <a:pt x="16" y="930"/>
                  </a:lnTo>
                  <a:lnTo>
                    <a:pt x="21" y="892"/>
                  </a:lnTo>
                  <a:lnTo>
                    <a:pt x="25" y="856"/>
                  </a:lnTo>
                  <a:lnTo>
                    <a:pt x="31" y="819"/>
                  </a:lnTo>
                  <a:lnTo>
                    <a:pt x="38" y="781"/>
                  </a:lnTo>
                  <a:lnTo>
                    <a:pt x="46" y="744"/>
                  </a:lnTo>
                  <a:lnTo>
                    <a:pt x="54" y="707"/>
                  </a:lnTo>
                  <a:lnTo>
                    <a:pt x="65" y="669"/>
                  </a:lnTo>
                  <a:lnTo>
                    <a:pt x="75" y="631"/>
                  </a:lnTo>
                  <a:lnTo>
                    <a:pt x="88" y="595"/>
                  </a:lnTo>
                  <a:lnTo>
                    <a:pt x="103" y="558"/>
                  </a:lnTo>
                  <a:lnTo>
                    <a:pt x="118" y="523"/>
                  </a:lnTo>
                  <a:lnTo>
                    <a:pt x="135" y="487"/>
                  </a:lnTo>
                  <a:lnTo>
                    <a:pt x="153" y="452"/>
                  </a:lnTo>
                  <a:lnTo>
                    <a:pt x="172" y="419"/>
                  </a:lnTo>
                  <a:lnTo>
                    <a:pt x="191" y="389"/>
                  </a:lnTo>
                  <a:lnTo>
                    <a:pt x="210" y="358"/>
                  </a:lnTo>
                  <a:lnTo>
                    <a:pt x="229" y="329"/>
                  </a:lnTo>
                  <a:lnTo>
                    <a:pt x="250" y="301"/>
                  </a:lnTo>
                  <a:lnTo>
                    <a:pt x="270" y="273"/>
                  </a:lnTo>
                  <a:lnTo>
                    <a:pt x="292" y="245"/>
                  </a:lnTo>
                  <a:lnTo>
                    <a:pt x="314" y="218"/>
                  </a:lnTo>
                  <a:lnTo>
                    <a:pt x="336" y="191"/>
                  </a:lnTo>
                  <a:lnTo>
                    <a:pt x="349" y="176"/>
                  </a:lnTo>
                  <a:lnTo>
                    <a:pt x="363" y="163"/>
                  </a:lnTo>
                  <a:lnTo>
                    <a:pt x="376" y="150"/>
                  </a:lnTo>
                  <a:lnTo>
                    <a:pt x="390" y="137"/>
                  </a:lnTo>
                  <a:lnTo>
                    <a:pt x="404" y="124"/>
                  </a:lnTo>
                  <a:lnTo>
                    <a:pt x="418" y="112"/>
                  </a:lnTo>
                  <a:lnTo>
                    <a:pt x="435" y="100"/>
                  </a:lnTo>
                  <a:lnTo>
                    <a:pt x="449" y="88"/>
                  </a:lnTo>
                  <a:lnTo>
                    <a:pt x="464" y="77"/>
                  </a:lnTo>
                  <a:lnTo>
                    <a:pt x="480" y="65"/>
                  </a:lnTo>
                  <a:lnTo>
                    <a:pt x="495" y="55"/>
                  </a:lnTo>
                  <a:lnTo>
                    <a:pt x="511" y="43"/>
                  </a:lnTo>
                  <a:lnTo>
                    <a:pt x="527" y="33"/>
                  </a:lnTo>
                  <a:lnTo>
                    <a:pt x="543" y="22"/>
                  </a:lnTo>
                  <a:lnTo>
                    <a:pt x="558" y="11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3" name="Freeform 90"/>
            <p:cNvSpPr>
              <a:spLocks/>
            </p:cNvSpPr>
            <p:nvPr/>
          </p:nvSpPr>
          <p:spPr bwMode="auto">
            <a:xfrm>
              <a:off x="6259" y="2537"/>
              <a:ext cx="220" cy="367"/>
            </a:xfrm>
            <a:custGeom>
              <a:avLst/>
              <a:gdLst>
                <a:gd name="T0" fmla="*/ 219 w 220"/>
                <a:gd name="T1" fmla="*/ 0 h 367"/>
                <a:gd name="T2" fmla="*/ 199 w 220"/>
                <a:gd name="T3" fmla="*/ 21 h 367"/>
                <a:gd name="T4" fmla="*/ 182 w 220"/>
                <a:gd name="T5" fmla="*/ 42 h 367"/>
                <a:gd name="T6" fmla="*/ 164 w 220"/>
                <a:gd name="T7" fmla="*/ 64 h 367"/>
                <a:gd name="T8" fmla="*/ 147 w 220"/>
                <a:gd name="T9" fmla="*/ 86 h 367"/>
                <a:gd name="T10" fmla="*/ 131 w 220"/>
                <a:gd name="T11" fmla="*/ 109 h 367"/>
                <a:gd name="T12" fmla="*/ 114 w 220"/>
                <a:gd name="T13" fmla="*/ 131 h 367"/>
                <a:gd name="T14" fmla="*/ 98 w 220"/>
                <a:gd name="T15" fmla="*/ 154 h 367"/>
                <a:gd name="T16" fmla="*/ 84 w 220"/>
                <a:gd name="T17" fmla="*/ 178 h 367"/>
                <a:gd name="T18" fmla="*/ 69 w 220"/>
                <a:gd name="T19" fmla="*/ 200 h 367"/>
                <a:gd name="T20" fmla="*/ 56 w 220"/>
                <a:gd name="T21" fmla="*/ 222 h 367"/>
                <a:gd name="T22" fmla="*/ 42 w 220"/>
                <a:gd name="T23" fmla="*/ 244 h 367"/>
                <a:gd name="T24" fmla="*/ 31 w 220"/>
                <a:gd name="T25" fmla="*/ 266 h 367"/>
                <a:gd name="T26" fmla="*/ 20 w 220"/>
                <a:gd name="T27" fmla="*/ 289 h 367"/>
                <a:gd name="T28" fmla="*/ 12 w 220"/>
                <a:gd name="T29" fmla="*/ 313 h 367"/>
                <a:gd name="T30" fmla="*/ 6 w 220"/>
                <a:gd name="T31" fmla="*/ 338 h 367"/>
                <a:gd name="T32" fmla="*/ 0 w 220"/>
                <a:gd name="T33" fmla="*/ 364 h 367"/>
                <a:gd name="T34" fmla="*/ 1 w 220"/>
                <a:gd name="T35" fmla="*/ 367 h 367"/>
                <a:gd name="T36" fmla="*/ 4 w 220"/>
                <a:gd name="T37" fmla="*/ 367 h 367"/>
                <a:gd name="T38" fmla="*/ 7 w 220"/>
                <a:gd name="T39" fmla="*/ 364 h 367"/>
                <a:gd name="T40" fmla="*/ 9 w 220"/>
                <a:gd name="T41" fmla="*/ 361 h 367"/>
                <a:gd name="T42" fmla="*/ 16 w 220"/>
                <a:gd name="T43" fmla="*/ 338 h 367"/>
                <a:gd name="T44" fmla="*/ 23 w 220"/>
                <a:gd name="T45" fmla="*/ 314 h 367"/>
                <a:gd name="T46" fmla="*/ 32 w 220"/>
                <a:gd name="T47" fmla="*/ 291 h 367"/>
                <a:gd name="T48" fmla="*/ 42 w 220"/>
                <a:gd name="T49" fmla="*/ 269 h 367"/>
                <a:gd name="T50" fmla="*/ 53 w 220"/>
                <a:gd name="T51" fmla="*/ 247 h 367"/>
                <a:gd name="T52" fmla="*/ 65 w 220"/>
                <a:gd name="T53" fmla="*/ 225 h 367"/>
                <a:gd name="T54" fmla="*/ 76 w 220"/>
                <a:gd name="T55" fmla="*/ 203 h 367"/>
                <a:gd name="T56" fmla="*/ 89 w 220"/>
                <a:gd name="T57" fmla="*/ 182 h 367"/>
                <a:gd name="T58" fmla="*/ 104 w 220"/>
                <a:gd name="T59" fmla="*/ 159 h 367"/>
                <a:gd name="T60" fmla="*/ 119 w 220"/>
                <a:gd name="T61" fmla="*/ 135 h 367"/>
                <a:gd name="T62" fmla="*/ 133 w 220"/>
                <a:gd name="T63" fmla="*/ 112 h 367"/>
                <a:gd name="T64" fmla="*/ 150 w 220"/>
                <a:gd name="T65" fmla="*/ 88 h 367"/>
                <a:gd name="T66" fmla="*/ 166 w 220"/>
                <a:gd name="T67" fmla="*/ 66 h 367"/>
                <a:gd name="T68" fmla="*/ 183 w 220"/>
                <a:gd name="T69" fmla="*/ 44 h 367"/>
                <a:gd name="T70" fmla="*/ 201 w 220"/>
                <a:gd name="T71" fmla="*/ 22 h 367"/>
                <a:gd name="T72" fmla="*/ 220 w 220"/>
                <a:gd name="T73" fmla="*/ 2 h 367"/>
                <a:gd name="T74" fmla="*/ 220 w 220"/>
                <a:gd name="T75" fmla="*/ 2 h 367"/>
                <a:gd name="T76" fmla="*/ 220 w 220"/>
                <a:gd name="T77" fmla="*/ 0 h 367"/>
                <a:gd name="T78" fmla="*/ 220 w 220"/>
                <a:gd name="T79" fmla="*/ 0 h 367"/>
                <a:gd name="T80" fmla="*/ 219 w 220"/>
                <a:gd name="T81" fmla="*/ 0 h 367"/>
                <a:gd name="T82" fmla="*/ 219 w 220"/>
                <a:gd name="T83" fmla="*/ 0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0" h="367">
                  <a:moveTo>
                    <a:pt x="219" y="0"/>
                  </a:moveTo>
                  <a:lnTo>
                    <a:pt x="199" y="21"/>
                  </a:lnTo>
                  <a:lnTo>
                    <a:pt x="182" y="42"/>
                  </a:lnTo>
                  <a:lnTo>
                    <a:pt x="164" y="64"/>
                  </a:lnTo>
                  <a:lnTo>
                    <a:pt x="147" y="86"/>
                  </a:lnTo>
                  <a:lnTo>
                    <a:pt x="131" y="109"/>
                  </a:lnTo>
                  <a:lnTo>
                    <a:pt x="114" y="131"/>
                  </a:lnTo>
                  <a:lnTo>
                    <a:pt x="98" y="154"/>
                  </a:lnTo>
                  <a:lnTo>
                    <a:pt x="84" y="178"/>
                  </a:lnTo>
                  <a:lnTo>
                    <a:pt x="69" y="200"/>
                  </a:lnTo>
                  <a:lnTo>
                    <a:pt x="56" y="222"/>
                  </a:lnTo>
                  <a:lnTo>
                    <a:pt x="42" y="244"/>
                  </a:lnTo>
                  <a:lnTo>
                    <a:pt x="31" y="266"/>
                  </a:lnTo>
                  <a:lnTo>
                    <a:pt x="20" y="289"/>
                  </a:lnTo>
                  <a:lnTo>
                    <a:pt x="12" y="313"/>
                  </a:lnTo>
                  <a:lnTo>
                    <a:pt x="6" y="338"/>
                  </a:lnTo>
                  <a:lnTo>
                    <a:pt x="0" y="364"/>
                  </a:lnTo>
                  <a:lnTo>
                    <a:pt x="1" y="367"/>
                  </a:lnTo>
                  <a:lnTo>
                    <a:pt x="4" y="367"/>
                  </a:lnTo>
                  <a:lnTo>
                    <a:pt x="7" y="364"/>
                  </a:lnTo>
                  <a:lnTo>
                    <a:pt x="9" y="361"/>
                  </a:lnTo>
                  <a:lnTo>
                    <a:pt x="16" y="338"/>
                  </a:lnTo>
                  <a:lnTo>
                    <a:pt x="23" y="314"/>
                  </a:lnTo>
                  <a:lnTo>
                    <a:pt x="32" y="291"/>
                  </a:lnTo>
                  <a:lnTo>
                    <a:pt x="42" y="269"/>
                  </a:lnTo>
                  <a:lnTo>
                    <a:pt x="53" y="247"/>
                  </a:lnTo>
                  <a:lnTo>
                    <a:pt x="65" y="225"/>
                  </a:lnTo>
                  <a:lnTo>
                    <a:pt x="76" y="203"/>
                  </a:lnTo>
                  <a:lnTo>
                    <a:pt x="89" y="182"/>
                  </a:lnTo>
                  <a:lnTo>
                    <a:pt x="104" y="159"/>
                  </a:lnTo>
                  <a:lnTo>
                    <a:pt x="119" y="135"/>
                  </a:lnTo>
                  <a:lnTo>
                    <a:pt x="133" y="112"/>
                  </a:lnTo>
                  <a:lnTo>
                    <a:pt x="150" y="88"/>
                  </a:lnTo>
                  <a:lnTo>
                    <a:pt x="166" y="66"/>
                  </a:lnTo>
                  <a:lnTo>
                    <a:pt x="183" y="44"/>
                  </a:lnTo>
                  <a:lnTo>
                    <a:pt x="201" y="22"/>
                  </a:lnTo>
                  <a:lnTo>
                    <a:pt x="220" y="2"/>
                  </a:lnTo>
                  <a:lnTo>
                    <a:pt x="220" y="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4" name="Freeform 91"/>
            <p:cNvSpPr>
              <a:spLocks/>
            </p:cNvSpPr>
            <p:nvPr/>
          </p:nvSpPr>
          <p:spPr bwMode="auto">
            <a:xfrm>
              <a:off x="6040" y="2884"/>
              <a:ext cx="244" cy="76"/>
            </a:xfrm>
            <a:custGeom>
              <a:avLst/>
              <a:gdLst>
                <a:gd name="T0" fmla="*/ 2 w 244"/>
                <a:gd name="T1" fmla="*/ 76 h 76"/>
                <a:gd name="T2" fmla="*/ 15 w 244"/>
                <a:gd name="T3" fmla="*/ 66 h 76"/>
                <a:gd name="T4" fmla="*/ 28 w 244"/>
                <a:gd name="T5" fmla="*/ 55 h 76"/>
                <a:gd name="T6" fmla="*/ 41 w 244"/>
                <a:gd name="T7" fmla="*/ 48 h 76"/>
                <a:gd name="T8" fmla="*/ 56 w 244"/>
                <a:gd name="T9" fmla="*/ 41 h 76"/>
                <a:gd name="T10" fmla="*/ 71 w 244"/>
                <a:gd name="T11" fmla="*/ 35 h 76"/>
                <a:gd name="T12" fmla="*/ 87 w 244"/>
                <a:gd name="T13" fmla="*/ 30 h 76"/>
                <a:gd name="T14" fmla="*/ 102 w 244"/>
                <a:gd name="T15" fmla="*/ 26 h 76"/>
                <a:gd name="T16" fmla="*/ 118 w 244"/>
                <a:gd name="T17" fmla="*/ 23 h 76"/>
                <a:gd name="T18" fmla="*/ 132 w 244"/>
                <a:gd name="T19" fmla="*/ 22 h 76"/>
                <a:gd name="T20" fmla="*/ 147 w 244"/>
                <a:gd name="T21" fmla="*/ 20 h 76"/>
                <a:gd name="T22" fmla="*/ 163 w 244"/>
                <a:gd name="T23" fmla="*/ 19 h 76"/>
                <a:gd name="T24" fmla="*/ 178 w 244"/>
                <a:gd name="T25" fmla="*/ 19 h 76"/>
                <a:gd name="T26" fmla="*/ 193 w 244"/>
                <a:gd name="T27" fmla="*/ 19 h 76"/>
                <a:gd name="T28" fmla="*/ 207 w 244"/>
                <a:gd name="T29" fmla="*/ 19 h 76"/>
                <a:gd name="T30" fmla="*/ 222 w 244"/>
                <a:gd name="T31" fmla="*/ 17 h 76"/>
                <a:gd name="T32" fmla="*/ 237 w 244"/>
                <a:gd name="T33" fmla="*/ 16 h 76"/>
                <a:gd name="T34" fmla="*/ 239 w 244"/>
                <a:gd name="T35" fmla="*/ 13 h 76"/>
                <a:gd name="T36" fmla="*/ 244 w 244"/>
                <a:gd name="T37" fmla="*/ 8 h 76"/>
                <a:gd name="T38" fmla="*/ 244 w 244"/>
                <a:gd name="T39" fmla="*/ 4 h 76"/>
                <a:gd name="T40" fmla="*/ 241 w 244"/>
                <a:gd name="T41" fmla="*/ 1 h 76"/>
                <a:gd name="T42" fmla="*/ 225 w 244"/>
                <a:gd name="T43" fmla="*/ 0 h 76"/>
                <a:gd name="T44" fmla="*/ 209 w 244"/>
                <a:gd name="T45" fmla="*/ 0 h 76"/>
                <a:gd name="T46" fmla="*/ 193 w 244"/>
                <a:gd name="T47" fmla="*/ 0 h 76"/>
                <a:gd name="T48" fmla="*/ 175 w 244"/>
                <a:gd name="T49" fmla="*/ 3 h 76"/>
                <a:gd name="T50" fmla="*/ 159 w 244"/>
                <a:gd name="T51" fmla="*/ 6 h 76"/>
                <a:gd name="T52" fmla="*/ 141 w 244"/>
                <a:gd name="T53" fmla="*/ 10 h 76"/>
                <a:gd name="T54" fmla="*/ 125 w 244"/>
                <a:gd name="T55" fmla="*/ 13 h 76"/>
                <a:gd name="T56" fmla="*/ 110 w 244"/>
                <a:gd name="T57" fmla="*/ 17 h 76"/>
                <a:gd name="T58" fmla="*/ 96 w 244"/>
                <a:gd name="T59" fmla="*/ 22 h 76"/>
                <a:gd name="T60" fmla="*/ 80 w 244"/>
                <a:gd name="T61" fmla="*/ 26 h 76"/>
                <a:gd name="T62" fmla="*/ 66 w 244"/>
                <a:gd name="T63" fmla="*/ 32 h 76"/>
                <a:gd name="T64" fmla="*/ 52 w 244"/>
                <a:gd name="T65" fmla="*/ 39 h 76"/>
                <a:gd name="T66" fmla="*/ 38 w 244"/>
                <a:gd name="T67" fmla="*/ 47 h 76"/>
                <a:gd name="T68" fmla="*/ 25 w 244"/>
                <a:gd name="T69" fmla="*/ 54 h 76"/>
                <a:gd name="T70" fmla="*/ 12 w 244"/>
                <a:gd name="T71" fmla="*/ 64 h 76"/>
                <a:gd name="T72" fmla="*/ 0 w 244"/>
                <a:gd name="T73" fmla="*/ 74 h 76"/>
                <a:gd name="T74" fmla="*/ 0 w 244"/>
                <a:gd name="T75" fmla="*/ 74 h 76"/>
                <a:gd name="T76" fmla="*/ 0 w 244"/>
                <a:gd name="T77" fmla="*/ 74 h 76"/>
                <a:gd name="T78" fmla="*/ 0 w 244"/>
                <a:gd name="T79" fmla="*/ 76 h 76"/>
                <a:gd name="T80" fmla="*/ 2 w 244"/>
                <a:gd name="T81" fmla="*/ 76 h 76"/>
                <a:gd name="T82" fmla="*/ 2 w 244"/>
                <a:gd name="T83" fmla="*/ 76 h 7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" h="76">
                  <a:moveTo>
                    <a:pt x="2" y="76"/>
                  </a:moveTo>
                  <a:lnTo>
                    <a:pt x="15" y="66"/>
                  </a:lnTo>
                  <a:lnTo>
                    <a:pt x="28" y="55"/>
                  </a:lnTo>
                  <a:lnTo>
                    <a:pt x="41" y="48"/>
                  </a:lnTo>
                  <a:lnTo>
                    <a:pt x="56" y="41"/>
                  </a:lnTo>
                  <a:lnTo>
                    <a:pt x="71" y="35"/>
                  </a:lnTo>
                  <a:lnTo>
                    <a:pt x="87" y="30"/>
                  </a:lnTo>
                  <a:lnTo>
                    <a:pt x="102" y="26"/>
                  </a:lnTo>
                  <a:lnTo>
                    <a:pt x="118" y="23"/>
                  </a:lnTo>
                  <a:lnTo>
                    <a:pt x="132" y="22"/>
                  </a:lnTo>
                  <a:lnTo>
                    <a:pt x="147" y="20"/>
                  </a:lnTo>
                  <a:lnTo>
                    <a:pt x="163" y="19"/>
                  </a:lnTo>
                  <a:lnTo>
                    <a:pt x="178" y="19"/>
                  </a:lnTo>
                  <a:lnTo>
                    <a:pt x="193" y="19"/>
                  </a:lnTo>
                  <a:lnTo>
                    <a:pt x="207" y="19"/>
                  </a:lnTo>
                  <a:lnTo>
                    <a:pt x="222" y="17"/>
                  </a:lnTo>
                  <a:lnTo>
                    <a:pt x="237" y="16"/>
                  </a:lnTo>
                  <a:lnTo>
                    <a:pt x="239" y="13"/>
                  </a:lnTo>
                  <a:lnTo>
                    <a:pt x="244" y="8"/>
                  </a:lnTo>
                  <a:lnTo>
                    <a:pt x="244" y="4"/>
                  </a:lnTo>
                  <a:lnTo>
                    <a:pt x="241" y="1"/>
                  </a:lnTo>
                  <a:lnTo>
                    <a:pt x="225" y="0"/>
                  </a:lnTo>
                  <a:lnTo>
                    <a:pt x="209" y="0"/>
                  </a:lnTo>
                  <a:lnTo>
                    <a:pt x="193" y="0"/>
                  </a:lnTo>
                  <a:lnTo>
                    <a:pt x="175" y="3"/>
                  </a:lnTo>
                  <a:lnTo>
                    <a:pt x="159" y="6"/>
                  </a:lnTo>
                  <a:lnTo>
                    <a:pt x="141" y="10"/>
                  </a:lnTo>
                  <a:lnTo>
                    <a:pt x="125" y="13"/>
                  </a:lnTo>
                  <a:lnTo>
                    <a:pt x="110" y="17"/>
                  </a:lnTo>
                  <a:lnTo>
                    <a:pt x="96" y="22"/>
                  </a:lnTo>
                  <a:lnTo>
                    <a:pt x="80" y="26"/>
                  </a:lnTo>
                  <a:lnTo>
                    <a:pt x="66" y="32"/>
                  </a:lnTo>
                  <a:lnTo>
                    <a:pt x="52" y="39"/>
                  </a:lnTo>
                  <a:lnTo>
                    <a:pt x="38" y="47"/>
                  </a:lnTo>
                  <a:lnTo>
                    <a:pt x="25" y="54"/>
                  </a:lnTo>
                  <a:lnTo>
                    <a:pt x="12" y="6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5" name="Freeform 92"/>
            <p:cNvSpPr>
              <a:spLocks/>
            </p:cNvSpPr>
            <p:nvPr/>
          </p:nvSpPr>
          <p:spPr bwMode="auto">
            <a:xfrm>
              <a:off x="6026" y="2929"/>
              <a:ext cx="146" cy="169"/>
            </a:xfrm>
            <a:custGeom>
              <a:avLst/>
              <a:gdLst>
                <a:gd name="T0" fmla="*/ 0 w 146"/>
                <a:gd name="T1" fmla="*/ 0 h 169"/>
                <a:gd name="T2" fmla="*/ 14 w 146"/>
                <a:gd name="T3" fmla="*/ 22 h 169"/>
                <a:gd name="T4" fmla="*/ 32 w 146"/>
                <a:gd name="T5" fmla="*/ 44 h 169"/>
                <a:gd name="T6" fmla="*/ 50 w 146"/>
                <a:gd name="T7" fmla="*/ 65 h 169"/>
                <a:gd name="T8" fmla="*/ 69 w 146"/>
                <a:gd name="T9" fmla="*/ 84 h 169"/>
                <a:gd name="T10" fmla="*/ 86 w 146"/>
                <a:gd name="T11" fmla="*/ 103 h 169"/>
                <a:gd name="T12" fmla="*/ 105 w 146"/>
                <a:gd name="T13" fmla="*/ 123 h 169"/>
                <a:gd name="T14" fmla="*/ 121 w 146"/>
                <a:gd name="T15" fmla="*/ 145 h 169"/>
                <a:gd name="T16" fmla="*/ 136 w 146"/>
                <a:gd name="T17" fmla="*/ 167 h 169"/>
                <a:gd name="T18" fmla="*/ 139 w 146"/>
                <a:gd name="T19" fmla="*/ 169 h 169"/>
                <a:gd name="T20" fmla="*/ 143 w 146"/>
                <a:gd name="T21" fmla="*/ 167 h 169"/>
                <a:gd name="T22" fmla="*/ 146 w 146"/>
                <a:gd name="T23" fmla="*/ 163 h 169"/>
                <a:gd name="T24" fmla="*/ 146 w 146"/>
                <a:gd name="T25" fmla="*/ 160 h 169"/>
                <a:gd name="T26" fmla="*/ 135 w 146"/>
                <a:gd name="T27" fmla="*/ 135 h 169"/>
                <a:gd name="T28" fmla="*/ 119 w 146"/>
                <a:gd name="T29" fmla="*/ 115 h 169"/>
                <a:gd name="T30" fmla="*/ 99 w 146"/>
                <a:gd name="T31" fmla="*/ 94 h 169"/>
                <a:gd name="T32" fmla="*/ 79 w 146"/>
                <a:gd name="T33" fmla="*/ 76 h 169"/>
                <a:gd name="T34" fmla="*/ 58 w 146"/>
                <a:gd name="T35" fmla="*/ 59 h 169"/>
                <a:gd name="T36" fmla="*/ 38 w 146"/>
                <a:gd name="T37" fmla="*/ 40 h 169"/>
                <a:gd name="T38" fmla="*/ 19 w 146"/>
                <a:gd name="T39" fmla="*/ 21 h 169"/>
                <a:gd name="T40" fmla="*/ 1 w 146"/>
                <a:gd name="T41" fmla="*/ 0 h 169"/>
                <a:gd name="T42" fmla="*/ 1 w 146"/>
                <a:gd name="T43" fmla="*/ 0 h 169"/>
                <a:gd name="T44" fmla="*/ 1 w 146"/>
                <a:gd name="T45" fmla="*/ 0 h 169"/>
                <a:gd name="T46" fmla="*/ 0 w 146"/>
                <a:gd name="T47" fmla="*/ 0 h 169"/>
                <a:gd name="T48" fmla="*/ 0 w 146"/>
                <a:gd name="T49" fmla="*/ 0 h 169"/>
                <a:gd name="T50" fmla="*/ 0 w 146"/>
                <a:gd name="T51" fmla="*/ 0 h 1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46" h="169">
                  <a:moveTo>
                    <a:pt x="0" y="0"/>
                  </a:moveTo>
                  <a:lnTo>
                    <a:pt x="14" y="22"/>
                  </a:lnTo>
                  <a:lnTo>
                    <a:pt x="32" y="44"/>
                  </a:lnTo>
                  <a:lnTo>
                    <a:pt x="50" y="65"/>
                  </a:lnTo>
                  <a:lnTo>
                    <a:pt x="69" y="84"/>
                  </a:lnTo>
                  <a:lnTo>
                    <a:pt x="86" y="103"/>
                  </a:lnTo>
                  <a:lnTo>
                    <a:pt x="105" y="123"/>
                  </a:lnTo>
                  <a:lnTo>
                    <a:pt x="121" y="145"/>
                  </a:lnTo>
                  <a:lnTo>
                    <a:pt x="136" y="167"/>
                  </a:lnTo>
                  <a:lnTo>
                    <a:pt x="139" y="169"/>
                  </a:lnTo>
                  <a:lnTo>
                    <a:pt x="143" y="167"/>
                  </a:lnTo>
                  <a:lnTo>
                    <a:pt x="146" y="163"/>
                  </a:lnTo>
                  <a:lnTo>
                    <a:pt x="146" y="160"/>
                  </a:lnTo>
                  <a:lnTo>
                    <a:pt x="135" y="135"/>
                  </a:lnTo>
                  <a:lnTo>
                    <a:pt x="119" y="115"/>
                  </a:lnTo>
                  <a:lnTo>
                    <a:pt x="99" y="94"/>
                  </a:lnTo>
                  <a:lnTo>
                    <a:pt x="79" y="76"/>
                  </a:lnTo>
                  <a:lnTo>
                    <a:pt x="58" y="59"/>
                  </a:lnTo>
                  <a:lnTo>
                    <a:pt x="38" y="40"/>
                  </a:lnTo>
                  <a:lnTo>
                    <a:pt x="19" y="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6" name="Freeform 93"/>
            <p:cNvSpPr>
              <a:spLocks/>
            </p:cNvSpPr>
            <p:nvPr/>
          </p:nvSpPr>
          <p:spPr bwMode="auto">
            <a:xfrm>
              <a:off x="5945" y="3090"/>
              <a:ext cx="222" cy="351"/>
            </a:xfrm>
            <a:custGeom>
              <a:avLst/>
              <a:gdLst>
                <a:gd name="T0" fmla="*/ 0 w 222"/>
                <a:gd name="T1" fmla="*/ 351 h 351"/>
                <a:gd name="T2" fmla="*/ 4 w 222"/>
                <a:gd name="T3" fmla="*/ 336 h 351"/>
                <a:gd name="T4" fmla="*/ 9 w 222"/>
                <a:gd name="T5" fmla="*/ 323 h 351"/>
                <a:gd name="T6" fmla="*/ 15 w 222"/>
                <a:gd name="T7" fmla="*/ 310 h 351"/>
                <a:gd name="T8" fmla="*/ 20 w 222"/>
                <a:gd name="T9" fmla="*/ 297 h 351"/>
                <a:gd name="T10" fmla="*/ 26 w 222"/>
                <a:gd name="T11" fmla="*/ 285 h 351"/>
                <a:gd name="T12" fmla="*/ 34 w 222"/>
                <a:gd name="T13" fmla="*/ 272 h 351"/>
                <a:gd name="T14" fmla="*/ 41 w 222"/>
                <a:gd name="T15" fmla="*/ 260 h 351"/>
                <a:gd name="T16" fmla="*/ 48 w 222"/>
                <a:gd name="T17" fmla="*/ 247 h 351"/>
                <a:gd name="T18" fmla="*/ 54 w 222"/>
                <a:gd name="T19" fmla="*/ 237 h 351"/>
                <a:gd name="T20" fmla="*/ 62 w 222"/>
                <a:gd name="T21" fmla="*/ 225 h 351"/>
                <a:gd name="T22" fmla="*/ 67 w 222"/>
                <a:gd name="T23" fmla="*/ 215 h 351"/>
                <a:gd name="T24" fmla="*/ 75 w 222"/>
                <a:gd name="T25" fmla="*/ 204 h 351"/>
                <a:gd name="T26" fmla="*/ 81 w 222"/>
                <a:gd name="T27" fmla="*/ 193 h 351"/>
                <a:gd name="T28" fmla="*/ 88 w 222"/>
                <a:gd name="T29" fmla="*/ 182 h 351"/>
                <a:gd name="T30" fmla="*/ 95 w 222"/>
                <a:gd name="T31" fmla="*/ 172 h 351"/>
                <a:gd name="T32" fmla="*/ 103 w 222"/>
                <a:gd name="T33" fmla="*/ 162 h 351"/>
                <a:gd name="T34" fmla="*/ 110 w 222"/>
                <a:gd name="T35" fmla="*/ 152 h 351"/>
                <a:gd name="T36" fmla="*/ 116 w 222"/>
                <a:gd name="T37" fmla="*/ 141 h 351"/>
                <a:gd name="T38" fmla="*/ 123 w 222"/>
                <a:gd name="T39" fmla="*/ 130 h 351"/>
                <a:gd name="T40" fmla="*/ 129 w 222"/>
                <a:gd name="T41" fmla="*/ 119 h 351"/>
                <a:gd name="T42" fmla="*/ 136 w 222"/>
                <a:gd name="T43" fmla="*/ 109 h 351"/>
                <a:gd name="T44" fmla="*/ 144 w 222"/>
                <a:gd name="T45" fmla="*/ 100 h 351"/>
                <a:gd name="T46" fmla="*/ 153 w 222"/>
                <a:gd name="T47" fmla="*/ 90 h 351"/>
                <a:gd name="T48" fmla="*/ 161 w 222"/>
                <a:gd name="T49" fmla="*/ 81 h 351"/>
                <a:gd name="T50" fmla="*/ 169 w 222"/>
                <a:gd name="T51" fmla="*/ 74 h 351"/>
                <a:gd name="T52" fmla="*/ 176 w 222"/>
                <a:gd name="T53" fmla="*/ 68 h 351"/>
                <a:gd name="T54" fmla="*/ 185 w 222"/>
                <a:gd name="T55" fmla="*/ 61 h 351"/>
                <a:gd name="T56" fmla="*/ 192 w 222"/>
                <a:gd name="T57" fmla="*/ 53 h 351"/>
                <a:gd name="T58" fmla="*/ 198 w 222"/>
                <a:gd name="T59" fmla="*/ 47 h 351"/>
                <a:gd name="T60" fmla="*/ 205 w 222"/>
                <a:gd name="T61" fmla="*/ 40 h 351"/>
                <a:gd name="T62" fmla="*/ 211 w 222"/>
                <a:gd name="T63" fmla="*/ 31 h 351"/>
                <a:gd name="T64" fmla="*/ 217 w 222"/>
                <a:gd name="T65" fmla="*/ 24 h 351"/>
                <a:gd name="T66" fmla="*/ 222 w 222"/>
                <a:gd name="T67" fmla="*/ 14 h 351"/>
                <a:gd name="T68" fmla="*/ 219 w 222"/>
                <a:gd name="T69" fmla="*/ 5 h 351"/>
                <a:gd name="T70" fmla="*/ 213 w 222"/>
                <a:gd name="T71" fmla="*/ 0 h 351"/>
                <a:gd name="T72" fmla="*/ 202 w 222"/>
                <a:gd name="T73" fmla="*/ 3 h 351"/>
                <a:gd name="T74" fmla="*/ 180 w 222"/>
                <a:gd name="T75" fmla="*/ 20 h 351"/>
                <a:gd name="T76" fmla="*/ 161 w 222"/>
                <a:gd name="T77" fmla="*/ 40 h 351"/>
                <a:gd name="T78" fmla="*/ 144 w 222"/>
                <a:gd name="T79" fmla="*/ 61 h 351"/>
                <a:gd name="T80" fmla="*/ 129 w 222"/>
                <a:gd name="T81" fmla="*/ 83 h 351"/>
                <a:gd name="T82" fmla="*/ 114 w 222"/>
                <a:gd name="T83" fmla="*/ 108 h 351"/>
                <a:gd name="T84" fmla="*/ 101 w 222"/>
                <a:gd name="T85" fmla="*/ 131 h 351"/>
                <a:gd name="T86" fmla="*/ 89 w 222"/>
                <a:gd name="T87" fmla="*/ 156 h 351"/>
                <a:gd name="T88" fmla="*/ 76 w 222"/>
                <a:gd name="T89" fmla="*/ 179 h 351"/>
                <a:gd name="T90" fmla="*/ 70 w 222"/>
                <a:gd name="T91" fmla="*/ 191 h 351"/>
                <a:gd name="T92" fmla="*/ 63 w 222"/>
                <a:gd name="T93" fmla="*/ 203 h 351"/>
                <a:gd name="T94" fmla="*/ 57 w 222"/>
                <a:gd name="T95" fmla="*/ 215 h 351"/>
                <a:gd name="T96" fmla="*/ 53 w 222"/>
                <a:gd name="T97" fmla="*/ 228 h 351"/>
                <a:gd name="T98" fmla="*/ 47 w 222"/>
                <a:gd name="T99" fmla="*/ 240 h 351"/>
                <a:gd name="T100" fmla="*/ 41 w 222"/>
                <a:gd name="T101" fmla="*/ 251 h 351"/>
                <a:gd name="T102" fmla="*/ 34 w 222"/>
                <a:gd name="T103" fmla="*/ 264 h 351"/>
                <a:gd name="T104" fmla="*/ 28 w 222"/>
                <a:gd name="T105" fmla="*/ 276 h 351"/>
                <a:gd name="T106" fmla="*/ 18 w 222"/>
                <a:gd name="T107" fmla="*/ 294 h 351"/>
                <a:gd name="T108" fmla="*/ 9 w 222"/>
                <a:gd name="T109" fmla="*/ 311 h 351"/>
                <a:gd name="T110" fmla="*/ 3 w 222"/>
                <a:gd name="T111" fmla="*/ 330 h 351"/>
                <a:gd name="T112" fmla="*/ 0 w 222"/>
                <a:gd name="T113" fmla="*/ 351 h 351"/>
                <a:gd name="T114" fmla="*/ 0 w 222"/>
                <a:gd name="T115" fmla="*/ 351 h 351"/>
                <a:gd name="T116" fmla="*/ 0 w 222"/>
                <a:gd name="T117" fmla="*/ 351 h 351"/>
                <a:gd name="T118" fmla="*/ 0 w 222"/>
                <a:gd name="T119" fmla="*/ 351 h 351"/>
                <a:gd name="T120" fmla="*/ 0 w 222"/>
                <a:gd name="T121" fmla="*/ 351 h 351"/>
                <a:gd name="T122" fmla="*/ 0 w 222"/>
                <a:gd name="T123" fmla="*/ 351 h 35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2" h="351">
                  <a:moveTo>
                    <a:pt x="0" y="351"/>
                  </a:moveTo>
                  <a:lnTo>
                    <a:pt x="4" y="336"/>
                  </a:lnTo>
                  <a:lnTo>
                    <a:pt x="9" y="323"/>
                  </a:lnTo>
                  <a:lnTo>
                    <a:pt x="15" y="310"/>
                  </a:lnTo>
                  <a:lnTo>
                    <a:pt x="20" y="297"/>
                  </a:lnTo>
                  <a:lnTo>
                    <a:pt x="26" y="285"/>
                  </a:lnTo>
                  <a:lnTo>
                    <a:pt x="34" y="272"/>
                  </a:lnTo>
                  <a:lnTo>
                    <a:pt x="41" y="260"/>
                  </a:lnTo>
                  <a:lnTo>
                    <a:pt x="48" y="247"/>
                  </a:lnTo>
                  <a:lnTo>
                    <a:pt x="54" y="237"/>
                  </a:lnTo>
                  <a:lnTo>
                    <a:pt x="62" y="225"/>
                  </a:lnTo>
                  <a:lnTo>
                    <a:pt x="67" y="215"/>
                  </a:lnTo>
                  <a:lnTo>
                    <a:pt x="75" y="204"/>
                  </a:lnTo>
                  <a:lnTo>
                    <a:pt x="81" y="193"/>
                  </a:lnTo>
                  <a:lnTo>
                    <a:pt x="88" y="182"/>
                  </a:lnTo>
                  <a:lnTo>
                    <a:pt x="95" y="172"/>
                  </a:lnTo>
                  <a:lnTo>
                    <a:pt x="103" y="162"/>
                  </a:lnTo>
                  <a:lnTo>
                    <a:pt x="110" y="152"/>
                  </a:lnTo>
                  <a:lnTo>
                    <a:pt x="116" y="141"/>
                  </a:lnTo>
                  <a:lnTo>
                    <a:pt x="123" y="130"/>
                  </a:lnTo>
                  <a:lnTo>
                    <a:pt x="129" y="119"/>
                  </a:lnTo>
                  <a:lnTo>
                    <a:pt x="136" y="109"/>
                  </a:lnTo>
                  <a:lnTo>
                    <a:pt x="144" y="100"/>
                  </a:lnTo>
                  <a:lnTo>
                    <a:pt x="153" y="90"/>
                  </a:lnTo>
                  <a:lnTo>
                    <a:pt x="161" y="81"/>
                  </a:lnTo>
                  <a:lnTo>
                    <a:pt x="169" y="74"/>
                  </a:lnTo>
                  <a:lnTo>
                    <a:pt x="176" y="68"/>
                  </a:lnTo>
                  <a:lnTo>
                    <a:pt x="185" y="61"/>
                  </a:lnTo>
                  <a:lnTo>
                    <a:pt x="192" y="53"/>
                  </a:lnTo>
                  <a:lnTo>
                    <a:pt x="198" y="47"/>
                  </a:lnTo>
                  <a:lnTo>
                    <a:pt x="205" y="40"/>
                  </a:lnTo>
                  <a:lnTo>
                    <a:pt x="211" y="31"/>
                  </a:lnTo>
                  <a:lnTo>
                    <a:pt x="217" y="24"/>
                  </a:lnTo>
                  <a:lnTo>
                    <a:pt x="222" y="14"/>
                  </a:lnTo>
                  <a:lnTo>
                    <a:pt x="219" y="5"/>
                  </a:lnTo>
                  <a:lnTo>
                    <a:pt x="213" y="0"/>
                  </a:lnTo>
                  <a:lnTo>
                    <a:pt x="202" y="3"/>
                  </a:lnTo>
                  <a:lnTo>
                    <a:pt x="180" y="20"/>
                  </a:lnTo>
                  <a:lnTo>
                    <a:pt x="161" y="40"/>
                  </a:lnTo>
                  <a:lnTo>
                    <a:pt x="144" y="61"/>
                  </a:lnTo>
                  <a:lnTo>
                    <a:pt x="129" y="83"/>
                  </a:lnTo>
                  <a:lnTo>
                    <a:pt x="114" y="108"/>
                  </a:lnTo>
                  <a:lnTo>
                    <a:pt x="101" y="131"/>
                  </a:lnTo>
                  <a:lnTo>
                    <a:pt x="89" y="156"/>
                  </a:lnTo>
                  <a:lnTo>
                    <a:pt x="76" y="179"/>
                  </a:lnTo>
                  <a:lnTo>
                    <a:pt x="70" y="191"/>
                  </a:lnTo>
                  <a:lnTo>
                    <a:pt x="63" y="203"/>
                  </a:lnTo>
                  <a:lnTo>
                    <a:pt x="57" y="215"/>
                  </a:lnTo>
                  <a:lnTo>
                    <a:pt x="53" y="228"/>
                  </a:lnTo>
                  <a:lnTo>
                    <a:pt x="47" y="240"/>
                  </a:lnTo>
                  <a:lnTo>
                    <a:pt x="41" y="251"/>
                  </a:lnTo>
                  <a:lnTo>
                    <a:pt x="34" y="264"/>
                  </a:lnTo>
                  <a:lnTo>
                    <a:pt x="28" y="276"/>
                  </a:lnTo>
                  <a:lnTo>
                    <a:pt x="18" y="294"/>
                  </a:lnTo>
                  <a:lnTo>
                    <a:pt x="9" y="311"/>
                  </a:lnTo>
                  <a:lnTo>
                    <a:pt x="3" y="330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7" name="Freeform 94"/>
            <p:cNvSpPr>
              <a:spLocks/>
            </p:cNvSpPr>
            <p:nvPr/>
          </p:nvSpPr>
          <p:spPr bwMode="auto">
            <a:xfrm>
              <a:off x="5235" y="2822"/>
              <a:ext cx="152" cy="123"/>
            </a:xfrm>
            <a:custGeom>
              <a:avLst/>
              <a:gdLst>
                <a:gd name="T0" fmla="*/ 0 w 152"/>
                <a:gd name="T1" fmla="*/ 0 h 123"/>
                <a:gd name="T2" fmla="*/ 4 w 152"/>
                <a:gd name="T3" fmla="*/ 28 h 123"/>
                <a:gd name="T4" fmla="*/ 14 w 152"/>
                <a:gd name="T5" fmla="*/ 50 h 123"/>
                <a:gd name="T6" fmla="*/ 32 w 152"/>
                <a:gd name="T7" fmla="*/ 66 h 123"/>
                <a:gd name="T8" fmla="*/ 53 w 152"/>
                <a:gd name="T9" fmla="*/ 81 h 123"/>
                <a:gd name="T10" fmla="*/ 78 w 152"/>
                <a:gd name="T11" fmla="*/ 92 h 123"/>
                <a:gd name="T12" fmla="*/ 103 w 152"/>
                <a:gd name="T13" fmla="*/ 103 h 123"/>
                <a:gd name="T14" fmla="*/ 126 w 152"/>
                <a:gd name="T15" fmla="*/ 113 h 123"/>
                <a:gd name="T16" fmla="*/ 149 w 152"/>
                <a:gd name="T17" fmla="*/ 123 h 123"/>
                <a:gd name="T18" fmla="*/ 151 w 152"/>
                <a:gd name="T19" fmla="*/ 123 h 123"/>
                <a:gd name="T20" fmla="*/ 152 w 152"/>
                <a:gd name="T21" fmla="*/ 122 h 123"/>
                <a:gd name="T22" fmla="*/ 152 w 152"/>
                <a:gd name="T23" fmla="*/ 120 h 123"/>
                <a:gd name="T24" fmla="*/ 152 w 152"/>
                <a:gd name="T25" fmla="*/ 119 h 123"/>
                <a:gd name="T26" fmla="*/ 144 w 152"/>
                <a:gd name="T27" fmla="*/ 112 h 123"/>
                <a:gd name="T28" fmla="*/ 135 w 152"/>
                <a:gd name="T29" fmla="*/ 106 h 123"/>
                <a:gd name="T30" fmla="*/ 126 w 152"/>
                <a:gd name="T31" fmla="*/ 100 h 123"/>
                <a:gd name="T32" fmla="*/ 117 w 152"/>
                <a:gd name="T33" fmla="*/ 94 h 123"/>
                <a:gd name="T34" fmla="*/ 108 w 152"/>
                <a:gd name="T35" fmla="*/ 90 h 123"/>
                <a:gd name="T36" fmla="*/ 98 w 152"/>
                <a:gd name="T37" fmla="*/ 84 h 123"/>
                <a:gd name="T38" fmla="*/ 89 w 152"/>
                <a:gd name="T39" fmla="*/ 79 h 123"/>
                <a:gd name="T40" fmla="*/ 79 w 152"/>
                <a:gd name="T41" fmla="*/ 75 h 123"/>
                <a:gd name="T42" fmla="*/ 66 w 152"/>
                <a:gd name="T43" fmla="*/ 69 h 123"/>
                <a:gd name="T44" fmla="*/ 53 w 152"/>
                <a:gd name="T45" fmla="*/ 62 h 123"/>
                <a:gd name="T46" fmla="*/ 39 w 152"/>
                <a:gd name="T47" fmla="*/ 54 h 123"/>
                <a:gd name="T48" fmla="*/ 28 w 152"/>
                <a:gd name="T49" fmla="*/ 47 h 123"/>
                <a:gd name="T50" fmla="*/ 17 w 152"/>
                <a:gd name="T51" fmla="*/ 38 h 123"/>
                <a:gd name="T52" fmla="*/ 9 w 152"/>
                <a:gd name="T53" fmla="*/ 26 h 123"/>
                <a:gd name="T54" fmla="*/ 3 w 152"/>
                <a:gd name="T55" fmla="*/ 15 h 123"/>
                <a:gd name="T56" fmla="*/ 0 w 152"/>
                <a:gd name="T57" fmla="*/ 0 h 123"/>
                <a:gd name="T58" fmla="*/ 0 w 152"/>
                <a:gd name="T59" fmla="*/ 0 h 123"/>
                <a:gd name="T60" fmla="*/ 0 w 152"/>
                <a:gd name="T61" fmla="*/ 0 h 123"/>
                <a:gd name="T62" fmla="*/ 0 w 152"/>
                <a:gd name="T63" fmla="*/ 0 h 123"/>
                <a:gd name="T64" fmla="*/ 0 w 152"/>
                <a:gd name="T65" fmla="*/ 0 h 123"/>
                <a:gd name="T66" fmla="*/ 0 w 152"/>
                <a:gd name="T67" fmla="*/ 0 h 1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2" h="123">
                  <a:moveTo>
                    <a:pt x="0" y="0"/>
                  </a:moveTo>
                  <a:lnTo>
                    <a:pt x="4" y="28"/>
                  </a:lnTo>
                  <a:lnTo>
                    <a:pt x="14" y="50"/>
                  </a:lnTo>
                  <a:lnTo>
                    <a:pt x="32" y="66"/>
                  </a:lnTo>
                  <a:lnTo>
                    <a:pt x="53" y="81"/>
                  </a:lnTo>
                  <a:lnTo>
                    <a:pt x="78" y="92"/>
                  </a:lnTo>
                  <a:lnTo>
                    <a:pt x="103" y="103"/>
                  </a:lnTo>
                  <a:lnTo>
                    <a:pt x="126" y="113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2" y="119"/>
                  </a:lnTo>
                  <a:lnTo>
                    <a:pt x="144" y="112"/>
                  </a:lnTo>
                  <a:lnTo>
                    <a:pt x="135" y="106"/>
                  </a:lnTo>
                  <a:lnTo>
                    <a:pt x="126" y="100"/>
                  </a:lnTo>
                  <a:lnTo>
                    <a:pt x="117" y="94"/>
                  </a:lnTo>
                  <a:lnTo>
                    <a:pt x="108" y="90"/>
                  </a:lnTo>
                  <a:lnTo>
                    <a:pt x="98" y="84"/>
                  </a:lnTo>
                  <a:lnTo>
                    <a:pt x="89" y="79"/>
                  </a:lnTo>
                  <a:lnTo>
                    <a:pt x="79" y="75"/>
                  </a:lnTo>
                  <a:lnTo>
                    <a:pt x="66" y="69"/>
                  </a:lnTo>
                  <a:lnTo>
                    <a:pt x="53" y="62"/>
                  </a:lnTo>
                  <a:lnTo>
                    <a:pt x="39" y="54"/>
                  </a:lnTo>
                  <a:lnTo>
                    <a:pt x="28" y="47"/>
                  </a:lnTo>
                  <a:lnTo>
                    <a:pt x="17" y="38"/>
                  </a:lnTo>
                  <a:lnTo>
                    <a:pt x="9" y="26"/>
                  </a:lnTo>
                  <a:lnTo>
                    <a:pt x="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8" name="Freeform 95"/>
            <p:cNvSpPr>
              <a:spLocks/>
            </p:cNvSpPr>
            <p:nvPr/>
          </p:nvSpPr>
          <p:spPr bwMode="auto">
            <a:xfrm>
              <a:off x="5360" y="2928"/>
              <a:ext cx="107" cy="86"/>
            </a:xfrm>
            <a:custGeom>
              <a:avLst/>
              <a:gdLst>
                <a:gd name="T0" fmla="*/ 0 w 107"/>
                <a:gd name="T1" fmla="*/ 0 h 86"/>
                <a:gd name="T2" fmla="*/ 5 w 107"/>
                <a:gd name="T3" fmla="*/ 4 h 86"/>
                <a:gd name="T4" fmla="*/ 13 w 107"/>
                <a:gd name="T5" fmla="*/ 10 h 86"/>
                <a:gd name="T6" fmla="*/ 17 w 107"/>
                <a:gd name="T7" fmla="*/ 16 h 86"/>
                <a:gd name="T8" fmla="*/ 23 w 107"/>
                <a:gd name="T9" fmla="*/ 20 h 86"/>
                <a:gd name="T10" fmla="*/ 29 w 107"/>
                <a:gd name="T11" fmla="*/ 26 h 86"/>
                <a:gd name="T12" fmla="*/ 35 w 107"/>
                <a:gd name="T13" fmla="*/ 32 h 86"/>
                <a:gd name="T14" fmla="*/ 39 w 107"/>
                <a:gd name="T15" fmla="*/ 38 h 86"/>
                <a:gd name="T16" fmla="*/ 45 w 107"/>
                <a:gd name="T17" fmla="*/ 44 h 86"/>
                <a:gd name="T18" fmla="*/ 51 w 107"/>
                <a:gd name="T19" fmla="*/ 50 h 86"/>
                <a:gd name="T20" fmla="*/ 58 w 107"/>
                <a:gd name="T21" fmla="*/ 55 h 86"/>
                <a:gd name="T22" fmla="*/ 64 w 107"/>
                <a:gd name="T23" fmla="*/ 61 h 86"/>
                <a:gd name="T24" fmla="*/ 71 w 107"/>
                <a:gd name="T25" fmla="*/ 66 h 86"/>
                <a:gd name="T26" fmla="*/ 77 w 107"/>
                <a:gd name="T27" fmla="*/ 72 h 86"/>
                <a:gd name="T28" fmla="*/ 85 w 107"/>
                <a:gd name="T29" fmla="*/ 76 h 86"/>
                <a:gd name="T30" fmla="*/ 92 w 107"/>
                <a:gd name="T31" fmla="*/ 82 h 86"/>
                <a:gd name="T32" fmla="*/ 99 w 107"/>
                <a:gd name="T33" fmla="*/ 86 h 86"/>
                <a:gd name="T34" fmla="*/ 102 w 107"/>
                <a:gd name="T35" fmla="*/ 86 h 86"/>
                <a:gd name="T36" fmla="*/ 105 w 107"/>
                <a:gd name="T37" fmla="*/ 85 h 86"/>
                <a:gd name="T38" fmla="*/ 107 w 107"/>
                <a:gd name="T39" fmla="*/ 82 h 86"/>
                <a:gd name="T40" fmla="*/ 105 w 107"/>
                <a:gd name="T41" fmla="*/ 79 h 86"/>
                <a:gd name="T42" fmla="*/ 99 w 107"/>
                <a:gd name="T43" fmla="*/ 73 h 86"/>
                <a:gd name="T44" fmla="*/ 93 w 107"/>
                <a:gd name="T45" fmla="*/ 66 h 86"/>
                <a:gd name="T46" fmla="*/ 88 w 107"/>
                <a:gd name="T47" fmla="*/ 60 h 86"/>
                <a:gd name="T48" fmla="*/ 80 w 107"/>
                <a:gd name="T49" fmla="*/ 54 h 86"/>
                <a:gd name="T50" fmla="*/ 74 w 107"/>
                <a:gd name="T51" fmla="*/ 50 h 86"/>
                <a:gd name="T52" fmla="*/ 67 w 107"/>
                <a:gd name="T53" fmla="*/ 44 h 86"/>
                <a:gd name="T54" fmla="*/ 61 w 107"/>
                <a:gd name="T55" fmla="*/ 39 h 86"/>
                <a:gd name="T56" fmla="*/ 54 w 107"/>
                <a:gd name="T57" fmla="*/ 35 h 86"/>
                <a:gd name="T58" fmla="*/ 46 w 107"/>
                <a:gd name="T59" fmla="*/ 30 h 86"/>
                <a:gd name="T60" fmla="*/ 41 w 107"/>
                <a:gd name="T61" fmla="*/ 26 h 86"/>
                <a:gd name="T62" fmla="*/ 33 w 107"/>
                <a:gd name="T63" fmla="*/ 22 h 86"/>
                <a:gd name="T64" fmla="*/ 27 w 107"/>
                <a:gd name="T65" fmla="*/ 17 h 86"/>
                <a:gd name="T66" fmla="*/ 20 w 107"/>
                <a:gd name="T67" fmla="*/ 13 h 86"/>
                <a:gd name="T68" fmla="*/ 14 w 107"/>
                <a:gd name="T69" fmla="*/ 8 h 86"/>
                <a:gd name="T70" fmla="*/ 7 w 107"/>
                <a:gd name="T71" fmla="*/ 4 h 86"/>
                <a:gd name="T72" fmla="*/ 1 w 107"/>
                <a:gd name="T73" fmla="*/ 0 h 86"/>
                <a:gd name="T74" fmla="*/ 0 w 107"/>
                <a:gd name="T75" fmla="*/ 0 h 86"/>
                <a:gd name="T76" fmla="*/ 0 w 107"/>
                <a:gd name="T77" fmla="*/ 0 h 86"/>
                <a:gd name="T78" fmla="*/ 0 w 107"/>
                <a:gd name="T79" fmla="*/ 0 h 86"/>
                <a:gd name="T80" fmla="*/ 0 w 107"/>
                <a:gd name="T81" fmla="*/ 0 h 86"/>
                <a:gd name="T82" fmla="*/ 0 w 107"/>
                <a:gd name="T83" fmla="*/ 0 h 8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7" h="86">
                  <a:moveTo>
                    <a:pt x="0" y="0"/>
                  </a:moveTo>
                  <a:lnTo>
                    <a:pt x="5" y="4"/>
                  </a:lnTo>
                  <a:lnTo>
                    <a:pt x="13" y="10"/>
                  </a:lnTo>
                  <a:lnTo>
                    <a:pt x="17" y="16"/>
                  </a:lnTo>
                  <a:lnTo>
                    <a:pt x="23" y="20"/>
                  </a:lnTo>
                  <a:lnTo>
                    <a:pt x="29" y="26"/>
                  </a:lnTo>
                  <a:lnTo>
                    <a:pt x="35" y="32"/>
                  </a:lnTo>
                  <a:lnTo>
                    <a:pt x="39" y="38"/>
                  </a:lnTo>
                  <a:lnTo>
                    <a:pt x="45" y="44"/>
                  </a:lnTo>
                  <a:lnTo>
                    <a:pt x="51" y="50"/>
                  </a:lnTo>
                  <a:lnTo>
                    <a:pt x="58" y="55"/>
                  </a:lnTo>
                  <a:lnTo>
                    <a:pt x="64" y="61"/>
                  </a:lnTo>
                  <a:lnTo>
                    <a:pt x="71" y="66"/>
                  </a:lnTo>
                  <a:lnTo>
                    <a:pt x="77" y="72"/>
                  </a:lnTo>
                  <a:lnTo>
                    <a:pt x="85" y="76"/>
                  </a:lnTo>
                  <a:lnTo>
                    <a:pt x="92" y="82"/>
                  </a:lnTo>
                  <a:lnTo>
                    <a:pt x="99" y="86"/>
                  </a:lnTo>
                  <a:lnTo>
                    <a:pt x="102" y="86"/>
                  </a:lnTo>
                  <a:lnTo>
                    <a:pt x="105" y="85"/>
                  </a:lnTo>
                  <a:lnTo>
                    <a:pt x="107" y="82"/>
                  </a:lnTo>
                  <a:lnTo>
                    <a:pt x="105" y="79"/>
                  </a:lnTo>
                  <a:lnTo>
                    <a:pt x="99" y="73"/>
                  </a:lnTo>
                  <a:lnTo>
                    <a:pt x="93" y="66"/>
                  </a:lnTo>
                  <a:lnTo>
                    <a:pt x="88" y="60"/>
                  </a:lnTo>
                  <a:lnTo>
                    <a:pt x="80" y="54"/>
                  </a:lnTo>
                  <a:lnTo>
                    <a:pt x="74" y="50"/>
                  </a:lnTo>
                  <a:lnTo>
                    <a:pt x="67" y="44"/>
                  </a:lnTo>
                  <a:lnTo>
                    <a:pt x="61" y="39"/>
                  </a:lnTo>
                  <a:lnTo>
                    <a:pt x="54" y="35"/>
                  </a:lnTo>
                  <a:lnTo>
                    <a:pt x="46" y="30"/>
                  </a:lnTo>
                  <a:lnTo>
                    <a:pt x="41" y="26"/>
                  </a:lnTo>
                  <a:lnTo>
                    <a:pt x="33" y="22"/>
                  </a:lnTo>
                  <a:lnTo>
                    <a:pt x="27" y="17"/>
                  </a:lnTo>
                  <a:lnTo>
                    <a:pt x="20" y="13"/>
                  </a:lnTo>
                  <a:lnTo>
                    <a:pt x="14" y="8"/>
                  </a:lnTo>
                  <a:lnTo>
                    <a:pt x="7" y="4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9" name="Freeform 96"/>
            <p:cNvSpPr>
              <a:spLocks/>
            </p:cNvSpPr>
            <p:nvPr/>
          </p:nvSpPr>
          <p:spPr bwMode="auto">
            <a:xfrm>
              <a:off x="4924" y="2353"/>
              <a:ext cx="436" cy="644"/>
            </a:xfrm>
            <a:custGeom>
              <a:avLst/>
              <a:gdLst>
                <a:gd name="T0" fmla="*/ 26 w 436"/>
                <a:gd name="T1" fmla="*/ 44 h 644"/>
                <a:gd name="T2" fmla="*/ 79 w 436"/>
                <a:gd name="T3" fmla="*/ 130 h 644"/>
                <a:gd name="T4" fmla="*/ 135 w 436"/>
                <a:gd name="T5" fmla="*/ 215 h 644"/>
                <a:gd name="T6" fmla="*/ 188 w 436"/>
                <a:gd name="T7" fmla="*/ 302 h 644"/>
                <a:gd name="T8" fmla="*/ 226 w 436"/>
                <a:gd name="T9" fmla="*/ 366 h 644"/>
                <a:gd name="T10" fmla="*/ 249 w 436"/>
                <a:gd name="T11" fmla="*/ 409 h 644"/>
                <a:gd name="T12" fmla="*/ 273 w 436"/>
                <a:gd name="T13" fmla="*/ 451 h 644"/>
                <a:gd name="T14" fmla="*/ 296 w 436"/>
                <a:gd name="T15" fmla="*/ 494 h 644"/>
                <a:gd name="T16" fmla="*/ 318 w 436"/>
                <a:gd name="T17" fmla="*/ 535 h 644"/>
                <a:gd name="T18" fmla="*/ 340 w 436"/>
                <a:gd name="T19" fmla="*/ 570 h 644"/>
                <a:gd name="T20" fmla="*/ 355 w 436"/>
                <a:gd name="T21" fmla="*/ 597 h 644"/>
                <a:gd name="T22" fmla="*/ 367 w 436"/>
                <a:gd name="T23" fmla="*/ 614 h 644"/>
                <a:gd name="T24" fmla="*/ 378 w 436"/>
                <a:gd name="T25" fmla="*/ 629 h 644"/>
                <a:gd name="T26" fmla="*/ 394 w 436"/>
                <a:gd name="T27" fmla="*/ 641 h 644"/>
                <a:gd name="T28" fmla="*/ 418 w 436"/>
                <a:gd name="T29" fmla="*/ 642 h 644"/>
                <a:gd name="T30" fmla="*/ 436 w 436"/>
                <a:gd name="T31" fmla="*/ 619 h 644"/>
                <a:gd name="T32" fmla="*/ 430 w 436"/>
                <a:gd name="T33" fmla="*/ 597 h 644"/>
                <a:gd name="T34" fmla="*/ 418 w 436"/>
                <a:gd name="T35" fmla="*/ 581 h 644"/>
                <a:gd name="T36" fmla="*/ 405 w 436"/>
                <a:gd name="T37" fmla="*/ 566 h 644"/>
                <a:gd name="T38" fmla="*/ 391 w 436"/>
                <a:gd name="T39" fmla="*/ 551 h 644"/>
                <a:gd name="T40" fmla="*/ 380 w 436"/>
                <a:gd name="T41" fmla="*/ 535 h 644"/>
                <a:gd name="T42" fmla="*/ 367 w 436"/>
                <a:gd name="T43" fmla="*/ 517 h 644"/>
                <a:gd name="T44" fmla="*/ 353 w 436"/>
                <a:gd name="T45" fmla="*/ 501 h 644"/>
                <a:gd name="T46" fmla="*/ 340 w 436"/>
                <a:gd name="T47" fmla="*/ 484 h 644"/>
                <a:gd name="T48" fmla="*/ 320 w 436"/>
                <a:gd name="T49" fmla="*/ 456 h 644"/>
                <a:gd name="T50" fmla="*/ 292 w 436"/>
                <a:gd name="T51" fmla="*/ 416 h 644"/>
                <a:gd name="T52" fmla="*/ 265 w 436"/>
                <a:gd name="T53" fmla="*/ 377 h 644"/>
                <a:gd name="T54" fmla="*/ 237 w 436"/>
                <a:gd name="T55" fmla="*/ 337 h 644"/>
                <a:gd name="T56" fmla="*/ 193 w 436"/>
                <a:gd name="T57" fmla="*/ 280 h 644"/>
                <a:gd name="T58" fmla="*/ 136 w 436"/>
                <a:gd name="T59" fmla="*/ 201 h 644"/>
                <a:gd name="T60" fmla="*/ 80 w 436"/>
                <a:gd name="T61" fmla="*/ 121 h 644"/>
                <a:gd name="T62" fmla="*/ 26 w 436"/>
                <a:gd name="T63" fmla="*/ 41 h 644"/>
                <a:gd name="T64" fmla="*/ 0 w 436"/>
                <a:gd name="T65" fmla="*/ 0 h 644"/>
                <a:gd name="T66" fmla="*/ 0 w 436"/>
                <a:gd name="T67" fmla="*/ 0 h 644"/>
                <a:gd name="T68" fmla="*/ 0 w 436"/>
                <a:gd name="T69" fmla="*/ 0 h 6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6" h="644">
                  <a:moveTo>
                    <a:pt x="0" y="0"/>
                  </a:moveTo>
                  <a:lnTo>
                    <a:pt x="26" y="44"/>
                  </a:lnTo>
                  <a:lnTo>
                    <a:pt x="53" y="86"/>
                  </a:lnTo>
                  <a:lnTo>
                    <a:pt x="79" y="130"/>
                  </a:lnTo>
                  <a:lnTo>
                    <a:pt x="107" y="173"/>
                  </a:lnTo>
                  <a:lnTo>
                    <a:pt x="135" y="215"/>
                  </a:lnTo>
                  <a:lnTo>
                    <a:pt x="161" y="259"/>
                  </a:lnTo>
                  <a:lnTo>
                    <a:pt x="188" y="302"/>
                  </a:lnTo>
                  <a:lnTo>
                    <a:pt x="214" y="346"/>
                  </a:lnTo>
                  <a:lnTo>
                    <a:pt x="226" y="366"/>
                  </a:lnTo>
                  <a:lnTo>
                    <a:pt x="237" y="388"/>
                  </a:lnTo>
                  <a:lnTo>
                    <a:pt x="249" y="409"/>
                  </a:lnTo>
                  <a:lnTo>
                    <a:pt x="261" y="431"/>
                  </a:lnTo>
                  <a:lnTo>
                    <a:pt x="273" y="451"/>
                  </a:lnTo>
                  <a:lnTo>
                    <a:pt x="284" y="473"/>
                  </a:lnTo>
                  <a:lnTo>
                    <a:pt x="296" y="494"/>
                  </a:lnTo>
                  <a:lnTo>
                    <a:pt x="308" y="516"/>
                  </a:lnTo>
                  <a:lnTo>
                    <a:pt x="318" y="535"/>
                  </a:lnTo>
                  <a:lnTo>
                    <a:pt x="328" y="553"/>
                  </a:lnTo>
                  <a:lnTo>
                    <a:pt x="340" y="570"/>
                  </a:lnTo>
                  <a:lnTo>
                    <a:pt x="350" y="589"/>
                  </a:lnTo>
                  <a:lnTo>
                    <a:pt x="355" y="597"/>
                  </a:lnTo>
                  <a:lnTo>
                    <a:pt x="361" y="605"/>
                  </a:lnTo>
                  <a:lnTo>
                    <a:pt x="367" y="614"/>
                  </a:lnTo>
                  <a:lnTo>
                    <a:pt x="372" y="622"/>
                  </a:lnTo>
                  <a:lnTo>
                    <a:pt x="378" y="629"/>
                  </a:lnTo>
                  <a:lnTo>
                    <a:pt x="386" y="635"/>
                  </a:lnTo>
                  <a:lnTo>
                    <a:pt x="394" y="641"/>
                  </a:lnTo>
                  <a:lnTo>
                    <a:pt x="403" y="644"/>
                  </a:lnTo>
                  <a:lnTo>
                    <a:pt x="418" y="642"/>
                  </a:lnTo>
                  <a:lnTo>
                    <a:pt x="430" y="633"/>
                  </a:lnTo>
                  <a:lnTo>
                    <a:pt x="436" y="619"/>
                  </a:lnTo>
                  <a:lnTo>
                    <a:pt x="434" y="604"/>
                  </a:lnTo>
                  <a:lnTo>
                    <a:pt x="430" y="597"/>
                  </a:lnTo>
                  <a:lnTo>
                    <a:pt x="424" y="588"/>
                  </a:lnTo>
                  <a:lnTo>
                    <a:pt x="418" y="581"/>
                  </a:lnTo>
                  <a:lnTo>
                    <a:pt x="412" y="573"/>
                  </a:lnTo>
                  <a:lnTo>
                    <a:pt x="405" y="566"/>
                  </a:lnTo>
                  <a:lnTo>
                    <a:pt x="397" y="559"/>
                  </a:lnTo>
                  <a:lnTo>
                    <a:pt x="391" y="551"/>
                  </a:lnTo>
                  <a:lnTo>
                    <a:pt x="386" y="544"/>
                  </a:lnTo>
                  <a:lnTo>
                    <a:pt x="380" y="535"/>
                  </a:lnTo>
                  <a:lnTo>
                    <a:pt x="372" y="526"/>
                  </a:lnTo>
                  <a:lnTo>
                    <a:pt x="367" y="517"/>
                  </a:lnTo>
                  <a:lnTo>
                    <a:pt x="359" y="509"/>
                  </a:lnTo>
                  <a:lnTo>
                    <a:pt x="353" y="501"/>
                  </a:lnTo>
                  <a:lnTo>
                    <a:pt x="346" y="493"/>
                  </a:lnTo>
                  <a:lnTo>
                    <a:pt x="340" y="484"/>
                  </a:lnTo>
                  <a:lnTo>
                    <a:pt x="334" y="475"/>
                  </a:lnTo>
                  <a:lnTo>
                    <a:pt x="320" y="456"/>
                  </a:lnTo>
                  <a:lnTo>
                    <a:pt x="306" y="435"/>
                  </a:lnTo>
                  <a:lnTo>
                    <a:pt x="292" y="416"/>
                  </a:lnTo>
                  <a:lnTo>
                    <a:pt x="279" y="396"/>
                  </a:lnTo>
                  <a:lnTo>
                    <a:pt x="265" y="377"/>
                  </a:lnTo>
                  <a:lnTo>
                    <a:pt x="251" y="358"/>
                  </a:lnTo>
                  <a:lnTo>
                    <a:pt x="237" y="337"/>
                  </a:lnTo>
                  <a:lnTo>
                    <a:pt x="223" y="318"/>
                  </a:lnTo>
                  <a:lnTo>
                    <a:pt x="193" y="280"/>
                  </a:lnTo>
                  <a:lnTo>
                    <a:pt x="166" y="240"/>
                  </a:lnTo>
                  <a:lnTo>
                    <a:pt x="136" y="201"/>
                  </a:lnTo>
                  <a:lnTo>
                    <a:pt x="108" y="161"/>
                  </a:lnTo>
                  <a:lnTo>
                    <a:pt x="80" y="121"/>
                  </a:lnTo>
                  <a:lnTo>
                    <a:pt x="53" y="82"/>
                  </a:lnTo>
                  <a:lnTo>
                    <a:pt x="2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0" name="Freeform 97"/>
            <p:cNvSpPr>
              <a:spLocks/>
            </p:cNvSpPr>
            <p:nvPr/>
          </p:nvSpPr>
          <p:spPr bwMode="auto">
            <a:xfrm>
              <a:off x="6011" y="2337"/>
              <a:ext cx="87" cy="38"/>
            </a:xfrm>
            <a:custGeom>
              <a:avLst/>
              <a:gdLst>
                <a:gd name="T0" fmla="*/ 0 w 87"/>
                <a:gd name="T1" fmla="*/ 0 h 38"/>
                <a:gd name="T2" fmla="*/ 3 w 87"/>
                <a:gd name="T3" fmla="*/ 2 h 38"/>
                <a:gd name="T4" fmla="*/ 6 w 87"/>
                <a:gd name="T5" fmla="*/ 5 h 38"/>
                <a:gd name="T6" fmla="*/ 7 w 87"/>
                <a:gd name="T7" fmla="*/ 8 h 38"/>
                <a:gd name="T8" fmla="*/ 10 w 87"/>
                <a:gd name="T9" fmla="*/ 10 h 38"/>
                <a:gd name="T10" fmla="*/ 18 w 87"/>
                <a:gd name="T11" fmla="*/ 13 h 38"/>
                <a:gd name="T12" fmla="*/ 23 w 87"/>
                <a:gd name="T13" fmla="*/ 17 h 38"/>
                <a:gd name="T14" fmla="*/ 31 w 87"/>
                <a:gd name="T15" fmla="*/ 20 h 38"/>
                <a:gd name="T16" fmla="*/ 37 w 87"/>
                <a:gd name="T17" fmla="*/ 24 h 38"/>
                <a:gd name="T18" fmla="*/ 41 w 87"/>
                <a:gd name="T19" fmla="*/ 29 h 38"/>
                <a:gd name="T20" fmla="*/ 47 w 87"/>
                <a:gd name="T21" fmla="*/ 32 h 38"/>
                <a:gd name="T22" fmla="*/ 53 w 87"/>
                <a:gd name="T23" fmla="*/ 35 h 38"/>
                <a:gd name="T24" fmla="*/ 57 w 87"/>
                <a:gd name="T25" fmla="*/ 36 h 38"/>
                <a:gd name="T26" fmla="*/ 63 w 87"/>
                <a:gd name="T27" fmla="*/ 38 h 38"/>
                <a:gd name="T28" fmla="*/ 69 w 87"/>
                <a:gd name="T29" fmla="*/ 38 h 38"/>
                <a:gd name="T30" fmla="*/ 76 w 87"/>
                <a:gd name="T31" fmla="*/ 38 h 38"/>
                <a:gd name="T32" fmla="*/ 82 w 87"/>
                <a:gd name="T33" fmla="*/ 38 h 38"/>
                <a:gd name="T34" fmla="*/ 84 w 87"/>
                <a:gd name="T35" fmla="*/ 38 h 38"/>
                <a:gd name="T36" fmla="*/ 85 w 87"/>
                <a:gd name="T37" fmla="*/ 35 h 38"/>
                <a:gd name="T38" fmla="*/ 87 w 87"/>
                <a:gd name="T39" fmla="*/ 33 h 38"/>
                <a:gd name="T40" fmla="*/ 85 w 87"/>
                <a:gd name="T41" fmla="*/ 33 h 38"/>
                <a:gd name="T42" fmla="*/ 79 w 87"/>
                <a:gd name="T43" fmla="*/ 32 h 38"/>
                <a:gd name="T44" fmla="*/ 72 w 87"/>
                <a:gd name="T45" fmla="*/ 30 h 38"/>
                <a:gd name="T46" fmla="*/ 66 w 87"/>
                <a:gd name="T47" fmla="*/ 30 h 38"/>
                <a:gd name="T48" fmla="*/ 59 w 87"/>
                <a:gd name="T49" fmla="*/ 30 h 38"/>
                <a:gd name="T50" fmla="*/ 51 w 87"/>
                <a:gd name="T51" fmla="*/ 29 h 38"/>
                <a:gd name="T52" fmla="*/ 47 w 87"/>
                <a:gd name="T53" fmla="*/ 24 h 38"/>
                <a:gd name="T54" fmla="*/ 41 w 87"/>
                <a:gd name="T55" fmla="*/ 20 h 38"/>
                <a:gd name="T56" fmla="*/ 37 w 87"/>
                <a:gd name="T57" fmla="*/ 16 h 38"/>
                <a:gd name="T58" fmla="*/ 32 w 87"/>
                <a:gd name="T59" fmla="*/ 13 h 38"/>
                <a:gd name="T60" fmla="*/ 26 w 87"/>
                <a:gd name="T61" fmla="*/ 11 h 38"/>
                <a:gd name="T62" fmla="*/ 21 w 87"/>
                <a:gd name="T63" fmla="*/ 10 h 38"/>
                <a:gd name="T64" fmla="*/ 16 w 87"/>
                <a:gd name="T65" fmla="*/ 8 h 38"/>
                <a:gd name="T66" fmla="*/ 12 w 87"/>
                <a:gd name="T67" fmla="*/ 7 h 38"/>
                <a:gd name="T68" fmla="*/ 9 w 87"/>
                <a:gd name="T69" fmla="*/ 4 h 38"/>
                <a:gd name="T70" fmla="*/ 4 w 87"/>
                <a:gd name="T71" fmla="*/ 2 h 38"/>
                <a:gd name="T72" fmla="*/ 0 w 87"/>
                <a:gd name="T73" fmla="*/ 0 h 38"/>
                <a:gd name="T74" fmla="*/ 0 w 87"/>
                <a:gd name="T75" fmla="*/ 0 h 38"/>
                <a:gd name="T76" fmla="*/ 0 w 87"/>
                <a:gd name="T77" fmla="*/ 0 h 38"/>
                <a:gd name="T78" fmla="*/ 0 w 87"/>
                <a:gd name="T79" fmla="*/ 0 h 38"/>
                <a:gd name="T80" fmla="*/ 0 w 87"/>
                <a:gd name="T81" fmla="*/ 0 h 38"/>
                <a:gd name="T82" fmla="*/ 0 w 87"/>
                <a:gd name="T83" fmla="*/ 0 h 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7" h="38">
                  <a:moveTo>
                    <a:pt x="0" y="0"/>
                  </a:moveTo>
                  <a:lnTo>
                    <a:pt x="3" y="2"/>
                  </a:lnTo>
                  <a:lnTo>
                    <a:pt x="6" y="5"/>
                  </a:lnTo>
                  <a:lnTo>
                    <a:pt x="7" y="8"/>
                  </a:lnTo>
                  <a:lnTo>
                    <a:pt x="10" y="10"/>
                  </a:lnTo>
                  <a:lnTo>
                    <a:pt x="18" y="13"/>
                  </a:lnTo>
                  <a:lnTo>
                    <a:pt x="23" y="17"/>
                  </a:lnTo>
                  <a:lnTo>
                    <a:pt x="31" y="20"/>
                  </a:lnTo>
                  <a:lnTo>
                    <a:pt x="37" y="24"/>
                  </a:lnTo>
                  <a:lnTo>
                    <a:pt x="41" y="29"/>
                  </a:lnTo>
                  <a:lnTo>
                    <a:pt x="47" y="32"/>
                  </a:lnTo>
                  <a:lnTo>
                    <a:pt x="53" y="35"/>
                  </a:lnTo>
                  <a:lnTo>
                    <a:pt x="57" y="36"/>
                  </a:lnTo>
                  <a:lnTo>
                    <a:pt x="63" y="38"/>
                  </a:lnTo>
                  <a:lnTo>
                    <a:pt x="69" y="38"/>
                  </a:lnTo>
                  <a:lnTo>
                    <a:pt x="76" y="38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5" y="33"/>
                  </a:lnTo>
                  <a:lnTo>
                    <a:pt x="79" y="32"/>
                  </a:lnTo>
                  <a:lnTo>
                    <a:pt x="72" y="30"/>
                  </a:lnTo>
                  <a:lnTo>
                    <a:pt x="66" y="30"/>
                  </a:lnTo>
                  <a:lnTo>
                    <a:pt x="59" y="30"/>
                  </a:lnTo>
                  <a:lnTo>
                    <a:pt x="51" y="29"/>
                  </a:lnTo>
                  <a:lnTo>
                    <a:pt x="47" y="24"/>
                  </a:lnTo>
                  <a:lnTo>
                    <a:pt x="41" y="20"/>
                  </a:lnTo>
                  <a:lnTo>
                    <a:pt x="37" y="16"/>
                  </a:lnTo>
                  <a:lnTo>
                    <a:pt x="32" y="13"/>
                  </a:lnTo>
                  <a:lnTo>
                    <a:pt x="26" y="11"/>
                  </a:lnTo>
                  <a:lnTo>
                    <a:pt x="21" y="10"/>
                  </a:lnTo>
                  <a:lnTo>
                    <a:pt x="16" y="8"/>
                  </a:lnTo>
                  <a:lnTo>
                    <a:pt x="12" y="7"/>
                  </a:lnTo>
                  <a:lnTo>
                    <a:pt x="9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1" name="Freeform 98"/>
            <p:cNvSpPr>
              <a:spLocks/>
            </p:cNvSpPr>
            <p:nvPr/>
          </p:nvSpPr>
          <p:spPr bwMode="auto">
            <a:xfrm>
              <a:off x="6030" y="2363"/>
              <a:ext cx="62" cy="53"/>
            </a:xfrm>
            <a:custGeom>
              <a:avLst/>
              <a:gdLst>
                <a:gd name="T0" fmla="*/ 0 w 62"/>
                <a:gd name="T1" fmla="*/ 1 h 53"/>
                <a:gd name="T2" fmla="*/ 2 w 62"/>
                <a:gd name="T3" fmla="*/ 7 h 53"/>
                <a:gd name="T4" fmla="*/ 3 w 62"/>
                <a:gd name="T5" fmla="*/ 15 h 53"/>
                <a:gd name="T6" fmla="*/ 3 w 62"/>
                <a:gd name="T7" fmla="*/ 20 h 53"/>
                <a:gd name="T8" fmla="*/ 3 w 62"/>
                <a:gd name="T9" fmla="*/ 28 h 53"/>
                <a:gd name="T10" fmla="*/ 3 w 62"/>
                <a:gd name="T11" fmla="*/ 31 h 53"/>
                <a:gd name="T12" fmla="*/ 2 w 62"/>
                <a:gd name="T13" fmla="*/ 32 h 53"/>
                <a:gd name="T14" fmla="*/ 2 w 62"/>
                <a:gd name="T15" fmla="*/ 35 h 53"/>
                <a:gd name="T16" fmla="*/ 0 w 62"/>
                <a:gd name="T17" fmla="*/ 38 h 53"/>
                <a:gd name="T18" fmla="*/ 0 w 62"/>
                <a:gd name="T19" fmla="*/ 44 h 53"/>
                <a:gd name="T20" fmla="*/ 3 w 62"/>
                <a:gd name="T21" fmla="*/ 48 h 53"/>
                <a:gd name="T22" fmla="*/ 7 w 62"/>
                <a:gd name="T23" fmla="*/ 53 h 53"/>
                <a:gd name="T24" fmla="*/ 12 w 62"/>
                <a:gd name="T25" fmla="*/ 53 h 53"/>
                <a:gd name="T26" fmla="*/ 18 w 62"/>
                <a:gd name="T27" fmla="*/ 51 h 53"/>
                <a:gd name="T28" fmla="*/ 24 w 62"/>
                <a:gd name="T29" fmla="*/ 48 h 53"/>
                <a:gd name="T30" fmla="*/ 28 w 62"/>
                <a:gd name="T31" fmla="*/ 44 h 53"/>
                <a:gd name="T32" fmla="*/ 32 w 62"/>
                <a:gd name="T33" fmla="*/ 40 h 53"/>
                <a:gd name="T34" fmla="*/ 40 w 62"/>
                <a:gd name="T35" fmla="*/ 32 h 53"/>
                <a:gd name="T36" fmla="*/ 46 w 62"/>
                <a:gd name="T37" fmla="*/ 26 h 53"/>
                <a:gd name="T38" fmla="*/ 53 w 62"/>
                <a:gd name="T39" fmla="*/ 19 h 53"/>
                <a:gd name="T40" fmla="*/ 60 w 62"/>
                <a:gd name="T41" fmla="*/ 15 h 53"/>
                <a:gd name="T42" fmla="*/ 60 w 62"/>
                <a:gd name="T43" fmla="*/ 13 h 53"/>
                <a:gd name="T44" fmla="*/ 62 w 62"/>
                <a:gd name="T45" fmla="*/ 10 h 53"/>
                <a:gd name="T46" fmla="*/ 62 w 62"/>
                <a:gd name="T47" fmla="*/ 9 h 53"/>
                <a:gd name="T48" fmla="*/ 60 w 62"/>
                <a:gd name="T49" fmla="*/ 9 h 53"/>
                <a:gd name="T50" fmla="*/ 50 w 62"/>
                <a:gd name="T51" fmla="*/ 12 h 53"/>
                <a:gd name="T52" fmla="*/ 41 w 62"/>
                <a:gd name="T53" fmla="*/ 18 h 53"/>
                <a:gd name="T54" fmla="*/ 32 w 62"/>
                <a:gd name="T55" fmla="*/ 25 h 53"/>
                <a:gd name="T56" fmla="*/ 25 w 62"/>
                <a:gd name="T57" fmla="*/ 32 h 53"/>
                <a:gd name="T58" fmla="*/ 22 w 62"/>
                <a:gd name="T59" fmla="*/ 35 h 53"/>
                <a:gd name="T60" fmla="*/ 19 w 62"/>
                <a:gd name="T61" fmla="*/ 38 h 53"/>
                <a:gd name="T62" fmla="*/ 15 w 62"/>
                <a:gd name="T63" fmla="*/ 40 h 53"/>
                <a:gd name="T64" fmla="*/ 10 w 62"/>
                <a:gd name="T65" fmla="*/ 38 h 53"/>
                <a:gd name="T66" fmla="*/ 9 w 62"/>
                <a:gd name="T67" fmla="*/ 37 h 53"/>
                <a:gd name="T68" fmla="*/ 7 w 62"/>
                <a:gd name="T69" fmla="*/ 34 h 53"/>
                <a:gd name="T70" fmla="*/ 7 w 62"/>
                <a:gd name="T71" fmla="*/ 29 h 53"/>
                <a:gd name="T72" fmla="*/ 7 w 62"/>
                <a:gd name="T73" fmla="*/ 26 h 53"/>
                <a:gd name="T74" fmla="*/ 7 w 62"/>
                <a:gd name="T75" fmla="*/ 19 h 53"/>
                <a:gd name="T76" fmla="*/ 6 w 62"/>
                <a:gd name="T77" fmla="*/ 13 h 53"/>
                <a:gd name="T78" fmla="*/ 3 w 62"/>
                <a:gd name="T79" fmla="*/ 6 h 53"/>
                <a:gd name="T80" fmla="*/ 0 w 62"/>
                <a:gd name="T81" fmla="*/ 0 h 53"/>
                <a:gd name="T82" fmla="*/ 0 w 62"/>
                <a:gd name="T83" fmla="*/ 0 h 53"/>
                <a:gd name="T84" fmla="*/ 0 w 62"/>
                <a:gd name="T85" fmla="*/ 0 h 53"/>
                <a:gd name="T86" fmla="*/ 0 w 62"/>
                <a:gd name="T87" fmla="*/ 0 h 53"/>
                <a:gd name="T88" fmla="*/ 0 w 62"/>
                <a:gd name="T89" fmla="*/ 1 h 53"/>
                <a:gd name="T90" fmla="*/ 0 w 62"/>
                <a:gd name="T91" fmla="*/ 1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2" h="53">
                  <a:moveTo>
                    <a:pt x="0" y="1"/>
                  </a:moveTo>
                  <a:lnTo>
                    <a:pt x="2" y="7"/>
                  </a:lnTo>
                  <a:lnTo>
                    <a:pt x="3" y="15"/>
                  </a:lnTo>
                  <a:lnTo>
                    <a:pt x="3" y="20"/>
                  </a:lnTo>
                  <a:lnTo>
                    <a:pt x="3" y="28"/>
                  </a:lnTo>
                  <a:lnTo>
                    <a:pt x="3" y="31"/>
                  </a:lnTo>
                  <a:lnTo>
                    <a:pt x="2" y="32"/>
                  </a:lnTo>
                  <a:lnTo>
                    <a:pt x="2" y="35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3" y="48"/>
                  </a:lnTo>
                  <a:lnTo>
                    <a:pt x="7" y="53"/>
                  </a:lnTo>
                  <a:lnTo>
                    <a:pt x="12" y="53"/>
                  </a:lnTo>
                  <a:lnTo>
                    <a:pt x="18" y="51"/>
                  </a:lnTo>
                  <a:lnTo>
                    <a:pt x="24" y="48"/>
                  </a:lnTo>
                  <a:lnTo>
                    <a:pt x="28" y="44"/>
                  </a:lnTo>
                  <a:lnTo>
                    <a:pt x="32" y="40"/>
                  </a:lnTo>
                  <a:lnTo>
                    <a:pt x="40" y="32"/>
                  </a:lnTo>
                  <a:lnTo>
                    <a:pt x="46" y="26"/>
                  </a:lnTo>
                  <a:lnTo>
                    <a:pt x="53" y="19"/>
                  </a:lnTo>
                  <a:lnTo>
                    <a:pt x="60" y="15"/>
                  </a:lnTo>
                  <a:lnTo>
                    <a:pt x="60" y="13"/>
                  </a:lnTo>
                  <a:lnTo>
                    <a:pt x="62" y="10"/>
                  </a:lnTo>
                  <a:lnTo>
                    <a:pt x="62" y="9"/>
                  </a:lnTo>
                  <a:lnTo>
                    <a:pt x="60" y="9"/>
                  </a:lnTo>
                  <a:lnTo>
                    <a:pt x="50" y="12"/>
                  </a:lnTo>
                  <a:lnTo>
                    <a:pt x="41" y="18"/>
                  </a:lnTo>
                  <a:lnTo>
                    <a:pt x="32" y="25"/>
                  </a:lnTo>
                  <a:lnTo>
                    <a:pt x="25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9" y="37"/>
                  </a:lnTo>
                  <a:lnTo>
                    <a:pt x="7" y="34"/>
                  </a:lnTo>
                  <a:lnTo>
                    <a:pt x="7" y="29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6" y="13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2" name="Freeform 99"/>
            <p:cNvSpPr>
              <a:spLocks/>
            </p:cNvSpPr>
            <p:nvPr/>
          </p:nvSpPr>
          <p:spPr bwMode="auto">
            <a:xfrm>
              <a:off x="5816" y="2667"/>
              <a:ext cx="268" cy="758"/>
            </a:xfrm>
            <a:custGeom>
              <a:avLst/>
              <a:gdLst>
                <a:gd name="T0" fmla="*/ 251 w 268"/>
                <a:gd name="T1" fmla="*/ 17 h 758"/>
                <a:gd name="T2" fmla="*/ 221 w 268"/>
                <a:gd name="T3" fmla="*/ 55 h 758"/>
                <a:gd name="T4" fmla="*/ 194 w 268"/>
                <a:gd name="T5" fmla="*/ 96 h 758"/>
                <a:gd name="T6" fmla="*/ 166 w 268"/>
                <a:gd name="T7" fmla="*/ 137 h 758"/>
                <a:gd name="T8" fmla="*/ 136 w 268"/>
                <a:gd name="T9" fmla="*/ 181 h 758"/>
                <a:gd name="T10" fmla="*/ 108 w 268"/>
                <a:gd name="T11" fmla="*/ 230 h 758"/>
                <a:gd name="T12" fmla="*/ 83 w 268"/>
                <a:gd name="T13" fmla="*/ 278 h 758"/>
                <a:gd name="T14" fmla="*/ 63 w 268"/>
                <a:gd name="T15" fmla="*/ 330 h 758"/>
                <a:gd name="T16" fmla="*/ 44 w 268"/>
                <a:gd name="T17" fmla="*/ 382 h 758"/>
                <a:gd name="T18" fmla="*/ 29 w 268"/>
                <a:gd name="T19" fmla="*/ 435 h 758"/>
                <a:gd name="T20" fmla="*/ 17 w 268"/>
                <a:gd name="T21" fmla="*/ 489 h 758"/>
                <a:gd name="T22" fmla="*/ 7 w 268"/>
                <a:gd name="T23" fmla="*/ 544 h 758"/>
                <a:gd name="T24" fmla="*/ 0 w 268"/>
                <a:gd name="T25" fmla="*/ 614 h 758"/>
                <a:gd name="T26" fmla="*/ 4 w 268"/>
                <a:gd name="T27" fmla="*/ 705 h 758"/>
                <a:gd name="T28" fmla="*/ 23 w 268"/>
                <a:gd name="T29" fmla="*/ 755 h 758"/>
                <a:gd name="T30" fmla="*/ 42 w 268"/>
                <a:gd name="T31" fmla="*/ 758 h 758"/>
                <a:gd name="T32" fmla="*/ 66 w 268"/>
                <a:gd name="T33" fmla="*/ 739 h 758"/>
                <a:gd name="T34" fmla="*/ 86 w 268"/>
                <a:gd name="T35" fmla="*/ 705 h 758"/>
                <a:gd name="T36" fmla="*/ 95 w 268"/>
                <a:gd name="T37" fmla="*/ 667 h 758"/>
                <a:gd name="T38" fmla="*/ 100 w 268"/>
                <a:gd name="T39" fmla="*/ 627 h 758"/>
                <a:gd name="T40" fmla="*/ 105 w 268"/>
                <a:gd name="T41" fmla="*/ 555 h 758"/>
                <a:gd name="T42" fmla="*/ 122 w 268"/>
                <a:gd name="T43" fmla="*/ 454 h 758"/>
                <a:gd name="T44" fmla="*/ 136 w 268"/>
                <a:gd name="T45" fmla="*/ 378 h 758"/>
                <a:gd name="T46" fmla="*/ 148 w 268"/>
                <a:gd name="T47" fmla="*/ 327 h 758"/>
                <a:gd name="T48" fmla="*/ 160 w 268"/>
                <a:gd name="T49" fmla="*/ 275 h 758"/>
                <a:gd name="T50" fmla="*/ 174 w 268"/>
                <a:gd name="T51" fmla="*/ 224 h 758"/>
                <a:gd name="T52" fmla="*/ 189 w 268"/>
                <a:gd name="T53" fmla="*/ 173 h 758"/>
                <a:gd name="T54" fmla="*/ 205 w 268"/>
                <a:gd name="T55" fmla="*/ 120 h 758"/>
                <a:gd name="T56" fmla="*/ 224 w 268"/>
                <a:gd name="T57" fmla="*/ 70 h 758"/>
                <a:gd name="T58" fmla="*/ 251 w 268"/>
                <a:gd name="T59" fmla="*/ 22 h 758"/>
                <a:gd name="T60" fmla="*/ 268 w 268"/>
                <a:gd name="T61" fmla="*/ 0 h 758"/>
                <a:gd name="T62" fmla="*/ 268 w 268"/>
                <a:gd name="T63" fmla="*/ 0 h 758"/>
                <a:gd name="T64" fmla="*/ 268 w 268"/>
                <a:gd name="T65" fmla="*/ 0 h 7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8" h="758">
                  <a:moveTo>
                    <a:pt x="268" y="0"/>
                  </a:moveTo>
                  <a:lnTo>
                    <a:pt x="251" y="17"/>
                  </a:lnTo>
                  <a:lnTo>
                    <a:pt x="236" y="36"/>
                  </a:lnTo>
                  <a:lnTo>
                    <a:pt x="221" y="55"/>
                  </a:lnTo>
                  <a:lnTo>
                    <a:pt x="207" y="76"/>
                  </a:lnTo>
                  <a:lnTo>
                    <a:pt x="194" y="96"/>
                  </a:lnTo>
                  <a:lnTo>
                    <a:pt x="179" y="117"/>
                  </a:lnTo>
                  <a:lnTo>
                    <a:pt x="166" y="137"/>
                  </a:lnTo>
                  <a:lnTo>
                    <a:pt x="152" y="158"/>
                  </a:lnTo>
                  <a:lnTo>
                    <a:pt x="136" y="181"/>
                  </a:lnTo>
                  <a:lnTo>
                    <a:pt x="123" y="205"/>
                  </a:lnTo>
                  <a:lnTo>
                    <a:pt x="108" y="230"/>
                  </a:lnTo>
                  <a:lnTo>
                    <a:pt x="97" y="253"/>
                  </a:lnTo>
                  <a:lnTo>
                    <a:pt x="83" y="278"/>
                  </a:lnTo>
                  <a:lnTo>
                    <a:pt x="73" y="305"/>
                  </a:lnTo>
                  <a:lnTo>
                    <a:pt x="63" y="330"/>
                  </a:lnTo>
                  <a:lnTo>
                    <a:pt x="53" y="356"/>
                  </a:lnTo>
                  <a:lnTo>
                    <a:pt x="44" y="382"/>
                  </a:lnTo>
                  <a:lnTo>
                    <a:pt x="37" y="409"/>
                  </a:lnTo>
                  <a:lnTo>
                    <a:pt x="29" y="435"/>
                  </a:lnTo>
                  <a:lnTo>
                    <a:pt x="23" y="463"/>
                  </a:lnTo>
                  <a:lnTo>
                    <a:pt x="17" y="489"/>
                  </a:lnTo>
                  <a:lnTo>
                    <a:pt x="12" y="517"/>
                  </a:lnTo>
                  <a:lnTo>
                    <a:pt x="7" y="544"/>
                  </a:lnTo>
                  <a:lnTo>
                    <a:pt x="4" y="572"/>
                  </a:lnTo>
                  <a:lnTo>
                    <a:pt x="0" y="614"/>
                  </a:lnTo>
                  <a:lnTo>
                    <a:pt x="0" y="660"/>
                  </a:lnTo>
                  <a:lnTo>
                    <a:pt x="4" y="705"/>
                  </a:lnTo>
                  <a:lnTo>
                    <a:pt x="17" y="746"/>
                  </a:lnTo>
                  <a:lnTo>
                    <a:pt x="23" y="755"/>
                  </a:lnTo>
                  <a:lnTo>
                    <a:pt x="32" y="758"/>
                  </a:lnTo>
                  <a:lnTo>
                    <a:pt x="42" y="758"/>
                  </a:lnTo>
                  <a:lnTo>
                    <a:pt x="51" y="753"/>
                  </a:lnTo>
                  <a:lnTo>
                    <a:pt x="66" y="739"/>
                  </a:lnTo>
                  <a:lnTo>
                    <a:pt x="78" y="723"/>
                  </a:lnTo>
                  <a:lnTo>
                    <a:pt x="86" y="705"/>
                  </a:lnTo>
                  <a:lnTo>
                    <a:pt x="92" y="686"/>
                  </a:lnTo>
                  <a:lnTo>
                    <a:pt x="95" y="667"/>
                  </a:lnTo>
                  <a:lnTo>
                    <a:pt x="98" y="648"/>
                  </a:lnTo>
                  <a:lnTo>
                    <a:pt x="100" y="627"/>
                  </a:lnTo>
                  <a:lnTo>
                    <a:pt x="101" y="607"/>
                  </a:lnTo>
                  <a:lnTo>
                    <a:pt x="105" y="555"/>
                  </a:lnTo>
                  <a:lnTo>
                    <a:pt x="113" y="506"/>
                  </a:lnTo>
                  <a:lnTo>
                    <a:pt x="122" y="454"/>
                  </a:lnTo>
                  <a:lnTo>
                    <a:pt x="132" y="404"/>
                  </a:lnTo>
                  <a:lnTo>
                    <a:pt x="136" y="378"/>
                  </a:lnTo>
                  <a:lnTo>
                    <a:pt x="142" y="352"/>
                  </a:lnTo>
                  <a:lnTo>
                    <a:pt x="148" y="327"/>
                  </a:lnTo>
                  <a:lnTo>
                    <a:pt x="154" y="300"/>
                  </a:lnTo>
                  <a:lnTo>
                    <a:pt x="160" y="275"/>
                  </a:lnTo>
                  <a:lnTo>
                    <a:pt x="167" y="250"/>
                  </a:lnTo>
                  <a:lnTo>
                    <a:pt x="174" y="224"/>
                  </a:lnTo>
                  <a:lnTo>
                    <a:pt x="182" y="199"/>
                  </a:lnTo>
                  <a:lnTo>
                    <a:pt x="189" y="173"/>
                  </a:lnTo>
                  <a:lnTo>
                    <a:pt x="196" y="146"/>
                  </a:lnTo>
                  <a:lnTo>
                    <a:pt x="205" y="120"/>
                  </a:lnTo>
                  <a:lnTo>
                    <a:pt x="214" y="95"/>
                  </a:lnTo>
                  <a:lnTo>
                    <a:pt x="224" y="70"/>
                  </a:lnTo>
                  <a:lnTo>
                    <a:pt x="236" y="45"/>
                  </a:lnTo>
                  <a:lnTo>
                    <a:pt x="251" y="22"/>
                  </a:lnTo>
                  <a:lnTo>
                    <a:pt x="268" y="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3" name="Freeform 100"/>
            <p:cNvSpPr>
              <a:spLocks/>
            </p:cNvSpPr>
            <p:nvPr/>
          </p:nvSpPr>
          <p:spPr bwMode="auto">
            <a:xfrm>
              <a:off x="6100" y="2479"/>
              <a:ext cx="25" cy="151"/>
            </a:xfrm>
            <a:custGeom>
              <a:avLst/>
              <a:gdLst>
                <a:gd name="T0" fmla="*/ 0 w 25"/>
                <a:gd name="T1" fmla="*/ 0 h 151"/>
                <a:gd name="T2" fmla="*/ 2 w 25"/>
                <a:gd name="T3" fmla="*/ 38 h 151"/>
                <a:gd name="T4" fmla="*/ 6 w 25"/>
                <a:gd name="T5" fmla="*/ 76 h 151"/>
                <a:gd name="T6" fmla="*/ 12 w 25"/>
                <a:gd name="T7" fmla="*/ 113 h 151"/>
                <a:gd name="T8" fmla="*/ 20 w 25"/>
                <a:gd name="T9" fmla="*/ 149 h 151"/>
                <a:gd name="T10" fmla="*/ 21 w 25"/>
                <a:gd name="T11" fmla="*/ 151 h 151"/>
                <a:gd name="T12" fmla="*/ 22 w 25"/>
                <a:gd name="T13" fmla="*/ 149 h 151"/>
                <a:gd name="T14" fmla="*/ 25 w 25"/>
                <a:gd name="T15" fmla="*/ 148 h 151"/>
                <a:gd name="T16" fmla="*/ 25 w 25"/>
                <a:gd name="T17" fmla="*/ 146 h 151"/>
                <a:gd name="T18" fmla="*/ 20 w 25"/>
                <a:gd name="T19" fmla="*/ 110 h 151"/>
                <a:gd name="T20" fmla="*/ 12 w 25"/>
                <a:gd name="T21" fmla="*/ 73 h 151"/>
                <a:gd name="T22" fmla="*/ 5 w 25"/>
                <a:gd name="T23" fmla="*/ 36 h 151"/>
                <a:gd name="T24" fmla="*/ 0 w 25"/>
                <a:gd name="T25" fmla="*/ 0 h 151"/>
                <a:gd name="T26" fmla="*/ 0 w 25"/>
                <a:gd name="T27" fmla="*/ 0 h 151"/>
                <a:gd name="T28" fmla="*/ 0 w 25"/>
                <a:gd name="T29" fmla="*/ 0 h 151"/>
                <a:gd name="T30" fmla="*/ 0 w 25"/>
                <a:gd name="T31" fmla="*/ 0 h 151"/>
                <a:gd name="T32" fmla="*/ 0 w 25"/>
                <a:gd name="T33" fmla="*/ 0 h 151"/>
                <a:gd name="T34" fmla="*/ 0 w 25"/>
                <a:gd name="T35" fmla="*/ 0 h 1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51">
                  <a:moveTo>
                    <a:pt x="0" y="0"/>
                  </a:moveTo>
                  <a:lnTo>
                    <a:pt x="2" y="38"/>
                  </a:lnTo>
                  <a:lnTo>
                    <a:pt x="6" y="76"/>
                  </a:lnTo>
                  <a:lnTo>
                    <a:pt x="12" y="113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2" y="149"/>
                  </a:lnTo>
                  <a:lnTo>
                    <a:pt x="25" y="148"/>
                  </a:lnTo>
                  <a:lnTo>
                    <a:pt x="25" y="146"/>
                  </a:lnTo>
                  <a:lnTo>
                    <a:pt x="20" y="110"/>
                  </a:lnTo>
                  <a:lnTo>
                    <a:pt x="12" y="73"/>
                  </a:lnTo>
                  <a:lnTo>
                    <a:pt x="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4" name="Freeform 101"/>
            <p:cNvSpPr>
              <a:spLocks/>
            </p:cNvSpPr>
            <p:nvPr/>
          </p:nvSpPr>
          <p:spPr bwMode="auto">
            <a:xfrm>
              <a:off x="6045" y="2479"/>
              <a:ext cx="381" cy="173"/>
            </a:xfrm>
            <a:custGeom>
              <a:avLst/>
              <a:gdLst>
                <a:gd name="T0" fmla="*/ 381 w 381"/>
                <a:gd name="T1" fmla="*/ 0 h 173"/>
                <a:gd name="T2" fmla="*/ 372 w 381"/>
                <a:gd name="T3" fmla="*/ 4 h 173"/>
                <a:gd name="T4" fmla="*/ 362 w 381"/>
                <a:gd name="T5" fmla="*/ 9 h 173"/>
                <a:gd name="T6" fmla="*/ 353 w 381"/>
                <a:gd name="T7" fmla="*/ 14 h 173"/>
                <a:gd name="T8" fmla="*/ 345 w 381"/>
                <a:gd name="T9" fmla="*/ 19 h 173"/>
                <a:gd name="T10" fmla="*/ 336 w 381"/>
                <a:gd name="T11" fmla="*/ 26 h 173"/>
                <a:gd name="T12" fmla="*/ 327 w 381"/>
                <a:gd name="T13" fmla="*/ 32 h 173"/>
                <a:gd name="T14" fmla="*/ 320 w 381"/>
                <a:gd name="T15" fmla="*/ 38 h 173"/>
                <a:gd name="T16" fmla="*/ 311 w 381"/>
                <a:gd name="T17" fmla="*/ 44 h 173"/>
                <a:gd name="T18" fmla="*/ 299 w 381"/>
                <a:gd name="T19" fmla="*/ 53 h 173"/>
                <a:gd name="T20" fmla="*/ 287 w 381"/>
                <a:gd name="T21" fmla="*/ 60 h 173"/>
                <a:gd name="T22" fmla="*/ 276 w 381"/>
                <a:gd name="T23" fmla="*/ 67 h 173"/>
                <a:gd name="T24" fmla="*/ 264 w 381"/>
                <a:gd name="T25" fmla="*/ 73 h 173"/>
                <a:gd name="T26" fmla="*/ 252 w 381"/>
                <a:gd name="T27" fmla="*/ 79 h 173"/>
                <a:gd name="T28" fmla="*/ 239 w 381"/>
                <a:gd name="T29" fmla="*/ 85 h 173"/>
                <a:gd name="T30" fmla="*/ 227 w 381"/>
                <a:gd name="T31" fmla="*/ 91 h 173"/>
                <a:gd name="T32" fmla="*/ 214 w 381"/>
                <a:gd name="T33" fmla="*/ 95 h 173"/>
                <a:gd name="T34" fmla="*/ 189 w 381"/>
                <a:gd name="T35" fmla="*/ 104 h 173"/>
                <a:gd name="T36" fmla="*/ 164 w 381"/>
                <a:gd name="T37" fmla="*/ 113 h 173"/>
                <a:gd name="T38" fmla="*/ 138 w 381"/>
                <a:gd name="T39" fmla="*/ 119 h 173"/>
                <a:gd name="T40" fmla="*/ 113 w 381"/>
                <a:gd name="T41" fmla="*/ 126 h 173"/>
                <a:gd name="T42" fmla="*/ 86 w 381"/>
                <a:gd name="T43" fmla="*/ 132 h 173"/>
                <a:gd name="T44" fmla="*/ 60 w 381"/>
                <a:gd name="T45" fmla="*/ 139 h 173"/>
                <a:gd name="T46" fmla="*/ 35 w 381"/>
                <a:gd name="T47" fmla="*/ 145 h 173"/>
                <a:gd name="T48" fmla="*/ 10 w 381"/>
                <a:gd name="T49" fmla="*/ 154 h 173"/>
                <a:gd name="T50" fmla="*/ 4 w 381"/>
                <a:gd name="T51" fmla="*/ 158 h 173"/>
                <a:gd name="T52" fmla="*/ 0 w 381"/>
                <a:gd name="T53" fmla="*/ 166 h 173"/>
                <a:gd name="T54" fmla="*/ 0 w 381"/>
                <a:gd name="T55" fmla="*/ 171 h 173"/>
                <a:gd name="T56" fmla="*/ 7 w 381"/>
                <a:gd name="T57" fmla="*/ 173 h 173"/>
                <a:gd name="T58" fmla="*/ 32 w 381"/>
                <a:gd name="T59" fmla="*/ 170 h 173"/>
                <a:gd name="T60" fmla="*/ 57 w 381"/>
                <a:gd name="T61" fmla="*/ 164 h 173"/>
                <a:gd name="T62" fmla="*/ 82 w 381"/>
                <a:gd name="T63" fmla="*/ 157 h 173"/>
                <a:gd name="T64" fmla="*/ 108 w 381"/>
                <a:gd name="T65" fmla="*/ 148 h 173"/>
                <a:gd name="T66" fmla="*/ 132 w 381"/>
                <a:gd name="T67" fmla="*/ 138 h 173"/>
                <a:gd name="T68" fmla="*/ 157 w 381"/>
                <a:gd name="T69" fmla="*/ 127 h 173"/>
                <a:gd name="T70" fmla="*/ 180 w 381"/>
                <a:gd name="T71" fmla="*/ 119 h 173"/>
                <a:gd name="T72" fmla="*/ 204 w 381"/>
                <a:gd name="T73" fmla="*/ 108 h 173"/>
                <a:gd name="T74" fmla="*/ 214 w 381"/>
                <a:gd name="T75" fmla="*/ 104 h 173"/>
                <a:gd name="T76" fmla="*/ 223 w 381"/>
                <a:gd name="T77" fmla="*/ 100 h 173"/>
                <a:gd name="T78" fmla="*/ 233 w 381"/>
                <a:gd name="T79" fmla="*/ 95 h 173"/>
                <a:gd name="T80" fmla="*/ 243 w 381"/>
                <a:gd name="T81" fmla="*/ 89 h 173"/>
                <a:gd name="T82" fmla="*/ 252 w 381"/>
                <a:gd name="T83" fmla="*/ 85 h 173"/>
                <a:gd name="T84" fmla="*/ 262 w 381"/>
                <a:gd name="T85" fmla="*/ 79 h 173"/>
                <a:gd name="T86" fmla="*/ 271 w 381"/>
                <a:gd name="T87" fmla="*/ 73 h 173"/>
                <a:gd name="T88" fmla="*/ 280 w 381"/>
                <a:gd name="T89" fmla="*/ 67 h 173"/>
                <a:gd name="T90" fmla="*/ 293 w 381"/>
                <a:gd name="T91" fmla="*/ 58 h 173"/>
                <a:gd name="T92" fmla="*/ 305 w 381"/>
                <a:gd name="T93" fmla="*/ 50 h 173"/>
                <a:gd name="T94" fmla="*/ 318 w 381"/>
                <a:gd name="T95" fmla="*/ 41 h 173"/>
                <a:gd name="T96" fmla="*/ 330 w 381"/>
                <a:gd name="T97" fmla="*/ 32 h 173"/>
                <a:gd name="T98" fmla="*/ 343 w 381"/>
                <a:gd name="T99" fmla="*/ 23 h 173"/>
                <a:gd name="T100" fmla="*/ 355 w 381"/>
                <a:gd name="T101" fmla="*/ 14 h 173"/>
                <a:gd name="T102" fmla="*/ 368 w 381"/>
                <a:gd name="T103" fmla="*/ 7 h 173"/>
                <a:gd name="T104" fmla="*/ 381 w 381"/>
                <a:gd name="T105" fmla="*/ 0 h 173"/>
                <a:gd name="T106" fmla="*/ 381 w 381"/>
                <a:gd name="T107" fmla="*/ 0 h 173"/>
                <a:gd name="T108" fmla="*/ 381 w 381"/>
                <a:gd name="T109" fmla="*/ 0 h 173"/>
                <a:gd name="T110" fmla="*/ 381 w 381"/>
                <a:gd name="T111" fmla="*/ 0 h 173"/>
                <a:gd name="T112" fmla="*/ 381 w 381"/>
                <a:gd name="T113" fmla="*/ 0 h 173"/>
                <a:gd name="T114" fmla="*/ 381 w 381"/>
                <a:gd name="T115" fmla="*/ 0 h 1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81" h="173">
                  <a:moveTo>
                    <a:pt x="381" y="0"/>
                  </a:moveTo>
                  <a:lnTo>
                    <a:pt x="372" y="4"/>
                  </a:lnTo>
                  <a:lnTo>
                    <a:pt x="362" y="9"/>
                  </a:lnTo>
                  <a:lnTo>
                    <a:pt x="353" y="14"/>
                  </a:lnTo>
                  <a:lnTo>
                    <a:pt x="345" y="19"/>
                  </a:lnTo>
                  <a:lnTo>
                    <a:pt x="336" y="26"/>
                  </a:lnTo>
                  <a:lnTo>
                    <a:pt x="327" y="32"/>
                  </a:lnTo>
                  <a:lnTo>
                    <a:pt x="320" y="38"/>
                  </a:lnTo>
                  <a:lnTo>
                    <a:pt x="311" y="44"/>
                  </a:lnTo>
                  <a:lnTo>
                    <a:pt x="299" y="53"/>
                  </a:lnTo>
                  <a:lnTo>
                    <a:pt x="287" y="60"/>
                  </a:lnTo>
                  <a:lnTo>
                    <a:pt x="276" y="67"/>
                  </a:lnTo>
                  <a:lnTo>
                    <a:pt x="264" y="73"/>
                  </a:lnTo>
                  <a:lnTo>
                    <a:pt x="252" y="79"/>
                  </a:lnTo>
                  <a:lnTo>
                    <a:pt x="239" y="85"/>
                  </a:lnTo>
                  <a:lnTo>
                    <a:pt x="227" y="91"/>
                  </a:lnTo>
                  <a:lnTo>
                    <a:pt x="214" y="95"/>
                  </a:lnTo>
                  <a:lnTo>
                    <a:pt x="189" y="104"/>
                  </a:lnTo>
                  <a:lnTo>
                    <a:pt x="164" y="113"/>
                  </a:lnTo>
                  <a:lnTo>
                    <a:pt x="138" y="119"/>
                  </a:lnTo>
                  <a:lnTo>
                    <a:pt x="113" y="126"/>
                  </a:lnTo>
                  <a:lnTo>
                    <a:pt x="86" y="132"/>
                  </a:lnTo>
                  <a:lnTo>
                    <a:pt x="60" y="139"/>
                  </a:lnTo>
                  <a:lnTo>
                    <a:pt x="35" y="145"/>
                  </a:lnTo>
                  <a:lnTo>
                    <a:pt x="10" y="154"/>
                  </a:lnTo>
                  <a:lnTo>
                    <a:pt x="4" y="158"/>
                  </a:lnTo>
                  <a:lnTo>
                    <a:pt x="0" y="166"/>
                  </a:lnTo>
                  <a:lnTo>
                    <a:pt x="0" y="171"/>
                  </a:lnTo>
                  <a:lnTo>
                    <a:pt x="7" y="173"/>
                  </a:lnTo>
                  <a:lnTo>
                    <a:pt x="32" y="170"/>
                  </a:lnTo>
                  <a:lnTo>
                    <a:pt x="57" y="164"/>
                  </a:lnTo>
                  <a:lnTo>
                    <a:pt x="82" y="157"/>
                  </a:lnTo>
                  <a:lnTo>
                    <a:pt x="108" y="148"/>
                  </a:lnTo>
                  <a:lnTo>
                    <a:pt x="132" y="138"/>
                  </a:lnTo>
                  <a:lnTo>
                    <a:pt x="157" y="127"/>
                  </a:lnTo>
                  <a:lnTo>
                    <a:pt x="180" y="119"/>
                  </a:lnTo>
                  <a:lnTo>
                    <a:pt x="204" y="108"/>
                  </a:lnTo>
                  <a:lnTo>
                    <a:pt x="214" y="104"/>
                  </a:lnTo>
                  <a:lnTo>
                    <a:pt x="223" y="100"/>
                  </a:lnTo>
                  <a:lnTo>
                    <a:pt x="233" y="95"/>
                  </a:lnTo>
                  <a:lnTo>
                    <a:pt x="243" y="89"/>
                  </a:lnTo>
                  <a:lnTo>
                    <a:pt x="252" y="85"/>
                  </a:lnTo>
                  <a:lnTo>
                    <a:pt x="262" y="79"/>
                  </a:lnTo>
                  <a:lnTo>
                    <a:pt x="271" y="73"/>
                  </a:lnTo>
                  <a:lnTo>
                    <a:pt x="280" y="67"/>
                  </a:lnTo>
                  <a:lnTo>
                    <a:pt x="293" y="58"/>
                  </a:lnTo>
                  <a:lnTo>
                    <a:pt x="305" y="50"/>
                  </a:lnTo>
                  <a:lnTo>
                    <a:pt x="318" y="41"/>
                  </a:lnTo>
                  <a:lnTo>
                    <a:pt x="330" y="32"/>
                  </a:lnTo>
                  <a:lnTo>
                    <a:pt x="343" y="23"/>
                  </a:lnTo>
                  <a:lnTo>
                    <a:pt x="355" y="14"/>
                  </a:lnTo>
                  <a:lnTo>
                    <a:pt x="368" y="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5" name="Freeform 102"/>
            <p:cNvSpPr>
              <a:spLocks/>
            </p:cNvSpPr>
            <p:nvPr/>
          </p:nvSpPr>
          <p:spPr bwMode="auto">
            <a:xfrm>
              <a:off x="6095" y="2620"/>
              <a:ext cx="25" cy="173"/>
            </a:xfrm>
            <a:custGeom>
              <a:avLst/>
              <a:gdLst>
                <a:gd name="T0" fmla="*/ 5 w 25"/>
                <a:gd name="T1" fmla="*/ 0 h 173"/>
                <a:gd name="T2" fmla="*/ 3 w 25"/>
                <a:gd name="T3" fmla="*/ 42 h 173"/>
                <a:gd name="T4" fmla="*/ 0 w 25"/>
                <a:gd name="T5" fmla="*/ 88 h 173"/>
                <a:gd name="T6" fmla="*/ 3 w 25"/>
                <a:gd name="T7" fmla="*/ 133 h 173"/>
                <a:gd name="T8" fmla="*/ 16 w 25"/>
                <a:gd name="T9" fmla="*/ 173 h 173"/>
                <a:gd name="T10" fmla="*/ 19 w 25"/>
                <a:gd name="T11" fmla="*/ 173 h 173"/>
                <a:gd name="T12" fmla="*/ 22 w 25"/>
                <a:gd name="T13" fmla="*/ 171 h 173"/>
                <a:gd name="T14" fmla="*/ 25 w 25"/>
                <a:gd name="T15" fmla="*/ 170 h 173"/>
                <a:gd name="T16" fmla="*/ 25 w 25"/>
                <a:gd name="T17" fmla="*/ 167 h 173"/>
                <a:gd name="T18" fmla="*/ 14 w 25"/>
                <a:gd name="T19" fmla="*/ 126 h 173"/>
                <a:gd name="T20" fmla="*/ 8 w 25"/>
                <a:gd name="T21" fmla="*/ 85 h 173"/>
                <a:gd name="T22" fmla="*/ 7 w 25"/>
                <a:gd name="T23" fmla="*/ 42 h 173"/>
                <a:gd name="T24" fmla="*/ 5 w 25"/>
                <a:gd name="T25" fmla="*/ 0 h 173"/>
                <a:gd name="T26" fmla="*/ 5 w 25"/>
                <a:gd name="T27" fmla="*/ 0 h 173"/>
                <a:gd name="T28" fmla="*/ 5 w 25"/>
                <a:gd name="T29" fmla="*/ 0 h 173"/>
                <a:gd name="T30" fmla="*/ 5 w 25"/>
                <a:gd name="T31" fmla="*/ 0 h 173"/>
                <a:gd name="T32" fmla="*/ 5 w 25"/>
                <a:gd name="T33" fmla="*/ 0 h 173"/>
                <a:gd name="T34" fmla="*/ 5 w 25"/>
                <a:gd name="T35" fmla="*/ 0 h 17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73">
                  <a:moveTo>
                    <a:pt x="5" y="0"/>
                  </a:moveTo>
                  <a:lnTo>
                    <a:pt x="3" y="42"/>
                  </a:lnTo>
                  <a:lnTo>
                    <a:pt x="0" y="88"/>
                  </a:lnTo>
                  <a:lnTo>
                    <a:pt x="3" y="133"/>
                  </a:lnTo>
                  <a:lnTo>
                    <a:pt x="16" y="173"/>
                  </a:lnTo>
                  <a:lnTo>
                    <a:pt x="19" y="173"/>
                  </a:lnTo>
                  <a:lnTo>
                    <a:pt x="22" y="171"/>
                  </a:lnTo>
                  <a:lnTo>
                    <a:pt x="25" y="170"/>
                  </a:lnTo>
                  <a:lnTo>
                    <a:pt x="25" y="167"/>
                  </a:lnTo>
                  <a:lnTo>
                    <a:pt x="14" y="126"/>
                  </a:lnTo>
                  <a:lnTo>
                    <a:pt x="8" y="85"/>
                  </a:lnTo>
                  <a:lnTo>
                    <a:pt x="7" y="4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6" name="Freeform 103"/>
            <p:cNvSpPr>
              <a:spLocks/>
            </p:cNvSpPr>
            <p:nvPr/>
          </p:nvSpPr>
          <p:spPr bwMode="auto">
            <a:xfrm>
              <a:off x="6018" y="2605"/>
              <a:ext cx="122" cy="141"/>
            </a:xfrm>
            <a:custGeom>
              <a:avLst/>
              <a:gdLst>
                <a:gd name="T0" fmla="*/ 0 w 122"/>
                <a:gd name="T1" fmla="*/ 141 h 141"/>
                <a:gd name="T2" fmla="*/ 9 w 122"/>
                <a:gd name="T3" fmla="*/ 138 h 141"/>
                <a:gd name="T4" fmla="*/ 15 w 122"/>
                <a:gd name="T5" fmla="*/ 135 h 141"/>
                <a:gd name="T6" fmla="*/ 22 w 122"/>
                <a:gd name="T7" fmla="*/ 133 h 141"/>
                <a:gd name="T8" fmla="*/ 30 w 122"/>
                <a:gd name="T9" fmla="*/ 132 h 141"/>
                <a:gd name="T10" fmla="*/ 36 w 122"/>
                <a:gd name="T11" fmla="*/ 129 h 141"/>
                <a:gd name="T12" fmla="*/ 41 w 122"/>
                <a:gd name="T13" fmla="*/ 128 h 141"/>
                <a:gd name="T14" fmla="*/ 46 w 122"/>
                <a:gd name="T15" fmla="*/ 125 h 141"/>
                <a:gd name="T16" fmla="*/ 52 w 122"/>
                <a:gd name="T17" fmla="*/ 123 h 141"/>
                <a:gd name="T18" fmla="*/ 58 w 122"/>
                <a:gd name="T19" fmla="*/ 122 h 141"/>
                <a:gd name="T20" fmla="*/ 62 w 122"/>
                <a:gd name="T21" fmla="*/ 119 h 141"/>
                <a:gd name="T22" fmla="*/ 66 w 122"/>
                <a:gd name="T23" fmla="*/ 116 h 141"/>
                <a:gd name="T24" fmla="*/ 71 w 122"/>
                <a:gd name="T25" fmla="*/ 113 h 141"/>
                <a:gd name="T26" fmla="*/ 72 w 122"/>
                <a:gd name="T27" fmla="*/ 111 h 141"/>
                <a:gd name="T28" fmla="*/ 75 w 122"/>
                <a:gd name="T29" fmla="*/ 108 h 141"/>
                <a:gd name="T30" fmla="*/ 77 w 122"/>
                <a:gd name="T31" fmla="*/ 107 h 141"/>
                <a:gd name="T32" fmla="*/ 78 w 122"/>
                <a:gd name="T33" fmla="*/ 106 h 141"/>
                <a:gd name="T34" fmla="*/ 81 w 122"/>
                <a:gd name="T35" fmla="*/ 104 h 141"/>
                <a:gd name="T36" fmla="*/ 84 w 122"/>
                <a:gd name="T37" fmla="*/ 104 h 141"/>
                <a:gd name="T38" fmla="*/ 84 w 122"/>
                <a:gd name="T39" fmla="*/ 104 h 141"/>
                <a:gd name="T40" fmla="*/ 81 w 122"/>
                <a:gd name="T41" fmla="*/ 106 h 141"/>
                <a:gd name="T42" fmla="*/ 93 w 122"/>
                <a:gd name="T43" fmla="*/ 101 h 141"/>
                <a:gd name="T44" fmla="*/ 103 w 122"/>
                <a:gd name="T45" fmla="*/ 94 h 141"/>
                <a:gd name="T46" fmla="*/ 112 w 122"/>
                <a:gd name="T47" fmla="*/ 84 h 141"/>
                <a:gd name="T48" fmla="*/ 118 w 122"/>
                <a:gd name="T49" fmla="*/ 72 h 141"/>
                <a:gd name="T50" fmla="*/ 121 w 122"/>
                <a:gd name="T51" fmla="*/ 60 h 141"/>
                <a:gd name="T52" fmla="*/ 122 w 122"/>
                <a:gd name="T53" fmla="*/ 47 h 141"/>
                <a:gd name="T54" fmla="*/ 121 w 122"/>
                <a:gd name="T55" fmla="*/ 35 h 141"/>
                <a:gd name="T56" fmla="*/ 116 w 122"/>
                <a:gd name="T57" fmla="*/ 23 h 141"/>
                <a:gd name="T58" fmla="*/ 107 w 122"/>
                <a:gd name="T59" fmla="*/ 12 h 141"/>
                <a:gd name="T60" fmla="*/ 96 w 122"/>
                <a:gd name="T61" fmla="*/ 4 h 141"/>
                <a:gd name="T62" fmla="*/ 82 w 122"/>
                <a:gd name="T63" fmla="*/ 0 h 141"/>
                <a:gd name="T64" fmla="*/ 69 w 122"/>
                <a:gd name="T65" fmla="*/ 0 h 141"/>
                <a:gd name="T66" fmla="*/ 55 w 122"/>
                <a:gd name="T67" fmla="*/ 3 h 141"/>
                <a:gd name="T68" fmla="*/ 43 w 122"/>
                <a:gd name="T69" fmla="*/ 10 h 141"/>
                <a:gd name="T70" fmla="*/ 31 w 122"/>
                <a:gd name="T71" fmla="*/ 19 h 141"/>
                <a:gd name="T72" fmla="*/ 22 w 122"/>
                <a:gd name="T73" fmla="*/ 31 h 141"/>
                <a:gd name="T74" fmla="*/ 16 w 122"/>
                <a:gd name="T75" fmla="*/ 44 h 141"/>
                <a:gd name="T76" fmla="*/ 14 w 122"/>
                <a:gd name="T77" fmla="*/ 59 h 141"/>
                <a:gd name="T78" fmla="*/ 11 w 122"/>
                <a:gd name="T79" fmla="*/ 72 h 141"/>
                <a:gd name="T80" fmla="*/ 9 w 122"/>
                <a:gd name="T81" fmla="*/ 86 h 141"/>
                <a:gd name="T82" fmla="*/ 9 w 122"/>
                <a:gd name="T83" fmla="*/ 91 h 141"/>
                <a:gd name="T84" fmla="*/ 6 w 122"/>
                <a:gd name="T85" fmla="*/ 95 h 141"/>
                <a:gd name="T86" fmla="*/ 5 w 122"/>
                <a:gd name="T87" fmla="*/ 101 h 141"/>
                <a:gd name="T88" fmla="*/ 3 w 122"/>
                <a:gd name="T89" fmla="*/ 106 h 141"/>
                <a:gd name="T90" fmla="*/ 2 w 122"/>
                <a:gd name="T91" fmla="*/ 114 h 141"/>
                <a:gd name="T92" fmla="*/ 2 w 122"/>
                <a:gd name="T93" fmla="*/ 123 h 141"/>
                <a:gd name="T94" fmla="*/ 0 w 122"/>
                <a:gd name="T95" fmla="*/ 132 h 141"/>
                <a:gd name="T96" fmla="*/ 0 w 122"/>
                <a:gd name="T97" fmla="*/ 141 h 141"/>
                <a:gd name="T98" fmla="*/ 0 w 122"/>
                <a:gd name="T99" fmla="*/ 141 h 141"/>
                <a:gd name="T100" fmla="*/ 0 w 122"/>
                <a:gd name="T101" fmla="*/ 141 h 141"/>
                <a:gd name="T102" fmla="*/ 0 w 122"/>
                <a:gd name="T103" fmla="*/ 141 h 141"/>
                <a:gd name="T104" fmla="*/ 0 w 122"/>
                <a:gd name="T105" fmla="*/ 141 h 141"/>
                <a:gd name="T106" fmla="*/ 0 w 122"/>
                <a:gd name="T107" fmla="*/ 141 h 14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2" h="141">
                  <a:moveTo>
                    <a:pt x="0" y="141"/>
                  </a:moveTo>
                  <a:lnTo>
                    <a:pt x="9" y="138"/>
                  </a:lnTo>
                  <a:lnTo>
                    <a:pt x="15" y="135"/>
                  </a:lnTo>
                  <a:lnTo>
                    <a:pt x="22" y="133"/>
                  </a:lnTo>
                  <a:lnTo>
                    <a:pt x="30" y="132"/>
                  </a:lnTo>
                  <a:lnTo>
                    <a:pt x="36" y="129"/>
                  </a:lnTo>
                  <a:lnTo>
                    <a:pt x="41" y="128"/>
                  </a:lnTo>
                  <a:lnTo>
                    <a:pt x="46" y="125"/>
                  </a:lnTo>
                  <a:lnTo>
                    <a:pt x="52" y="123"/>
                  </a:lnTo>
                  <a:lnTo>
                    <a:pt x="58" y="122"/>
                  </a:lnTo>
                  <a:lnTo>
                    <a:pt x="62" y="119"/>
                  </a:lnTo>
                  <a:lnTo>
                    <a:pt x="66" y="116"/>
                  </a:lnTo>
                  <a:lnTo>
                    <a:pt x="71" y="113"/>
                  </a:lnTo>
                  <a:lnTo>
                    <a:pt x="72" y="111"/>
                  </a:lnTo>
                  <a:lnTo>
                    <a:pt x="75" y="108"/>
                  </a:lnTo>
                  <a:lnTo>
                    <a:pt x="77" y="107"/>
                  </a:lnTo>
                  <a:lnTo>
                    <a:pt x="78" y="106"/>
                  </a:lnTo>
                  <a:lnTo>
                    <a:pt x="81" y="104"/>
                  </a:lnTo>
                  <a:lnTo>
                    <a:pt x="84" y="104"/>
                  </a:lnTo>
                  <a:lnTo>
                    <a:pt x="81" y="106"/>
                  </a:lnTo>
                  <a:lnTo>
                    <a:pt x="93" y="101"/>
                  </a:lnTo>
                  <a:lnTo>
                    <a:pt x="103" y="94"/>
                  </a:lnTo>
                  <a:lnTo>
                    <a:pt x="112" y="84"/>
                  </a:lnTo>
                  <a:lnTo>
                    <a:pt x="118" y="72"/>
                  </a:lnTo>
                  <a:lnTo>
                    <a:pt x="121" y="60"/>
                  </a:lnTo>
                  <a:lnTo>
                    <a:pt x="122" y="47"/>
                  </a:lnTo>
                  <a:lnTo>
                    <a:pt x="121" y="35"/>
                  </a:lnTo>
                  <a:lnTo>
                    <a:pt x="116" y="23"/>
                  </a:lnTo>
                  <a:lnTo>
                    <a:pt x="107" y="12"/>
                  </a:lnTo>
                  <a:lnTo>
                    <a:pt x="96" y="4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55" y="3"/>
                  </a:lnTo>
                  <a:lnTo>
                    <a:pt x="43" y="10"/>
                  </a:lnTo>
                  <a:lnTo>
                    <a:pt x="31" y="19"/>
                  </a:lnTo>
                  <a:lnTo>
                    <a:pt x="22" y="31"/>
                  </a:lnTo>
                  <a:lnTo>
                    <a:pt x="16" y="44"/>
                  </a:lnTo>
                  <a:lnTo>
                    <a:pt x="14" y="59"/>
                  </a:lnTo>
                  <a:lnTo>
                    <a:pt x="11" y="72"/>
                  </a:lnTo>
                  <a:lnTo>
                    <a:pt x="9" y="86"/>
                  </a:lnTo>
                  <a:lnTo>
                    <a:pt x="9" y="91"/>
                  </a:lnTo>
                  <a:lnTo>
                    <a:pt x="6" y="95"/>
                  </a:lnTo>
                  <a:lnTo>
                    <a:pt x="5" y="101"/>
                  </a:lnTo>
                  <a:lnTo>
                    <a:pt x="3" y="106"/>
                  </a:lnTo>
                  <a:lnTo>
                    <a:pt x="2" y="114"/>
                  </a:lnTo>
                  <a:lnTo>
                    <a:pt x="2" y="123"/>
                  </a:lnTo>
                  <a:lnTo>
                    <a:pt x="0" y="132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7" name="Freeform 104"/>
            <p:cNvSpPr>
              <a:spLocks/>
            </p:cNvSpPr>
            <p:nvPr/>
          </p:nvSpPr>
          <p:spPr bwMode="auto">
            <a:xfrm>
              <a:off x="5952" y="2628"/>
              <a:ext cx="147" cy="74"/>
            </a:xfrm>
            <a:custGeom>
              <a:avLst/>
              <a:gdLst>
                <a:gd name="T0" fmla="*/ 0 w 147"/>
                <a:gd name="T1" fmla="*/ 74 h 74"/>
                <a:gd name="T2" fmla="*/ 6 w 147"/>
                <a:gd name="T3" fmla="*/ 71 h 74"/>
                <a:gd name="T4" fmla="*/ 12 w 147"/>
                <a:gd name="T5" fmla="*/ 69 h 74"/>
                <a:gd name="T6" fmla="*/ 18 w 147"/>
                <a:gd name="T7" fmla="*/ 66 h 74"/>
                <a:gd name="T8" fmla="*/ 24 w 147"/>
                <a:gd name="T9" fmla="*/ 62 h 74"/>
                <a:gd name="T10" fmla="*/ 28 w 147"/>
                <a:gd name="T11" fmla="*/ 59 h 74"/>
                <a:gd name="T12" fmla="*/ 34 w 147"/>
                <a:gd name="T13" fmla="*/ 56 h 74"/>
                <a:gd name="T14" fmla="*/ 40 w 147"/>
                <a:gd name="T15" fmla="*/ 52 h 74"/>
                <a:gd name="T16" fmla="*/ 44 w 147"/>
                <a:gd name="T17" fmla="*/ 47 h 74"/>
                <a:gd name="T18" fmla="*/ 56 w 147"/>
                <a:gd name="T19" fmla="*/ 40 h 74"/>
                <a:gd name="T20" fmla="*/ 66 w 147"/>
                <a:gd name="T21" fmla="*/ 33 h 74"/>
                <a:gd name="T22" fmla="*/ 78 w 147"/>
                <a:gd name="T23" fmla="*/ 27 h 74"/>
                <a:gd name="T24" fmla="*/ 90 w 147"/>
                <a:gd name="T25" fmla="*/ 22 h 74"/>
                <a:gd name="T26" fmla="*/ 102 w 147"/>
                <a:gd name="T27" fmla="*/ 19 h 74"/>
                <a:gd name="T28" fmla="*/ 115 w 147"/>
                <a:gd name="T29" fmla="*/ 17 h 74"/>
                <a:gd name="T30" fmla="*/ 126 w 147"/>
                <a:gd name="T31" fmla="*/ 15 h 74"/>
                <a:gd name="T32" fmla="*/ 140 w 147"/>
                <a:gd name="T33" fmla="*/ 12 h 74"/>
                <a:gd name="T34" fmla="*/ 143 w 147"/>
                <a:gd name="T35" fmla="*/ 9 h 74"/>
                <a:gd name="T36" fmla="*/ 146 w 147"/>
                <a:gd name="T37" fmla="*/ 6 h 74"/>
                <a:gd name="T38" fmla="*/ 147 w 147"/>
                <a:gd name="T39" fmla="*/ 3 h 74"/>
                <a:gd name="T40" fmla="*/ 144 w 147"/>
                <a:gd name="T41" fmla="*/ 2 h 74"/>
                <a:gd name="T42" fmla="*/ 135 w 147"/>
                <a:gd name="T43" fmla="*/ 0 h 74"/>
                <a:gd name="T44" fmla="*/ 125 w 147"/>
                <a:gd name="T45" fmla="*/ 0 h 74"/>
                <a:gd name="T46" fmla="*/ 116 w 147"/>
                <a:gd name="T47" fmla="*/ 0 h 74"/>
                <a:gd name="T48" fmla="*/ 107 w 147"/>
                <a:gd name="T49" fmla="*/ 2 h 74"/>
                <a:gd name="T50" fmla="*/ 99 w 147"/>
                <a:gd name="T51" fmla="*/ 3 h 74"/>
                <a:gd name="T52" fmla="*/ 90 w 147"/>
                <a:gd name="T53" fmla="*/ 6 h 74"/>
                <a:gd name="T54" fmla="*/ 82 w 147"/>
                <a:gd name="T55" fmla="*/ 9 h 74"/>
                <a:gd name="T56" fmla="*/ 74 w 147"/>
                <a:gd name="T57" fmla="*/ 14 h 74"/>
                <a:gd name="T58" fmla="*/ 63 w 147"/>
                <a:gd name="T59" fmla="*/ 21 h 74"/>
                <a:gd name="T60" fmla="*/ 55 w 147"/>
                <a:gd name="T61" fmla="*/ 28 h 74"/>
                <a:gd name="T62" fmla="*/ 46 w 147"/>
                <a:gd name="T63" fmla="*/ 36 h 74"/>
                <a:gd name="T64" fmla="*/ 37 w 147"/>
                <a:gd name="T65" fmla="*/ 44 h 74"/>
                <a:gd name="T66" fmla="*/ 30 w 147"/>
                <a:gd name="T67" fmla="*/ 53 h 74"/>
                <a:gd name="T68" fmla="*/ 21 w 147"/>
                <a:gd name="T69" fmla="*/ 61 h 74"/>
                <a:gd name="T70" fmla="*/ 11 w 147"/>
                <a:gd name="T71" fmla="*/ 68 h 74"/>
                <a:gd name="T72" fmla="*/ 0 w 147"/>
                <a:gd name="T73" fmla="*/ 74 h 74"/>
                <a:gd name="T74" fmla="*/ 0 w 147"/>
                <a:gd name="T75" fmla="*/ 74 h 74"/>
                <a:gd name="T76" fmla="*/ 0 w 147"/>
                <a:gd name="T77" fmla="*/ 74 h 74"/>
                <a:gd name="T78" fmla="*/ 0 w 147"/>
                <a:gd name="T79" fmla="*/ 74 h 74"/>
                <a:gd name="T80" fmla="*/ 0 w 147"/>
                <a:gd name="T81" fmla="*/ 74 h 74"/>
                <a:gd name="T82" fmla="*/ 0 w 147"/>
                <a:gd name="T83" fmla="*/ 74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7" h="74">
                  <a:moveTo>
                    <a:pt x="0" y="74"/>
                  </a:moveTo>
                  <a:lnTo>
                    <a:pt x="6" y="71"/>
                  </a:lnTo>
                  <a:lnTo>
                    <a:pt x="12" y="69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8" y="59"/>
                  </a:lnTo>
                  <a:lnTo>
                    <a:pt x="34" y="56"/>
                  </a:lnTo>
                  <a:lnTo>
                    <a:pt x="40" y="52"/>
                  </a:lnTo>
                  <a:lnTo>
                    <a:pt x="44" y="47"/>
                  </a:lnTo>
                  <a:lnTo>
                    <a:pt x="56" y="40"/>
                  </a:lnTo>
                  <a:lnTo>
                    <a:pt x="66" y="33"/>
                  </a:lnTo>
                  <a:lnTo>
                    <a:pt x="78" y="27"/>
                  </a:lnTo>
                  <a:lnTo>
                    <a:pt x="90" y="22"/>
                  </a:lnTo>
                  <a:lnTo>
                    <a:pt x="102" y="19"/>
                  </a:lnTo>
                  <a:lnTo>
                    <a:pt x="115" y="17"/>
                  </a:lnTo>
                  <a:lnTo>
                    <a:pt x="126" y="15"/>
                  </a:lnTo>
                  <a:lnTo>
                    <a:pt x="140" y="12"/>
                  </a:lnTo>
                  <a:lnTo>
                    <a:pt x="143" y="9"/>
                  </a:lnTo>
                  <a:lnTo>
                    <a:pt x="146" y="6"/>
                  </a:lnTo>
                  <a:lnTo>
                    <a:pt x="147" y="3"/>
                  </a:lnTo>
                  <a:lnTo>
                    <a:pt x="144" y="2"/>
                  </a:lnTo>
                  <a:lnTo>
                    <a:pt x="135" y="0"/>
                  </a:lnTo>
                  <a:lnTo>
                    <a:pt x="125" y="0"/>
                  </a:lnTo>
                  <a:lnTo>
                    <a:pt x="116" y="0"/>
                  </a:lnTo>
                  <a:lnTo>
                    <a:pt x="107" y="2"/>
                  </a:lnTo>
                  <a:lnTo>
                    <a:pt x="99" y="3"/>
                  </a:lnTo>
                  <a:lnTo>
                    <a:pt x="90" y="6"/>
                  </a:lnTo>
                  <a:lnTo>
                    <a:pt x="82" y="9"/>
                  </a:lnTo>
                  <a:lnTo>
                    <a:pt x="74" y="14"/>
                  </a:lnTo>
                  <a:lnTo>
                    <a:pt x="63" y="21"/>
                  </a:lnTo>
                  <a:lnTo>
                    <a:pt x="55" y="28"/>
                  </a:lnTo>
                  <a:lnTo>
                    <a:pt x="46" y="36"/>
                  </a:lnTo>
                  <a:lnTo>
                    <a:pt x="37" y="44"/>
                  </a:lnTo>
                  <a:lnTo>
                    <a:pt x="30" y="53"/>
                  </a:lnTo>
                  <a:lnTo>
                    <a:pt x="21" y="61"/>
                  </a:lnTo>
                  <a:lnTo>
                    <a:pt x="11" y="6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8" name="Freeform 105"/>
            <p:cNvSpPr>
              <a:spLocks/>
            </p:cNvSpPr>
            <p:nvPr/>
          </p:nvSpPr>
          <p:spPr bwMode="auto">
            <a:xfrm>
              <a:off x="5804" y="2540"/>
              <a:ext cx="250" cy="883"/>
            </a:xfrm>
            <a:custGeom>
              <a:avLst/>
              <a:gdLst>
                <a:gd name="T0" fmla="*/ 250 w 250"/>
                <a:gd name="T1" fmla="*/ 0 h 883"/>
                <a:gd name="T2" fmla="*/ 232 w 250"/>
                <a:gd name="T3" fmla="*/ 24 h 883"/>
                <a:gd name="T4" fmla="*/ 216 w 250"/>
                <a:gd name="T5" fmla="*/ 49 h 883"/>
                <a:gd name="T6" fmla="*/ 200 w 250"/>
                <a:gd name="T7" fmla="*/ 72 h 883"/>
                <a:gd name="T8" fmla="*/ 184 w 250"/>
                <a:gd name="T9" fmla="*/ 97 h 883"/>
                <a:gd name="T10" fmla="*/ 167 w 250"/>
                <a:gd name="T11" fmla="*/ 122 h 883"/>
                <a:gd name="T12" fmla="*/ 151 w 250"/>
                <a:gd name="T13" fmla="*/ 149 h 883"/>
                <a:gd name="T14" fmla="*/ 137 w 250"/>
                <a:gd name="T15" fmla="*/ 173 h 883"/>
                <a:gd name="T16" fmla="*/ 122 w 250"/>
                <a:gd name="T17" fmla="*/ 198 h 883"/>
                <a:gd name="T18" fmla="*/ 109 w 250"/>
                <a:gd name="T19" fmla="*/ 222 h 883"/>
                <a:gd name="T20" fmla="*/ 97 w 250"/>
                <a:gd name="T21" fmla="*/ 248 h 883"/>
                <a:gd name="T22" fmla="*/ 88 w 250"/>
                <a:gd name="T23" fmla="*/ 273 h 883"/>
                <a:gd name="T24" fmla="*/ 78 w 250"/>
                <a:gd name="T25" fmla="*/ 300 h 883"/>
                <a:gd name="T26" fmla="*/ 69 w 250"/>
                <a:gd name="T27" fmla="*/ 326 h 883"/>
                <a:gd name="T28" fmla="*/ 62 w 250"/>
                <a:gd name="T29" fmla="*/ 354 h 883"/>
                <a:gd name="T30" fmla="*/ 54 w 250"/>
                <a:gd name="T31" fmla="*/ 380 h 883"/>
                <a:gd name="T32" fmla="*/ 46 w 250"/>
                <a:gd name="T33" fmla="*/ 407 h 883"/>
                <a:gd name="T34" fmla="*/ 29 w 250"/>
                <a:gd name="T35" fmla="*/ 465 h 883"/>
                <a:gd name="T36" fmla="*/ 19 w 250"/>
                <a:gd name="T37" fmla="*/ 524 h 883"/>
                <a:gd name="T38" fmla="*/ 10 w 250"/>
                <a:gd name="T39" fmla="*/ 584 h 883"/>
                <a:gd name="T40" fmla="*/ 4 w 250"/>
                <a:gd name="T41" fmla="*/ 644 h 883"/>
                <a:gd name="T42" fmla="*/ 0 w 250"/>
                <a:gd name="T43" fmla="*/ 703 h 883"/>
                <a:gd name="T44" fmla="*/ 0 w 250"/>
                <a:gd name="T45" fmla="*/ 762 h 883"/>
                <a:gd name="T46" fmla="*/ 3 w 250"/>
                <a:gd name="T47" fmla="*/ 822 h 883"/>
                <a:gd name="T48" fmla="*/ 10 w 250"/>
                <a:gd name="T49" fmla="*/ 880 h 883"/>
                <a:gd name="T50" fmla="*/ 13 w 250"/>
                <a:gd name="T51" fmla="*/ 883 h 883"/>
                <a:gd name="T52" fmla="*/ 18 w 250"/>
                <a:gd name="T53" fmla="*/ 880 h 883"/>
                <a:gd name="T54" fmla="*/ 22 w 250"/>
                <a:gd name="T55" fmla="*/ 878 h 883"/>
                <a:gd name="T56" fmla="*/ 24 w 250"/>
                <a:gd name="T57" fmla="*/ 873 h 883"/>
                <a:gd name="T58" fmla="*/ 29 w 250"/>
                <a:gd name="T59" fmla="*/ 754 h 883"/>
                <a:gd name="T60" fmla="*/ 35 w 250"/>
                <a:gd name="T61" fmla="*/ 637 h 883"/>
                <a:gd name="T62" fmla="*/ 46 w 250"/>
                <a:gd name="T63" fmla="*/ 520 h 883"/>
                <a:gd name="T64" fmla="*/ 66 w 250"/>
                <a:gd name="T65" fmla="*/ 402 h 883"/>
                <a:gd name="T66" fmla="*/ 73 w 250"/>
                <a:gd name="T67" fmla="*/ 374 h 883"/>
                <a:gd name="T68" fmla="*/ 81 w 250"/>
                <a:gd name="T69" fmla="*/ 348 h 883"/>
                <a:gd name="T70" fmla="*/ 88 w 250"/>
                <a:gd name="T71" fmla="*/ 320 h 883"/>
                <a:gd name="T72" fmla="*/ 97 w 250"/>
                <a:gd name="T73" fmla="*/ 294 h 883"/>
                <a:gd name="T74" fmla="*/ 106 w 250"/>
                <a:gd name="T75" fmla="*/ 266 h 883"/>
                <a:gd name="T76" fmla="*/ 116 w 250"/>
                <a:gd name="T77" fmla="*/ 241 h 883"/>
                <a:gd name="T78" fmla="*/ 126 w 250"/>
                <a:gd name="T79" fmla="*/ 215 h 883"/>
                <a:gd name="T80" fmla="*/ 139 w 250"/>
                <a:gd name="T81" fmla="*/ 190 h 883"/>
                <a:gd name="T82" fmla="*/ 153 w 250"/>
                <a:gd name="T83" fmla="*/ 166 h 883"/>
                <a:gd name="T84" fmla="*/ 166 w 250"/>
                <a:gd name="T85" fmla="*/ 141 h 883"/>
                <a:gd name="T86" fmla="*/ 181 w 250"/>
                <a:gd name="T87" fmla="*/ 118 h 883"/>
                <a:gd name="T88" fmla="*/ 195 w 250"/>
                <a:gd name="T89" fmla="*/ 94 h 883"/>
                <a:gd name="T90" fmla="*/ 208 w 250"/>
                <a:gd name="T91" fmla="*/ 72 h 883"/>
                <a:gd name="T92" fmla="*/ 223 w 250"/>
                <a:gd name="T93" fmla="*/ 49 h 883"/>
                <a:gd name="T94" fmla="*/ 236 w 250"/>
                <a:gd name="T95" fmla="*/ 24 h 883"/>
                <a:gd name="T96" fmla="*/ 250 w 250"/>
                <a:gd name="T97" fmla="*/ 0 h 883"/>
                <a:gd name="T98" fmla="*/ 250 w 250"/>
                <a:gd name="T99" fmla="*/ 0 h 883"/>
                <a:gd name="T100" fmla="*/ 250 w 250"/>
                <a:gd name="T101" fmla="*/ 0 h 883"/>
                <a:gd name="T102" fmla="*/ 250 w 250"/>
                <a:gd name="T103" fmla="*/ 0 h 883"/>
                <a:gd name="T104" fmla="*/ 250 w 250"/>
                <a:gd name="T105" fmla="*/ 0 h 883"/>
                <a:gd name="T106" fmla="*/ 250 w 250"/>
                <a:gd name="T107" fmla="*/ 0 h 88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50" h="883">
                  <a:moveTo>
                    <a:pt x="250" y="0"/>
                  </a:moveTo>
                  <a:lnTo>
                    <a:pt x="232" y="24"/>
                  </a:lnTo>
                  <a:lnTo>
                    <a:pt x="216" y="49"/>
                  </a:lnTo>
                  <a:lnTo>
                    <a:pt x="200" y="72"/>
                  </a:lnTo>
                  <a:lnTo>
                    <a:pt x="184" y="97"/>
                  </a:lnTo>
                  <a:lnTo>
                    <a:pt x="167" y="122"/>
                  </a:lnTo>
                  <a:lnTo>
                    <a:pt x="151" y="149"/>
                  </a:lnTo>
                  <a:lnTo>
                    <a:pt x="137" y="173"/>
                  </a:lnTo>
                  <a:lnTo>
                    <a:pt x="122" y="198"/>
                  </a:lnTo>
                  <a:lnTo>
                    <a:pt x="109" y="222"/>
                  </a:lnTo>
                  <a:lnTo>
                    <a:pt x="97" y="248"/>
                  </a:lnTo>
                  <a:lnTo>
                    <a:pt x="88" y="273"/>
                  </a:lnTo>
                  <a:lnTo>
                    <a:pt x="78" y="300"/>
                  </a:lnTo>
                  <a:lnTo>
                    <a:pt x="69" y="326"/>
                  </a:lnTo>
                  <a:lnTo>
                    <a:pt x="62" y="354"/>
                  </a:lnTo>
                  <a:lnTo>
                    <a:pt x="54" y="380"/>
                  </a:lnTo>
                  <a:lnTo>
                    <a:pt x="46" y="407"/>
                  </a:lnTo>
                  <a:lnTo>
                    <a:pt x="29" y="465"/>
                  </a:lnTo>
                  <a:lnTo>
                    <a:pt x="19" y="524"/>
                  </a:lnTo>
                  <a:lnTo>
                    <a:pt x="10" y="584"/>
                  </a:lnTo>
                  <a:lnTo>
                    <a:pt x="4" y="644"/>
                  </a:lnTo>
                  <a:lnTo>
                    <a:pt x="0" y="703"/>
                  </a:lnTo>
                  <a:lnTo>
                    <a:pt x="0" y="762"/>
                  </a:lnTo>
                  <a:lnTo>
                    <a:pt x="3" y="822"/>
                  </a:lnTo>
                  <a:lnTo>
                    <a:pt x="10" y="880"/>
                  </a:lnTo>
                  <a:lnTo>
                    <a:pt x="13" y="883"/>
                  </a:lnTo>
                  <a:lnTo>
                    <a:pt x="18" y="880"/>
                  </a:lnTo>
                  <a:lnTo>
                    <a:pt x="22" y="878"/>
                  </a:lnTo>
                  <a:lnTo>
                    <a:pt x="24" y="873"/>
                  </a:lnTo>
                  <a:lnTo>
                    <a:pt x="29" y="754"/>
                  </a:lnTo>
                  <a:lnTo>
                    <a:pt x="35" y="637"/>
                  </a:lnTo>
                  <a:lnTo>
                    <a:pt x="46" y="520"/>
                  </a:lnTo>
                  <a:lnTo>
                    <a:pt x="66" y="402"/>
                  </a:lnTo>
                  <a:lnTo>
                    <a:pt x="73" y="374"/>
                  </a:lnTo>
                  <a:lnTo>
                    <a:pt x="81" y="348"/>
                  </a:lnTo>
                  <a:lnTo>
                    <a:pt x="88" y="320"/>
                  </a:lnTo>
                  <a:lnTo>
                    <a:pt x="97" y="294"/>
                  </a:lnTo>
                  <a:lnTo>
                    <a:pt x="106" y="266"/>
                  </a:lnTo>
                  <a:lnTo>
                    <a:pt x="116" y="241"/>
                  </a:lnTo>
                  <a:lnTo>
                    <a:pt x="126" y="215"/>
                  </a:lnTo>
                  <a:lnTo>
                    <a:pt x="139" y="190"/>
                  </a:lnTo>
                  <a:lnTo>
                    <a:pt x="153" y="166"/>
                  </a:lnTo>
                  <a:lnTo>
                    <a:pt x="166" y="141"/>
                  </a:lnTo>
                  <a:lnTo>
                    <a:pt x="181" y="118"/>
                  </a:lnTo>
                  <a:lnTo>
                    <a:pt x="195" y="94"/>
                  </a:lnTo>
                  <a:lnTo>
                    <a:pt x="208" y="72"/>
                  </a:lnTo>
                  <a:lnTo>
                    <a:pt x="223" y="49"/>
                  </a:lnTo>
                  <a:lnTo>
                    <a:pt x="236" y="2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9" name="Freeform 106"/>
            <p:cNvSpPr>
              <a:spLocks/>
            </p:cNvSpPr>
            <p:nvPr/>
          </p:nvSpPr>
          <p:spPr bwMode="auto">
            <a:xfrm>
              <a:off x="5822" y="2554"/>
              <a:ext cx="234" cy="239"/>
            </a:xfrm>
            <a:custGeom>
              <a:avLst/>
              <a:gdLst>
                <a:gd name="T0" fmla="*/ 234 w 234"/>
                <a:gd name="T1" fmla="*/ 0 h 239"/>
                <a:gd name="T2" fmla="*/ 227 w 234"/>
                <a:gd name="T3" fmla="*/ 3 h 239"/>
                <a:gd name="T4" fmla="*/ 218 w 234"/>
                <a:gd name="T5" fmla="*/ 5 h 239"/>
                <a:gd name="T6" fmla="*/ 211 w 234"/>
                <a:gd name="T7" fmla="*/ 10 h 239"/>
                <a:gd name="T8" fmla="*/ 204 w 234"/>
                <a:gd name="T9" fmla="*/ 14 h 239"/>
                <a:gd name="T10" fmla="*/ 196 w 234"/>
                <a:gd name="T11" fmla="*/ 19 h 239"/>
                <a:gd name="T12" fmla="*/ 190 w 234"/>
                <a:gd name="T13" fmla="*/ 23 h 239"/>
                <a:gd name="T14" fmla="*/ 183 w 234"/>
                <a:gd name="T15" fmla="*/ 27 h 239"/>
                <a:gd name="T16" fmla="*/ 176 w 234"/>
                <a:gd name="T17" fmla="*/ 33 h 239"/>
                <a:gd name="T18" fmla="*/ 168 w 234"/>
                <a:gd name="T19" fmla="*/ 39 h 239"/>
                <a:gd name="T20" fmla="*/ 160 w 234"/>
                <a:gd name="T21" fmla="*/ 45 h 239"/>
                <a:gd name="T22" fmla="*/ 152 w 234"/>
                <a:gd name="T23" fmla="*/ 51 h 239"/>
                <a:gd name="T24" fmla="*/ 143 w 234"/>
                <a:gd name="T25" fmla="*/ 58 h 239"/>
                <a:gd name="T26" fmla="*/ 135 w 234"/>
                <a:gd name="T27" fmla="*/ 66 h 239"/>
                <a:gd name="T28" fmla="*/ 127 w 234"/>
                <a:gd name="T29" fmla="*/ 71 h 239"/>
                <a:gd name="T30" fmla="*/ 120 w 234"/>
                <a:gd name="T31" fmla="*/ 79 h 239"/>
                <a:gd name="T32" fmla="*/ 114 w 234"/>
                <a:gd name="T33" fmla="*/ 86 h 239"/>
                <a:gd name="T34" fmla="*/ 105 w 234"/>
                <a:gd name="T35" fmla="*/ 96 h 239"/>
                <a:gd name="T36" fmla="*/ 98 w 234"/>
                <a:gd name="T37" fmla="*/ 105 h 239"/>
                <a:gd name="T38" fmla="*/ 89 w 234"/>
                <a:gd name="T39" fmla="*/ 115 h 239"/>
                <a:gd name="T40" fmla="*/ 80 w 234"/>
                <a:gd name="T41" fmla="*/ 124 h 239"/>
                <a:gd name="T42" fmla="*/ 72 w 234"/>
                <a:gd name="T43" fmla="*/ 135 h 239"/>
                <a:gd name="T44" fmla="*/ 63 w 234"/>
                <a:gd name="T45" fmla="*/ 143 h 239"/>
                <a:gd name="T46" fmla="*/ 55 w 234"/>
                <a:gd name="T47" fmla="*/ 154 h 239"/>
                <a:gd name="T48" fmla="*/ 47 w 234"/>
                <a:gd name="T49" fmla="*/ 162 h 239"/>
                <a:gd name="T50" fmla="*/ 39 w 234"/>
                <a:gd name="T51" fmla="*/ 171 h 239"/>
                <a:gd name="T52" fmla="*/ 33 w 234"/>
                <a:gd name="T53" fmla="*/ 180 h 239"/>
                <a:gd name="T54" fmla="*/ 29 w 234"/>
                <a:gd name="T55" fmla="*/ 189 h 239"/>
                <a:gd name="T56" fmla="*/ 23 w 234"/>
                <a:gd name="T57" fmla="*/ 198 h 239"/>
                <a:gd name="T58" fmla="*/ 19 w 234"/>
                <a:gd name="T59" fmla="*/ 206 h 239"/>
                <a:gd name="T60" fmla="*/ 13 w 234"/>
                <a:gd name="T61" fmla="*/ 215 h 239"/>
                <a:gd name="T62" fmla="*/ 7 w 234"/>
                <a:gd name="T63" fmla="*/ 224 h 239"/>
                <a:gd name="T64" fmla="*/ 1 w 234"/>
                <a:gd name="T65" fmla="*/ 233 h 239"/>
                <a:gd name="T66" fmla="*/ 0 w 234"/>
                <a:gd name="T67" fmla="*/ 236 h 239"/>
                <a:gd name="T68" fmla="*/ 1 w 234"/>
                <a:gd name="T69" fmla="*/ 239 h 239"/>
                <a:gd name="T70" fmla="*/ 3 w 234"/>
                <a:gd name="T71" fmla="*/ 239 h 239"/>
                <a:gd name="T72" fmla="*/ 6 w 234"/>
                <a:gd name="T73" fmla="*/ 237 h 239"/>
                <a:gd name="T74" fmla="*/ 16 w 234"/>
                <a:gd name="T75" fmla="*/ 227 h 239"/>
                <a:gd name="T76" fmla="*/ 25 w 234"/>
                <a:gd name="T77" fmla="*/ 215 h 239"/>
                <a:gd name="T78" fmla="*/ 32 w 234"/>
                <a:gd name="T79" fmla="*/ 202 h 239"/>
                <a:gd name="T80" fmla="*/ 39 w 234"/>
                <a:gd name="T81" fmla="*/ 190 h 239"/>
                <a:gd name="T82" fmla="*/ 45 w 234"/>
                <a:gd name="T83" fmla="*/ 180 h 239"/>
                <a:gd name="T84" fmla="*/ 53 w 234"/>
                <a:gd name="T85" fmla="*/ 170 h 239"/>
                <a:gd name="T86" fmla="*/ 60 w 234"/>
                <a:gd name="T87" fmla="*/ 159 h 239"/>
                <a:gd name="T88" fmla="*/ 69 w 234"/>
                <a:gd name="T89" fmla="*/ 149 h 239"/>
                <a:gd name="T90" fmla="*/ 76 w 234"/>
                <a:gd name="T91" fmla="*/ 139 h 239"/>
                <a:gd name="T92" fmla="*/ 85 w 234"/>
                <a:gd name="T93" fmla="*/ 130 h 239"/>
                <a:gd name="T94" fmla="*/ 94 w 234"/>
                <a:gd name="T95" fmla="*/ 120 h 239"/>
                <a:gd name="T96" fmla="*/ 101 w 234"/>
                <a:gd name="T97" fmla="*/ 111 h 239"/>
                <a:gd name="T98" fmla="*/ 114 w 234"/>
                <a:gd name="T99" fmla="*/ 95 h 239"/>
                <a:gd name="T100" fmla="*/ 129 w 234"/>
                <a:gd name="T101" fmla="*/ 79 h 239"/>
                <a:gd name="T102" fmla="*/ 145 w 234"/>
                <a:gd name="T103" fmla="*/ 63 h 239"/>
                <a:gd name="T104" fmla="*/ 161 w 234"/>
                <a:gd name="T105" fmla="*/ 47 h 239"/>
                <a:gd name="T106" fmla="*/ 179 w 234"/>
                <a:gd name="T107" fmla="*/ 33 h 239"/>
                <a:gd name="T108" fmla="*/ 196 w 234"/>
                <a:gd name="T109" fmla="*/ 20 h 239"/>
                <a:gd name="T110" fmla="*/ 215 w 234"/>
                <a:gd name="T111" fmla="*/ 8 h 239"/>
                <a:gd name="T112" fmla="*/ 234 w 234"/>
                <a:gd name="T113" fmla="*/ 0 h 239"/>
                <a:gd name="T114" fmla="*/ 234 w 234"/>
                <a:gd name="T115" fmla="*/ 0 h 239"/>
                <a:gd name="T116" fmla="*/ 234 w 234"/>
                <a:gd name="T117" fmla="*/ 0 h 239"/>
                <a:gd name="T118" fmla="*/ 234 w 234"/>
                <a:gd name="T119" fmla="*/ 0 h 239"/>
                <a:gd name="T120" fmla="*/ 234 w 234"/>
                <a:gd name="T121" fmla="*/ 0 h 239"/>
                <a:gd name="T122" fmla="*/ 234 w 234"/>
                <a:gd name="T123" fmla="*/ 0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4" h="239">
                  <a:moveTo>
                    <a:pt x="234" y="0"/>
                  </a:moveTo>
                  <a:lnTo>
                    <a:pt x="227" y="3"/>
                  </a:lnTo>
                  <a:lnTo>
                    <a:pt x="218" y="5"/>
                  </a:lnTo>
                  <a:lnTo>
                    <a:pt x="211" y="10"/>
                  </a:lnTo>
                  <a:lnTo>
                    <a:pt x="204" y="14"/>
                  </a:lnTo>
                  <a:lnTo>
                    <a:pt x="196" y="19"/>
                  </a:lnTo>
                  <a:lnTo>
                    <a:pt x="190" y="23"/>
                  </a:lnTo>
                  <a:lnTo>
                    <a:pt x="183" y="27"/>
                  </a:lnTo>
                  <a:lnTo>
                    <a:pt x="176" y="33"/>
                  </a:lnTo>
                  <a:lnTo>
                    <a:pt x="168" y="39"/>
                  </a:lnTo>
                  <a:lnTo>
                    <a:pt x="160" y="45"/>
                  </a:lnTo>
                  <a:lnTo>
                    <a:pt x="152" y="51"/>
                  </a:lnTo>
                  <a:lnTo>
                    <a:pt x="143" y="58"/>
                  </a:lnTo>
                  <a:lnTo>
                    <a:pt x="135" y="66"/>
                  </a:lnTo>
                  <a:lnTo>
                    <a:pt x="127" y="71"/>
                  </a:lnTo>
                  <a:lnTo>
                    <a:pt x="120" y="79"/>
                  </a:lnTo>
                  <a:lnTo>
                    <a:pt x="114" y="86"/>
                  </a:lnTo>
                  <a:lnTo>
                    <a:pt x="105" y="96"/>
                  </a:lnTo>
                  <a:lnTo>
                    <a:pt x="98" y="105"/>
                  </a:lnTo>
                  <a:lnTo>
                    <a:pt x="89" y="115"/>
                  </a:lnTo>
                  <a:lnTo>
                    <a:pt x="80" y="124"/>
                  </a:lnTo>
                  <a:lnTo>
                    <a:pt x="72" y="135"/>
                  </a:lnTo>
                  <a:lnTo>
                    <a:pt x="63" y="143"/>
                  </a:lnTo>
                  <a:lnTo>
                    <a:pt x="55" y="154"/>
                  </a:lnTo>
                  <a:lnTo>
                    <a:pt x="47" y="162"/>
                  </a:lnTo>
                  <a:lnTo>
                    <a:pt x="39" y="171"/>
                  </a:lnTo>
                  <a:lnTo>
                    <a:pt x="33" y="180"/>
                  </a:lnTo>
                  <a:lnTo>
                    <a:pt x="29" y="189"/>
                  </a:lnTo>
                  <a:lnTo>
                    <a:pt x="23" y="198"/>
                  </a:lnTo>
                  <a:lnTo>
                    <a:pt x="19" y="206"/>
                  </a:lnTo>
                  <a:lnTo>
                    <a:pt x="13" y="215"/>
                  </a:lnTo>
                  <a:lnTo>
                    <a:pt x="7" y="224"/>
                  </a:lnTo>
                  <a:lnTo>
                    <a:pt x="1" y="233"/>
                  </a:lnTo>
                  <a:lnTo>
                    <a:pt x="0" y="236"/>
                  </a:lnTo>
                  <a:lnTo>
                    <a:pt x="1" y="239"/>
                  </a:lnTo>
                  <a:lnTo>
                    <a:pt x="3" y="239"/>
                  </a:lnTo>
                  <a:lnTo>
                    <a:pt x="6" y="237"/>
                  </a:lnTo>
                  <a:lnTo>
                    <a:pt x="16" y="227"/>
                  </a:lnTo>
                  <a:lnTo>
                    <a:pt x="25" y="215"/>
                  </a:lnTo>
                  <a:lnTo>
                    <a:pt x="32" y="202"/>
                  </a:lnTo>
                  <a:lnTo>
                    <a:pt x="39" y="190"/>
                  </a:lnTo>
                  <a:lnTo>
                    <a:pt x="45" y="180"/>
                  </a:lnTo>
                  <a:lnTo>
                    <a:pt x="53" y="170"/>
                  </a:lnTo>
                  <a:lnTo>
                    <a:pt x="60" y="159"/>
                  </a:lnTo>
                  <a:lnTo>
                    <a:pt x="69" y="149"/>
                  </a:lnTo>
                  <a:lnTo>
                    <a:pt x="76" y="139"/>
                  </a:lnTo>
                  <a:lnTo>
                    <a:pt x="85" y="130"/>
                  </a:lnTo>
                  <a:lnTo>
                    <a:pt x="94" y="120"/>
                  </a:lnTo>
                  <a:lnTo>
                    <a:pt x="101" y="111"/>
                  </a:lnTo>
                  <a:lnTo>
                    <a:pt x="114" y="95"/>
                  </a:lnTo>
                  <a:lnTo>
                    <a:pt x="129" y="79"/>
                  </a:lnTo>
                  <a:lnTo>
                    <a:pt x="145" y="63"/>
                  </a:lnTo>
                  <a:lnTo>
                    <a:pt x="161" y="47"/>
                  </a:lnTo>
                  <a:lnTo>
                    <a:pt x="179" y="33"/>
                  </a:lnTo>
                  <a:lnTo>
                    <a:pt x="196" y="20"/>
                  </a:lnTo>
                  <a:lnTo>
                    <a:pt x="215" y="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0" name="Freeform 107"/>
            <p:cNvSpPr>
              <a:spLocks/>
            </p:cNvSpPr>
            <p:nvPr/>
          </p:nvSpPr>
          <p:spPr bwMode="auto">
            <a:xfrm>
              <a:off x="5811" y="2796"/>
              <a:ext cx="64" cy="117"/>
            </a:xfrm>
            <a:custGeom>
              <a:avLst/>
              <a:gdLst>
                <a:gd name="T0" fmla="*/ 0 w 64"/>
                <a:gd name="T1" fmla="*/ 1 h 117"/>
                <a:gd name="T2" fmla="*/ 9 w 64"/>
                <a:gd name="T3" fmla="*/ 14 h 117"/>
                <a:gd name="T4" fmla="*/ 17 w 64"/>
                <a:gd name="T5" fmla="*/ 28 h 117"/>
                <a:gd name="T6" fmla="*/ 24 w 64"/>
                <a:gd name="T7" fmla="*/ 42 h 117"/>
                <a:gd name="T8" fmla="*/ 31 w 64"/>
                <a:gd name="T9" fmla="*/ 57 h 117"/>
                <a:gd name="T10" fmla="*/ 37 w 64"/>
                <a:gd name="T11" fmla="*/ 72 h 117"/>
                <a:gd name="T12" fmla="*/ 43 w 64"/>
                <a:gd name="T13" fmla="*/ 86 h 117"/>
                <a:gd name="T14" fmla="*/ 49 w 64"/>
                <a:gd name="T15" fmla="*/ 101 h 117"/>
                <a:gd name="T16" fmla="*/ 56 w 64"/>
                <a:gd name="T17" fmla="*/ 116 h 117"/>
                <a:gd name="T18" fmla="*/ 59 w 64"/>
                <a:gd name="T19" fmla="*/ 117 h 117"/>
                <a:gd name="T20" fmla="*/ 61 w 64"/>
                <a:gd name="T21" fmla="*/ 114 h 117"/>
                <a:gd name="T22" fmla="*/ 64 w 64"/>
                <a:gd name="T23" fmla="*/ 111 h 117"/>
                <a:gd name="T24" fmla="*/ 64 w 64"/>
                <a:gd name="T25" fmla="*/ 108 h 117"/>
                <a:gd name="T26" fmla="*/ 59 w 64"/>
                <a:gd name="T27" fmla="*/ 94 h 117"/>
                <a:gd name="T28" fmla="*/ 53 w 64"/>
                <a:gd name="T29" fmla="*/ 77 h 117"/>
                <a:gd name="T30" fmla="*/ 47 w 64"/>
                <a:gd name="T31" fmla="*/ 63 h 117"/>
                <a:gd name="T32" fmla="*/ 40 w 64"/>
                <a:gd name="T33" fmla="*/ 50 h 117"/>
                <a:gd name="T34" fmla="*/ 33 w 64"/>
                <a:gd name="T35" fmla="*/ 35 h 117"/>
                <a:gd name="T36" fmla="*/ 24 w 64"/>
                <a:gd name="T37" fmla="*/ 23 h 117"/>
                <a:gd name="T38" fmla="*/ 12 w 64"/>
                <a:gd name="T39" fmla="*/ 10 h 117"/>
                <a:gd name="T40" fmla="*/ 0 w 64"/>
                <a:gd name="T41" fmla="*/ 0 h 117"/>
                <a:gd name="T42" fmla="*/ 0 w 64"/>
                <a:gd name="T43" fmla="*/ 0 h 117"/>
                <a:gd name="T44" fmla="*/ 0 w 64"/>
                <a:gd name="T45" fmla="*/ 0 h 117"/>
                <a:gd name="T46" fmla="*/ 0 w 64"/>
                <a:gd name="T47" fmla="*/ 0 h 117"/>
                <a:gd name="T48" fmla="*/ 0 w 64"/>
                <a:gd name="T49" fmla="*/ 1 h 117"/>
                <a:gd name="T50" fmla="*/ 0 w 64"/>
                <a:gd name="T51" fmla="*/ 1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4" h="117">
                  <a:moveTo>
                    <a:pt x="0" y="1"/>
                  </a:moveTo>
                  <a:lnTo>
                    <a:pt x="9" y="14"/>
                  </a:lnTo>
                  <a:lnTo>
                    <a:pt x="17" y="28"/>
                  </a:lnTo>
                  <a:lnTo>
                    <a:pt x="24" y="42"/>
                  </a:lnTo>
                  <a:lnTo>
                    <a:pt x="31" y="57"/>
                  </a:lnTo>
                  <a:lnTo>
                    <a:pt x="37" y="72"/>
                  </a:lnTo>
                  <a:lnTo>
                    <a:pt x="43" y="86"/>
                  </a:lnTo>
                  <a:lnTo>
                    <a:pt x="49" y="101"/>
                  </a:lnTo>
                  <a:lnTo>
                    <a:pt x="56" y="116"/>
                  </a:lnTo>
                  <a:lnTo>
                    <a:pt x="59" y="117"/>
                  </a:lnTo>
                  <a:lnTo>
                    <a:pt x="61" y="114"/>
                  </a:lnTo>
                  <a:lnTo>
                    <a:pt x="64" y="111"/>
                  </a:lnTo>
                  <a:lnTo>
                    <a:pt x="64" y="108"/>
                  </a:lnTo>
                  <a:lnTo>
                    <a:pt x="59" y="94"/>
                  </a:lnTo>
                  <a:lnTo>
                    <a:pt x="53" y="77"/>
                  </a:lnTo>
                  <a:lnTo>
                    <a:pt x="47" y="63"/>
                  </a:lnTo>
                  <a:lnTo>
                    <a:pt x="40" y="50"/>
                  </a:lnTo>
                  <a:lnTo>
                    <a:pt x="33" y="35"/>
                  </a:lnTo>
                  <a:lnTo>
                    <a:pt x="24" y="23"/>
                  </a:lnTo>
                  <a:lnTo>
                    <a:pt x="12" y="1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1" name="Freeform 108"/>
            <p:cNvSpPr>
              <a:spLocks/>
            </p:cNvSpPr>
            <p:nvPr/>
          </p:nvSpPr>
          <p:spPr bwMode="auto">
            <a:xfrm>
              <a:off x="5722" y="2916"/>
              <a:ext cx="163" cy="81"/>
            </a:xfrm>
            <a:custGeom>
              <a:avLst/>
              <a:gdLst>
                <a:gd name="T0" fmla="*/ 0 w 163"/>
                <a:gd name="T1" fmla="*/ 81 h 81"/>
                <a:gd name="T2" fmla="*/ 19 w 163"/>
                <a:gd name="T3" fmla="*/ 70 h 81"/>
                <a:gd name="T4" fmla="*/ 38 w 163"/>
                <a:gd name="T5" fmla="*/ 60 h 81"/>
                <a:gd name="T6" fmla="*/ 57 w 163"/>
                <a:gd name="T7" fmla="*/ 50 h 81"/>
                <a:gd name="T8" fmla="*/ 76 w 163"/>
                <a:gd name="T9" fmla="*/ 41 h 81"/>
                <a:gd name="T10" fmla="*/ 95 w 163"/>
                <a:gd name="T11" fmla="*/ 32 h 81"/>
                <a:gd name="T12" fmla="*/ 114 w 163"/>
                <a:gd name="T13" fmla="*/ 25 h 81"/>
                <a:gd name="T14" fmla="*/ 135 w 163"/>
                <a:gd name="T15" fmla="*/ 18 h 81"/>
                <a:gd name="T16" fmla="*/ 155 w 163"/>
                <a:gd name="T17" fmla="*/ 12 h 81"/>
                <a:gd name="T18" fmla="*/ 160 w 163"/>
                <a:gd name="T19" fmla="*/ 9 h 81"/>
                <a:gd name="T20" fmla="*/ 163 w 163"/>
                <a:gd name="T21" fmla="*/ 6 h 81"/>
                <a:gd name="T22" fmla="*/ 163 w 163"/>
                <a:gd name="T23" fmla="*/ 1 h 81"/>
                <a:gd name="T24" fmla="*/ 158 w 163"/>
                <a:gd name="T25" fmla="*/ 0 h 81"/>
                <a:gd name="T26" fmla="*/ 136 w 163"/>
                <a:gd name="T27" fmla="*/ 1 h 81"/>
                <a:gd name="T28" fmla="*/ 114 w 163"/>
                <a:gd name="T29" fmla="*/ 7 h 81"/>
                <a:gd name="T30" fmla="*/ 94 w 163"/>
                <a:gd name="T31" fmla="*/ 16 h 81"/>
                <a:gd name="T32" fmla="*/ 75 w 163"/>
                <a:gd name="T33" fmla="*/ 26 h 81"/>
                <a:gd name="T34" fmla="*/ 54 w 163"/>
                <a:gd name="T35" fmla="*/ 40 h 81"/>
                <a:gd name="T36" fmla="*/ 37 w 163"/>
                <a:gd name="T37" fmla="*/ 53 h 81"/>
                <a:gd name="T38" fmla="*/ 18 w 163"/>
                <a:gd name="T39" fmla="*/ 67 h 81"/>
                <a:gd name="T40" fmla="*/ 0 w 163"/>
                <a:gd name="T41" fmla="*/ 81 h 81"/>
                <a:gd name="T42" fmla="*/ 0 w 163"/>
                <a:gd name="T43" fmla="*/ 81 h 81"/>
                <a:gd name="T44" fmla="*/ 0 w 163"/>
                <a:gd name="T45" fmla="*/ 81 h 81"/>
                <a:gd name="T46" fmla="*/ 0 w 163"/>
                <a:gd name="T47" fmla="*/ 81 h 81"/>
                <a:gd name="T48" fmla="*/ 0 w 163"/>
                <a:gd name="T49" fmla="*/ 81 h 81"/>
                <a:gd name="T50" fmla="*/ 0 w 163"/>
                <a:gd name="T51" fmla="*/ 81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3" h="81">
                  <a:moveTo>
                    <a:pt x="0" y="81"/>
                  </a:moveTo>
                  <a:lnTo>
                    <a:pt x="19" y="70"/>
                  </a:lnTo>
                  <a:lnTo>
                    <a:pt x="38" y="60"/>
                  </a:lnTo>
                  <a:lnTo>
                    <a:pt x="57" y="50"/>
                  </a:lnTo>
                  <a:lnTo>
                    <a:pt x="76" y="41"/>
                  </a:lnTo>
                  <a:lnTo>
                    <a:pt x="95" y="32"/>
                  </a:lnTo>
                  <a:lnTo>
                    <a:pt x="114" y="25"/>
                  </a:lnTo>
                  <a:lnTo>
                    <a:pt x="135" y="18"/>
                  </a:lnTo>
                  <a:lnTo>
                    <a:pt x="155" y="12"/>
                  </a:lnTo>
                  <a:lnTo>
                    <a:pt x="160" y="9"/>
                  </a:lnTo>
                  <a:lnTo>
                    <a:pt x="163" y="6"/>
                  </a:lnTo>
                  <a:lnTo>
                    <a:pt x="163" y="1"/>
                  </a:lnTo>
                  <a:lnTo>
                    <a:pt x="158" y="0"/>
                  </a:lnTo>
                  <a:lnTo>
                    <a:pt x="136" y="1"/>
                  </a:lnTo>
                  <a:lnTo>
                    <a:pt x="114" y="7"/>
                  </a:lnTo>
                  <a:lnTo>
                    <a:pt x="94" y="16"/>
                  </a:lnTo>
                  <a:lnTo>
                    <a:pt x="75" y="26"/>
                  </a:lnTo>
                  <a:lnTo>
                    <a:pt x="54" y="40"/>
                  </a:lnTo>
                  <a:lnTo>
                    <a:pt x="37" y="53"/>
                  </a:lnTo>
                  <a:lnTo>
                    <a:pt x="18" y="6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2" name="Freeform 109"/>
            <p:cNvSpPr>
              <a:spLocks/>
            </p:cNvSpPr>
            <p:nvPr/>
          </p:nvSpPr>
          <p:spPr bwMode="auto">
            <a:xfrm>
              <a:off x="5722" y="2983"/>
              <a:ext cx="75" cy="407"/>
            </a:xfrm>
            <a:custGeom>
              <a:avLst/>
              <a:gdLst>
                <a:gd name="T0" fmla="*/ 12 w 75"/>
                <a:gd name="T1" fmla="*/ 0 h 407"/>
                <a:gd name="T2" fmla="*/ 1 w 75"/>
                <a:gd name="T3" fmla="*/ 53 h 407"/>
                <a:gd name="T4" fmla="*/ 0 w 75"/>
                <a:gd name="T5" fmla="*/ 107 h 407"/>
                <a:gd name="T6" fmla="*/ 4 w 75"/>
                <a:gd name="T7" fmla="*/ 162 h 407"/>
                <a:gd name="T8" fmla="*/ 12 w 75"/>
                <a:gd name="T9" fmla="*/ 215 h 407"/>
                <a:gd name="T10" fmla="*/ 16 w 75"/>
                <a:gd name="T11" fmla="*/ 238 h 407"/>
                <a:gd name="T12" fmla="*/ 20 w 75"/>
                <a:gd name="T13" fmla="*/ 263 h 407"/>
                <a:gd name="T14" fmla="*/ 25 w 75"/>
                <a:gd name="T15" fmla="*/ 288 h 407"/>
                <a:gd name="T16" fmla="*/ 32 w 75"/>
                <a:gd name="T17" fmla="*/ 313 h 407"/>
                <a:gd name="T18" fmla="*/ 38 w 75"/>
                <a:gd name="T19" fmla="*/ 338 h 407"/>
                <a:gd name="T20" fmla="*/ 47 w 75"/>
                <a:gd name="T21" fmla="*/ 361 h 407"/>
                <a:gd name="T22" fmla="*/ 57 w 75"/>
                <a:gd name="T23" fmla="*/ 383 h 407"/>
                <a:gd name="T24" fmla="*/ 69 w 75"/>
                <a:gd name="T25" fmla="*/ 405 h 407"/>
                <a:gd name="T26" fmla="*/ 70 w 75"/>
                <a:gd name="T27" fmla="*/ 407 h 407"/>
                <a:gd name="T28" fmla="*/ 73 w 75"/>
                <a:gd name="T29" fmla="*/ 405 h 407"/>
                <a:gd name="T30" fmla="*/ 75 w 75"/>
                <a:gd name="T31" fmla="*/ 402 h 407"/>
                <a:gd name="T32" fmla="*/ 75 w 75"/>
                <a:gd name="T33" fmla="*/ 401 h 407"/>
                <a:gd name="T34" fmla="*/ 66 w 75"/>
                <a:gd name="T35" fmla="*/ 380 h 407"/>
                <a:gd name="T36" fmla="*/ 57 w 75"/>
                <a:gd name="T37" fmla="*/ 360 h 407"/>
                <a:gd name="T38" fmla="*/ 48 w 75"/>
                <a:gd name="T39" fmla="*/ 339 h 407"/>
                <a:gd name="T40" fmla="*/ 42 w 75"/>
                <a:gd name="T41" fmla="*/ 317 h 407"/>
                <a:gd name="T42" fmla="*/ 35 w 75"/>
                <a:gd name="T43" fmla="*/ 297 h 407"/>
                <a:gd name="T44" fmla="*/ 31 w 75"/>
                <a:gd name="T45" fmla="*/ 275 h 407"/>
                <a:gd name="T46" fmla="*/ 25 w 75"/>
                <a:gd name="T47" fmla="*/ 253 h 407"/>
                <a:gd name="T48" fmla="*/ 20 w 75"/>
                <a:gd name="T49" fmla="*/ 231 h 407"/>
                <a:gd name="T50" fmla="*/ 10 w 75"/>
                <a:gd name="T51" fmla="*/ 175 h 407"/>
                <a:gd name="T52" fmla="*/ 6 w 75"/>
                <a:gd name="T53" fmla="*/ 118 h 407"/>
                <a:gd name="T54" fmla="*/ 6 w 75"/>
                <a:gd name="T55" fmla="*/ 59 h 407"/>
                <a:gd name="T56" fmla="*/ 12 w 75"/>
                <a:gd name="T57" fmla="*/ 0 h 407"/>
                <a:gd name="T58" fmla="*/ 12 w 75"/>
                <a:gd name="T59" fmla="*/ 0 h 407"/>
                <a:gd name="T60" fmla="*/ 12 w 75"/>
                <a:gd name="T61" fmla="*/ 0 h 407"/>
                <a:gd name="T62" fmla="*/ 12 w 75"/>
                <a:gd name="T63" fmla="*/ 0 h 407"/>
                <a:gd name="T64" fmla="*/ 12 w 75"/>
                <a:gd name="T65" fmla="*/ 0 h 407"/>
                <a:gd name="T66" fmla="*/ 12 w 75"/>
                <a:gd name="T67" fmla="*/ 0 h 4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" h="407">
                  <a:moveTo>
                    <a:pt x="12" y="0"/>
                  </a:moveTo>
                  <a:lnTo>
                    <a:pt x="1" y="53"/>
                  </a:lnTo>
                  <a:lnTo>
                    <a:pt x="0" y="107"/>
                  </a:lnTo>
                  <a:lnTo>
                    <a:pt x="4" y="162"/>
                  </a:lnTo>
                  <a:lnTo>
                    <a:pt x="12" y="215"/>
                  </a:lnTo>
                  <a:lnTo>
                    <a:pt x="16" y="238"/>
                  </a:lnTo>
                  <a:lnTo>
                    <a:pt x="20" y="263"/>
                  </a:lnTo>
                  <a:lnTo>
                    <a:pt x="25" y="288"/>
                  </a:lnTo>
                  <a:lnTo>
                    <a:pt x="32" y="313"/>
                  </a:lnTo>
                  <a:lnTo>
                    <a:pt x="38" y="338"/>
                  </a:lnTo>
                  <a:lnTo>
                    <a:pt x="47" y="361"/>
                  </a:lnTo>
                  <a:lnTo>
                    <a:pt x="57" y="383"/>
                  </a:lnTo>
                  <a:lnTo>
                    <a:pt x="69" y="405"/>
                  </a:lnTo>
                  <a:lnTo>
                    <a:pt x="70" y="407"/>
                  </a:lnTo>
                  <a:lnTo>
                    <a:pt x="73" y="405"/>
                  </a:lnTo>
                  <a:lnTo>
                    <a:pt x="75" y="402"/>
                  </a:lnTo>
                  <a:lnTo>
                    <a:pt x="75" y="401"/>
                  </a:lnTo>
                  <a:lnTo>
                    <a:pt x="66" y="380"/>
                  </a:lnTo>
                  <a:lnTo>
                    <a:pt x="57" y="360"/>
                  </a:lnTo>
                  <a:lnTo>
                    <a:pt x="48" y="339"/>
                  </a:lnTo>
                  <a:lnTo>
                    <a:pt x="42" y="317"/>
                  </a:lnTo>
                  <a:lnTo>
                    <a:pt x="35" y="297"/>
                  </a:lnTo>
                  <a:lnTo>
                    <a:pt x="31" y="275"/>
                  </a:lnTo>
                  <a:lnTo>
                    <a:pt x="25" y="253"/>
                  </a:lnTo>
                  <a:lnTo>
                    <a:pt x="20" y="231"/>
                  </a:lnTo>
                  <a:lnTo>
                    <a:pt x="10" y="175"/>
                  </a:lnTo>
                  <a:lnTo>
                    <a:pt x="6" y="118"/>
                  </a:lnTo>
                  <a:lnTo>
                    <a:pt x="6" y="5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3" name="Freeform 110"/>
            <p:cNvSpPr>
              <a:spLocks/>
            </p:cNvSpPr>
            <p:nvPr/>
          </p:nvSpPr>
          <p:spPr bwMode="auto">
            <a:xfrm>
              <a:off x="5665" y="2561"/>
              <a:ext cx="355" cy="154"/>
            </a:xfrm>
            <a:custGeom>
              <a:avLst/>
              <a:gdLst>
                <a:gd name="T0" fmla="*/ 346 w 355"/>
                <a:gd name="T1" fmla="*/ 6 h 154"/>
                <a:gd name="T2" fmla="*/ 331 w 355"/>
                <a:gd name="T3" fmla="*/ 19 h 154"/>
                <a:gd name="T4" fmla="*/ 317 w 355"/>
                <a:gd name="T5" fmla="*/ 31 h 154"/>
                <a:gd name="T6" fmla="*/ 302 w 355"/>
                <a:gd name="T7" fmla="*/ 44 h 154"/>
                <a:gd name="T8" fmla="*/ 283 w 355"/>
                <a:gd name="T9" fmla="*/ 59 h 154"/>
                <a:gd name="T10" fmla="*/ 256 w 355"/>
                <a:gd name="T11" fmla="*/ 70 h 154"/>
                <a:gd name="T12" fmla="*/ 229 w 355"/>
                <a:gd name="T13" fmla="*/ 81 h 154"/>
                <a:gd name="T14" fmla="*/ 201 w 355"/>
                <a:gd name="T15" fmla="*/ 89 h 154"/>
                <a:gd name="T16" fmla="*/ 177 w 355"/>
                <a:gd name="T17" fmla="*/ 97 h 154"/>
                <a:gd name="T18" fmla="*/ 157 w 355"/>
                <a:gd name="T19" fmla="*/ 103 h 154"/>
                <a:gd name="T20" fmla="*/ 135 w 355"/>
                <a:gd name="T21" fmla="*/ 107 h 154"/>
                <a:gd name="T22" fmla="*/ 114 w 355"/>
                <a:gd name="T23" fmla="*/ 111 h 154"/>
                <a:gd name="T24" fmla="*/ 92 w 355"/>
                <a:gd name="T25" fmla="*/ 117 h 154"/>
                <a:gd name="T26" fmla="*/ 69 w 355"/>
                <a:gd name="T27" fmla="*/ 123 h 154"/>
                <a:gd name="T28" fmla="*/ 45 w 355"/>
                <a:gd name="T29" fmla="*/ 128 h 154"/>
                <a:gd name="T30" fmla="*/ 22 w 355"/>
                <a:gd name="T31" fmla="*/ 132 h 154"/>
                <a:gd name="T32" fmla="*/ 6 w 355"/>
                <a:gd name="T33" fmla="*/ 133 h 154"/>
                <a:gd name="T34" fmla="*/ 0 w 355"/>
                <a:gd name="T35" fmla="*/ 142 h 154"/>
                <a:gd name="T36" fmla="*/ 10 w 355"/>
                <a:gd name="T37" fmla="*/ 151 h 154"/>
                <a:gd name="T38" fmla="*/ 26 w 355"/>
                <a:gd name="T39" fmla="*/ 154 h 154"/>
                <a:gd name="T40" fmla="*/ 42 w 355"/>
                <a:gd name="T41" fmla="*/ 150 h 154"/>
                <a:gd name="T42" fmla="*/ 58 w 355"/>
                <a:gd name="T43" fmla="*/ 144 h 154"/>
                <a:gd name="T44" fmla="*/ 82 w 355"/>
                <a:gd name="T45" fmla="*/ 138 h 154"/>
                <a:gd name="T46" fmla="*/ 111 w 355"/>
                <a:gd name="T47" fmla="*/ 129 h 154"/>
                <a:gd name="T48" fmla="*/ 141 w 355"/>
                <a:gd name="T49" fmla="*/ 120 h 154"/>
                <a:gd name="T50" fmla="*/ 170 w 355"/>
                <a:gd name="T51" fmla="*/ 111 h 154"/>
                <a:gd name="T52" fmla="*/ 196 w 355"/>
                <a:gd name="T53" fmla="*/ 101 h 154"/>
                <a:gd name="T54" fmla="*/ 220 w 355"/>
                <a:gd name="T55" fmla="*/ 92 h 154"/>
                <a:gd name="T56" fmla="*/ 243 w 355"/>
                <a:gd name="T57" fmla="*/ 84 h 154"/>
                <a:gd name="T58" fmla="*/ 267 w 355"/>
                <a:gd name="T59" fmla="*/ 75 h 154"/>
                <a:gd name="T60" fmla="*/ 289 w 355"/>
                <a:gd name="T61" fmla="*/ 62 h 154"/>
                <a:gd name="T62" fmla="*/ 308 w 355"/>
                <a:gd name="T63" fmla="*/ 47 h 154"/>
                <a:gd name="T64" fmla="*/ 327 w 355"/>
                <a:gd name="T65" fmla="*/ 29 h 154"/>
                <a:gd name="T66" fmla="*/ 345 w 355"/>
                <a:gd name="T67" fmla="*/ 10 h 154"/>
                <a:gd name="T68" fmla="*/ 355 w 355"/>
                <a:gd name="T69" fmla="*/ 0 h 154"/>
                <a:gd name="T70" fmla="*/ 355 w 355"/>
                <a:gd name="T71" fmla="*/ 0 h 154"/>
                <a:gd name="T72" fmla="*/ 353 w 355"/>
                <a:gd name="T73" fmla="*/ 0 h 15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5" h="154">
                  <a:moveTo>
                    <a:pt x="353" y="0"/>
                  </a:moveTo>
                  <a:lnTo>
                    <a:pt x="346" y="6"/>
                  </a:lnTo>
                  <a:lnTo>
                    <a:pt x="339" y="12"/>
                  </a:lnTo>
                  <a:lnTo>
                    <a:pt x="331" y="19"/>
                  </a:lnTo>
                  <a:lnTo>
                    <a:pt x="324" y="25"/>
                  </a:lnTo>
                  <a:lnTo>
                    <a:pt x="317" y="31"/>
                  </a:lnTo>
                  <a:lnTo>
                    <a:pt x="309" y="38"/>
                  </a:lnTo>
                  <a:lnTo>
                    <a:pt x="302" y="44"/>
                  </a:lnTo>
                  <a:lnTo>
                    <a:pt x="295" y="50"/>
                  </a:lnTo>
                  <a:lnTo>
                    <a:pt x="283" y="59"/>
                  </a:lnTo>
                  <a:lnTo>
                    <a:pt x="270" y="64"/>
                  </a:lnTo>
                  <a:lnTo>
                    <a:pt x="256" y="70"/>
                  </a:lnTo>
                  <a:lnTo>
                    <a:pt x="243" y="76"/>
                  </a:lnTo>
                  <a:lnTo>
                    <a:pt x="229" y="81"/>
                  </a:lnTo>
                  <a:lnTo>
                    <a:pt x="215" y="85"/>
                  </a:lnTo>
                  <a:lnTo>
                    <a:pt x="201" y="89"/>
                  </a:lnTo>
                  <a:lnTo>
                    <a:pt x="188" y="94"/>
                  </a:lnTo>
                  <a:lnTo>
                    <a:pt x="177" y="97"/>
                  </a:lnTo>
                  <a:lnTo>
                    <a:pt x="167" y="100"/>
                  </a:lnTo>
                  <a:lnTo>
                    <a:pt x="157" y="103"/>
                  </a:lnTo>
                  <a:lnTo>
                    <a:pt x="146" y="106"/>
                  </a:lnTo>
                  <a:lnTo>
                    <a:pt x="135" y="107"/>
                  </a:lnTo>
                  <a:lnTo>
                    <a:pt x="124" y="110"/>
                  </a:lnTo>
                  <a:lnTo>
                    <a:pt x="114" y="111"/>
                  </a:lnTo>
                  <a:lnTo>
                    <a:pt x="104" y="114"/>
                  </a:lnTo>
                  <a:lnTo>
                    <a:pt x="92" y="117"/>
                  </a:lnTo>
                  <a:lnTo>
                    <a:pt x="80" y="120"/>
                  </a:lnTo>
                  <a:lnTo>
                    <a:pt x="69" y="123"/>
                  </a:lnTo>
                  <a:lnTo>
                    <a:pt x="57" y="125"/>
                  </a:lnTo>
                  <a:lnTo>
                    <a:pt x="45" y="128"/>
                  </a:lnTo>
                  <a:lnTo>
                    <a:pt x="32" y="130"/>
                  </a:lnTo>
                  <a:lnTo>
                    <a:pt x="22" y="132"/>
                  </a:lnTo>
                  <a:lnTo>
                    <a:pt x="10" y="132"/>
                  </a:lnTo>
                  <a:lnTo>
                    <a:pt x="6" y="133"/>
                  </a:lnTo>
                  <a:lnTo>
                    <a:pt x="1" y="138"/>
                  </a:lnTo>
                  <a:lnTo>
                    <a:pt x="0" y="142"/>
                  </a:lnTo>
                  <a:lnTo>
                    <a:pt x="1" y="147"/>
                  </a:lnTo>
                  <a:lnTo>
                    <a:pt x="10" y="151"/>
                  </a:lnTo>
                  <a:lnTo>
                    <a:pt x="17" y="154"/>
                  </a:lnTo>
                  <a:lnTo>
                    <a:pt x="26" y="154"/>
                  </a:lnTo>
                  <a:lnTo>
                    <a:pt x="33" y="152"/>
                  </a:lnTo>
                  <a:lnTo>
                    <a:pt x="42" y="150"/>
                  </a:lnTo>
                  <a:lnTo>
                    <a:pt x="50" y="147"/>
                  </a:lnTo>
                  <a:lnTo>
                    <a:pt x="58" y="144"/>
                  </a:lnTo>
                  <a:lnTo>
                    <a:pt x="67" y="141"/>
                  </a:lnTo>
                  <a:lnTo>
                    <a:pt x="82" y="138"/>
                  </a:lnTo>
                  <a:lnTo>
                    <a:pt x="97" y="133"/>
                  </a:lnTo>
                  <a:lnTo>
                    <a:pt x="111" y="129"/>
                  </a:lnTo>
                  <a:lnTo>
                    <a:pt x="126" y="125"/>
                  </a:lnTo>
                  <a:lnTo>
                    <a:pt x="141" y="120"/>
                  </a:lnTo>
                  <a:lnTo>
                    <a:pt x="155" y="116"/>
                  </a:lnTo>
                  <a:lnTo>
                    <a:pt x="170" y="111"/>
                  </a:lnTo>
                  <a:lnTo>
                    <a:pt x="185" y="106"/>
                  </a:lnTo>
                  <a:lnTo>
                    <a:pt x="196" y="101"/>
                  </a:lnTo>
                  <a:lnTo>
                    <a:pt x="208" y="97"/>
                  </a:lnTo>
                  <a:lnTo>
                    <a:pt x="220" y="92"/>
                  </a:lnTo>
                  <a:lnTo>
                    <a:pt x="232" y="88"/>
                  </a:lnTo>
                  <a:lnTo>
                    <a:pt x="243" y="84"/>
                  </a:lnTo>
                  <a:lnTo>
                    <a:pt x="255" y="79"/>
                  </a:lnTo>
                  <a:lnTo>
                    <a:pt x="267" y="75"/>
                  </a:lnTo>
                  <a:lnTo>
                    <a:pt x="277" y="69"/>
                  </a:lnTo>
                  <a:lnTo>
                    <a:pt x="289" y="62"/>
                  </a:lnTo>
                  <a:lnTo>
                    <a:pt x="299" y="54"/>
                  </a:lnTo>
                  <a:lnTo>
                    <a:pt x="308" y="47"/>
                  </a:lnTo>
                  <a:lnTo>
                    <a:pt x="318" y="38"/>
                  </a:lnTo>
                  <a:lnTo>
                    <a:pt x="327" y="29"/>
                  </a:lnTo>
                  <a:lnTo>
                    <a:pt x="336" y="19"/>
                  </a:lnTo>
                  <a:lnTo>
                    <a:pt x="345" y="10"/>
                  </a:lnTo>
                  <a:lnTo>
                    <a:pt x="353" y="0"/>
                  </a:lnTo>
                  <a:lnTo>
                    <a:pt x="355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4" name="Freeform 111"/>
            <p:cNvSpPr>
              <a:spLocks/>
            </p:cNvSpPr>
            <p:nvPr/>
          </p:nvSpPr>
          <p:spPr bwMode="auto">
            <a:xfrm>
              <a:off x="5627" y="2810"/>
              <a:ext cx="66" cy="486"/>
            </a:xfrm>
            <a:custGeom>
              <a:avLst/>
              <a:gdLst>
                <a:gd name="T0" fmla="*/ 22 w 66"/>
                <a:gd name="T1" fmla="*/ 0 h 486"/>
                <a:gd name="T2" fmla="*/ 5 w 66"/>
                <a:gd name="T3" fmla="*/ 82 h 486"/>
                <a:gd name="T4" fmla="*/ 0 w 66"/>
                <a:gd name="T5" fmla="*/ 166 h 486"/>
                <a:gd name="T6" fmla="*/ 1 w 66"/>
                <a:gd name="T7" fmla="*/ 250 h 486"/>
                <a:gd name="T8" fmla="*/ 10 w 66"/>
                <a:gd name="T9" fmla="*/ 333 h 486"/>
                <a:gd name="T10" fmla="*/ 14 w 66"/>
                <a:gd name="T11" fmla="*/ 361 h 486"/>
                <a:gd name="T12" fmla="*/ 20 w 66"/>
                <a:gd name="T13" fmla="*/ 389 h 486"/>
                <a:gd name="T14" fmla="*/ 27 w 66"/>
                <a:gd name="T15" fmla="*/ 417 h 486"/>
                <a:gd name="T16" fmla="*/ 35 w 66"/>
                <a:gd name="T17" fmla="*/ 445 h 486"/>
                <a:gd name="T18" fmla="*/ 38 w 66"/>
                <a:gd name="T19" fmla="*/ 456 h 486"/>
                <a:gd name="T20" fmla="*/ 42 w 66"/>
                <a:gd name="T21" fmla="*/ 467 h 486"/>
                <a:gd name="T22" fmla="*/ 49 w 66"/>
                <a:gd name="T23" fmla="*/ 477 h 486"/>
                <a:gd name="T24" fmla="*/ 58 w 66"/>
                <a:gd name="T25" fmla="*/ 486 h 486"/>
                <a:gd name="T26" fmla="*/ 61 w 66"/>
                <a:gd name="T27" fmla="*/ 486 h 486"/>
                <a:gd name="T28" fmla="*/ 64 w 66"/>
                <a:gd name="T29" fmla="*/ 483 h 486"/>
                <a:gd name="T30" fmla="*/ 66 w 66"/>
                <a:gd name="T31" fmla="*/ 478 h 486"/>
                <a:gd name="T32" fmla="*/ 64 w 66"/>
                <a:gd name="T33" fmla="*/ 476 h 486"/>
                <a:gd name="T34" fmla="*/ 58 w 66"/>
                <a:gd name="T35" fmla="*/ 464 h 486"/>
                <a:gd name="T36" fmla="*/ 54 w 66"/>
                <a:gd name="T37" fmla="*/ 451 h 486"/>
                <a:gd name="T38" fmla="*/ 51 w 66"/>
                <a:gd name="T39" fmla="*/ 437 h 486"/>
                <a:gd name="T40" fmla="*/ 47 w 66"/>
                <a:gd name="T41" fmla="*/ 426 h 486"/>
                <a:gd name="T42" fmla="*/ 39 w 66"/>
                <a:gd name="T43" fmla="*/ 401 h 486"/>
                <a:gd name="T44" fmla="*/ 32 w 66"/>
                <a:gd name="T45" fmla="*/ 376 h 486"/>
                <a:gd name="T46" fmla="*/ 26 w 66"/>
                <a:gd name="T47" fmla="*/ 351 h 486"/>
                <a:gd name="T48" fmla="*/ 20 w 66"/>
                <a:gd name="T49" fmla="*/ 326 h 486"/>
                <a:gd name="T50" fmla="*/ 7 w 66"/>
                <a:gd name="T51" fmla="*/ 245 h 486"/>
                <a:gd name="T52" fmla="*/ 4 w 66"/>
                <a:gd name="T53" fmla="*/ 163 h 486"/>
                <a:gd name="T54" fmla="*/ 8 w 66"/>
                <a:gd name="T55" fmla="*/ 81 h 486"/>
                <a:gd name="T56" fmla="*/ 22 w 66"/>
                <a:gd name="T57" fmla="*/ 0 h 486"/>
                <a:gd name="T58" fmla="*/ 22 w 66"/>
                <a:gd name="T59" fmla="*/ 0 h 486"/>
                <a:gd name="T60" fmla="*/ 22 w 66"/>
                <a:gd name="T61" fmla="*/ 0 h 486"/>
                <a:gd name="T62" fmla="*/ 22 w 66"/>
                <a:gd name="T63" fmla="*/ 0 h 486"/>
                <a:gd name="T64" fmla="*/ 22 w 66"/>
                <a:gd name="T65" fmla="*/ 0 h 486"/>
                <a:gd name="T66" fmla="*/ 22 w 66"/>
                <a:gd name="T67" fmla="*/ 0 h 4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6" h="486">
                  <a:moveTo>
                    <a:pt x="22" y="0"/>
                  </a:moveTo>
                  <a:lnTo>
                    <a:pt x="5" y="82"/>
                  </a:lnTo>
                  <a:lnTo>
                    <a:pt x="0" y="166"/>
                  </a:lnTo>
                  <a:lnTo>
                    <a:pt x="1" y="250"/>
                  </a:lnTo>
                  <a:lnTo>
                    <a:pt x="10" y="333"/>
                  </a:lnTo>
                  <a:lnTo>
                    <a:pt x="14" y="361"/>
                  </a:lnTo>
                  <a:lnTo>
                    <a:pt x="20" y="389"/>
                  </a:lnTo>
                  <a:lnTo>
                    <a:pt x="27" y="417"/>
                  </a:lnTo>
                  <a:lnTo>
                    <a:pt x="35" y="445"/>
                  </a:lnTo>
                  <a:lnTo>
                    <a:pt x="38" y="456"/>
                  </a:lnTo>
                  <a:lnTo>
                    <a:pt x="42" y="467"/>
                  </a:lnTo>
                  <a:lnTo>
                    <a:pt x="49" y="477"/>
                  </a:lnTo>
                  <a:lnTo>
                    <a:pt x="58" y="486"/>
                  </a:lnTo>
                  <a:lnTo>
                    <a:pt x="61" y="486"/>
                  </a:lnTo>
                  <a:lnTo>
                    <a:pt x="64" y="483"/>
                  </a:lnTo>
                  <a:lnTo>
                    <a:pt x="66" y="478"/>
                  </a:lnTo>
                  <a:lnTo>
                    <a:pt x="64" y="476"/>
                  </a:lnTo>
                  <a:lnTo>
                    <a:pt x="58" y="464"/>
                  </a:lnTo>
                  <a:lnTo>
                    <a:pt x="54" y="451"/>
                  </a:lnTo>
                  <a:lnTo>
                    <a:pt x="51" y="437"/>
                  </a:lnTo>
                  <a:lnTo>
                    <a:pt x="47" y="426"/>
                  </a:lnTo>
                  <a:lnTo>
                    <a:pt x="39" y="401"/>
                  </a:lnTo>
                  <a:lnTo>
                    <a:pt x="32" y="376"/>
                  </a:lnTo>
                  <a:lnTo>
                    <a:pt x="26" y="351"/>
                  </a:lnTo>
                  <a:lnTo>
                    <a:pt x="20" y="326"/>
                  </a:lnTo>
                  <a:lnTo>
                    <a:pt x="7" y="245"/>
                  </a:lnTo>
                  <a:lnTo>
                    <a:pt x="4" y="163"/>
                  </a:lnTo>
                  <a:lnTo>
                    <a:pt x="8" y="8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5" name="Freeform 112"/>
            <p:cNvSpPr>
              <a:spLocks/>
            </p:cNvSpPr>
            <p:nvPr/>
          </p:nvSpPr>
          <p:spPr bwMode="auto">
            <a:xfrm>
              <a:off x="4642" y="2951"/>
              <a:ext cx="131" cy="217"/>
            </a:xfrm>
            <a:custGeom>
              <a:avLst/>
              <a:gdLst>
                <a:gd name="T0" fmla="*/ 126 w 131"/>
                <a:gd name="T1" fmla="*/ 2 h 217"/>
                <a:gd name="T2" fmla="*/ 126 w 131"/>
                <a:gd name="T3" fmla="*/ 38 h 217"/>
                <a:gd name="T4" fmla="*/ 126 w 131"/>
                <a:gd name="T5" fmla="*/ 76 h 217"/>
                <a:gd name="T6" fmla="*/ 119 w 131"/>
                <a:gd name="T7" fmla="*/ 113 h 217"/>
                <a:gd name="T8" fmla="*/ 103 w 131"/>
                <a:gd name="T9" fmla="*/ 147 h 217"/>
                <a:gd name="T10" fmla="*/ 94 w 131"/>
                <a:gd name="T11" fmla="*/ 157 h 217"/>
                <a:gd name="T12" fmla="*/ 82 w 131"/>
                <a:gd name="T13" fmla="*/ 166 h 217"/>
                <a:gd name="T14" fmla="*/ 70 w 131"/>
                <a:gd name="T15" fmla="*/ 172 h 217"/>
                <a:gd name="T16" fmla="*/ 59 w 131"/>
                <a:gd name="T17" fmla="*/ 178 h 217"/>
                <a:gd name="T18" fmla="*/ 46 w 131"/>
                <a:gd name="T19" fmla="*/ 183 h 217"/>
                <a:gd name="T20" fmla="*/ 32 w 131"/>
                <a:gd name="T21" fmla="*/ 189 h 217"/>
                <a:gd name="T22" fmla="*/ 19 w 131"/>
                <a:gd name="T23" fmla="*/ 194 h 217"/>
                <a:gd name="T24" fmla="*/ 7 w 131"/>
                <a:gd name="T25" fmla="*/ 200 h 217"/>
                <a:gd name="T26" fmla="*/ 3 w 131"/>
                <a:gd name="T27" fmla="*/ 204 h 217"/>
                <a:gd name="T28" fmla="*/ 0 w 131"/>
                <a:gd name="T29" fmla="*/ 210 h 217"/>
                <a:gd name="T30" fmla="*/ 0 w 131"/>
                <a:gd name="T31" fmla="*/ 216 h 217"/>
                <a:gd name="T32" fmla="*/ 6 w 131"/>
                <a:gd name="T33" fmla="*/ 217 h 217"/>
                <a:gd name="T34" fmla="*/ 22 w 131"/>
                <a:gd name="T35" fmla="*/ 213 h 217"/>
                <a:gd name="T36" fmla="*/ 38 w 131"/>
                <a:gd name="T37" fmla="*/ 208 h 217"/>
                <a:gd name="T38" fmla="*/ 54 w 131"/>
                <a:gd name="T39" fmla="*/ 201 h 217"/>
                <a:gd name="T40" fmla="*/ 69 w 131"/>
                <a:gd name="T41" fmla="*/ 192 h 217"/>
                <a:gd name="T42" fmla="*/ 82 w 131"/>
                <a:gd name="T43" fmla="*/ 182 h 217"/>
                <a:gd name="T44" fmla="*/ 94 w 131"/>
                <a:gd name="T45" fmla="*/ 170 h 217"/>
                <a:gd name="T46" fmla="*/ 104 w 131"/>
                <a:gd name="T47" fmla="*/ 157 h 217"/>
                <a:gd name="T48" fmla="*/ 114 w 131"/>
                <a:gd name="T49" fmla="*/ 144 h 217"/>
                <a:gd name="T50" fmla="*/ 128 w 131"/>
                <a:gd name="T51" fmla="*/ 112 h 217"/>
                <a:gd name="T52" fmla="*/ 131 w 131"/>
                <a:gd name="T53" fmla="*/ 73 h 217"/>
                <a:gd name="T54" fmla="*/ 129 w 131"/>
                <a:gd name="T55" fmla="*/ 35 h 217"/>
                <a:gd name="T56" fmla="*/ 126 w 131"/>
                <a:gd name="T57" fmla="*/ 0 h 217"/>
                <a:gd name="T58" fmla="*/ 126 w 131"/>
                <a:gd name="T59" fmla="*/ 0 h 217"/>
                <a:gd name="T60" fmla="*/ 126 w 131"/>
                <a:gd name="T61" fmla="*/ 0 h 217"/>
                <a:gd name="T62" fmla="*/ 126 w 131"/>
                <a:gd name="T63" fmla="*/ 0 h 217"/>
                <a:gd name="T64" fmla="*/ 126 w 131"/>
                <a:gd name="T65" fmla="*/ 2 h 217"/>
                <a:gd name="T66" fmla="*/ 126 w 131"/>
                <a:gd name="T67" fmla="*/ 2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1" h="217">
                  <a:moveTo>
                    <a:pt x="126" y="2"/>
                  </a:moveTo>
                  <a:lnTo>
                    <a:pt x="126" y="38"/>
                  </a:lnTo>
                  <a:lnTo>
                    <a:pt x="126" y="76"/>
                  </a:lnTo>
                  <a:lnTo>
                    <a:pt x="119" y="113"/>
                  </a:lnTo>
                  <a:lnTo>
                    <a:pt x="103" y="147"/>
                  </a:lnTo>
                  <a:lnTo>
                    <a:pt x="94" y="157"/>
                  </a:lnTo>
                  <a:lnTo>
                    <a:pt x="82" y="166"/>
                  </a:lnTo>
                  <a:lnTo>
                    <a:pt x="70" y="172"/>
                  </a:lnTo>
                  <a:lnTo>
                    <a:pt x="59" y="178"/>
                  </a:lnTo>
                  <a:lnTo>
                    <a:pt x="46" y="183"/>
                  </a:lnTo>
                  <a:lnTo>
                    <a:pt x="32" y="189"/>
                  </a:lnTo>
                  <a:lnTo>
                    <a:pt x="19" y="194"/>
                  </a:lnTo>
                  <a:lnTo>
                    <a:pt x="7" y="200"/>
                  </a:lnTo>
                  <a:lnTo>
                    <a:pt x="3" y="204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6" y="217"/>
                  </a:lnTo>
                  <a:lnTo>
                    <a:pt x="22" y="213"/>
                  </a:lnTo>
                  <a:lnTo>
                    <a:pt x="38" y="208"/>
                  </a:lnTo>
                  <a:lnTo>
                    <a:pt x="54" y="201"/>
                  </a:lnTo>
                  <a:lnTo>
                    <a:pt x="69" y="192"/>
                  </a:lnTo>
                  <a:lnTo>
                    <a:pt x="82" y="182"/>
                  </a:lnTo>
                  <a:lnTo>
                    <a:pt x="94" y="170"/>
                  </a:lnTo>
                  <a:lnTo>
                    <a:pt x="104" y="157"/>
                  </a:lnTo>
                  <a:lnTo>
                    <a:pt x="114" y="144"/>
                  </a:lnTo>
                  <a:lnTo>
                    <a:pt x="128" y="112"/>
                  </a:lnTo>
                  <a:lnTo>
                    <a:pt x="131" y="73"/>
                  </a:lnTo>
                  <a:lnTo>
                    <a:pt x="129" y="35"/>
                  </a:lnTo>
                  <a:lnTo>
                    <a:pt x="126" y="0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6" name="Freeform 113"/>
            <p:cNvSpPr>
              <a:spLocks/>
            </p:cNvSpPr>
            <p:nvPr/>
          </p:nvSpPr>
          <p:spPr bwMode="auto">
            <a:xfrm>
              <a:off x="4726" y="3033"/>
              <a:ext cx="121" cy="222"/>
            </a:xfrm>
            <a:custGeom>
              <a:avLst/>
              <a:gdLst>
                <a:gd name="T0" fmla="*/ 101 w 121"/>
                <a:gd name="T1" fmla="*/ 0 h 222"/>
                <a:gd name="T2" fmla="*/ 110 w 121"/>
                <a:gd name="T3" fmla="*/ 24 h 222"/>
                <a:gd name="T4" fmla="*/ 114 w 121"/>
                <a:gd name="T5" fmla="*/ 46 h 222"/>
                <a:gd name="T6" fmla="*/ 116 w 121"/>
                <a:gd name="T7" fmla="*/ 66 h 222"/>
                <a:gd name="T8" fmla="*/ 114 w 121"/>
                <a:gd name="T9" fmla="*/ 88 h 222"/>
                <a:gd name="T10" fmla="*/ 108 w 121"/>
                <a:gd name="T11" fmla="*/ 109 h 222"/>
                <a:gd name="T12" fmla="*/ 98 w 121"/>
                <a:gd name="T13" fmla="*/ 128 h 222"/>
                <a:gd name="T14" fmla="*/ 85 w 121"/>
                <a:gd name="T15" fmla="*/ 147 h 222"/>
                <a:gd name="T16" fmla="*/ 69 w 121"/>
                <a:gd name="T17" fmla="*/ 165 h 222"/>
                <a:gd name="T18" fmla="*/ 61 w 121"/>
                <a:gd name="T19" fmla="*/ 170 h 222"/>
                <a:gd name="T20" fmla="*/ 54 w 121"/>
                <a:gd name="T21" fmla="*/ 176 h 222"/>
                <a:gd name="T22" fmla="*/ 45 w 121"/>
                <a:gd name="T23" fmla="*/ 182 h 222"/>
                <a:gd name="T24" fmla="*/ 38 w 121"/>
                <a:gd name="T25" fmla="*/ 188 h 222"/>
                <a:gd name="T26" fmla="*/ 29 w 121"/>
                <a:gd name="T27" fmla="*/ 192 h 222"/>
                <a:gd name="T28" fmla="*/ 22 w 121"/>
                <a:gd name="T29" fmla="*/ 198 h 222"/>
                <a:gd name="T30" fmla="*/ 13 w 121"/>
                <a:gd name="T31" fmla="*/ 204 h 222"/>
                <a:gd name="T32" fmla="*/ 6 w 121"/>
                <a:gd name="T33" fmla="*/ 209 h 222"/>
                <a:gd name="T34" fmla="*/ 3 w 121"/>
                <a:gd name="T35" fmla="*/ 211 h 222"/>
                <a:gd name="T36" fmla="*/ 0 w 121"/>
                <a:gd name="T37" fmla="*/ 214 h 222"/>
                <a:gd name="T38" fmla="*/ 0 w 121"/>
                <a:gd name="T39" fmla="*/ 219 h 222"/>
                <a:gd name="T40" fmla="*/ 3 w 121"/>
                <a:gd name="T41" fmla="*/ 222 h 222"/>
                <a:gd name="T42" fmla="*/ 13 w 121"/>
                <a:gd name="T43" fmla="*/ 222 h 222"/>
                <a:gd name="T44" fmla="*/ 23 w 121"/>
                <a:gd name="T45" fmla="*/ 217 h 222"/>
                <a:gd name="T46" fmla="*/ 32 w 121"/>
                <a:gd name="T47" fmla="*/ 213 h 222"/>
                <a:gd name="T48" fmla="*/ 39 w 121"/>
                <a:gd name="T49" fmla="*/ 206 h 222"/>
                <a:gd name="T50" fmla="*/ 48 w 121"/>
                <a:gd name="T51" fmla="*/ 198 h 222"/>
                <a:gd name="T52" fmla="*/ 55 w 121"/>
                <a:gd name="T53" fmla="*/ 192 h 222"/>
                <a:gd name="T54" fmla="*/ 64 w 121"/>
                <a:gd name="T55" fmla="*/ 185 h 222"/>
                <a:gd name="T56" fmla="*/ 72 w 121"/>
                <a:gd name="T57" fmla="*/ 178 h 222"/>
                <a:gd name="T58" fmla="*/ 79 w 121"/>
                <a:gd name="T59" fmla="*/ 170 h 222"/>
                <a:gd name="T60" fmla="*/ 86 w 121"/>
                <a:gd name="T61" fmla="*/ 162 h 222"/>
                <a:gd name="T62" fmla="*/ 92 w 121"/>
                <a:gd name="T63" fmla="*/ 154 h 222"/>
                <a:gd name="T64" fmla="*/ 98 w 121"/>
                <a:gd name="T65" fmla="*/ 145 h 222"/>
                <a:gd name="T66" fmla="*/ 116 w 121"/>
                <a:gd name="T67" fmla="*/ 109 h 222"/>
                <a:gd name="T68" fmla="*/ 121 w 121"/>
                <a:gd name="T69" fmla="*/ 74 h 222"/>
                <a:gd name="T70" fmla="*/ 116 w 121"/>
                <a:gd name="T71" fmla="*/ 37 h 222"/>
                <a:gd name="T72" fmla="*/ 101 w 121"/>
                <a:gd name="T73" fmla="*/ 0 h 222"/>
                <a:gd name="T74" fmla="*/ 101 w 121"/>
                <a:gd name="T75" fmla="*/ 0 h 222"/>
                <a:gd name="T76" fmla="*/ 101 w 121"/>
                <a:gd name="T77" fmla="*/ 0 h 222"/>
                <a:gd name="T78" fmla="*/ 101 w 121"/>
                <a:gd name="T79" fmla="*/ 0 h 222"/>
                <a:gd name="T80" fmla="*/ 101 w 121"/>
                <a:gd name="T81" fmla="*/ 0 h 222"/>
                <a:gd name="T82" fmla="*/ 101 w 121"/>
                <a:gd name="T83" fmla="*/ 0 h 22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1" h="222">
                  <a:moveTo>
                    <a:pt x="101" y="0"/>
                  </a:moveTo>
                  <a:lnTo>
                    <a:pt x="110" y="24"/>
                  </a:lnTo>
                  <a:lnTo>
                    <a:pt x="114" y="46"/>
                  </a:lnTo>
                  <a:lnTo>
                    <a:pt x="116" y="66"/>
                  </a:lnTo>
                  <a:lnTo>
                    <a:pt x="114" y="88"/>
                  </a:lnTo>
                  <a:lnTo>
                    <a:pt x="108" y="109"/>
                  </a:lnTo>
                  <a:lnTo>
                    <a:pt x="98" y="128"/>
                  </a:lnTo>
                  <a:lnTo>
                    <a:pt x="85" y="147"/>
                  </a:lnTo>
                  <a:lnTo>
                    <a:pt x="69" y="165"/>
                  </a:lnTo>
                  <a:lnTo>
                    <a:pt x="61" y="170"/>
                  </a:lnTo>
                  <a:lnTo>
                    <a:pt x="54" y="176"/>
                  </a:lnTo>
                  <a:lnTo>
                    <a:pt x="45" y="182"/>
                  </a:lnTo>
                  <a:lnTo>
                    <a:pt x="38" y="188"/>
                  </a:lnTo>
                  <a:lnTo>
                    <a:pt x="29" y="192"/>
                  </a:lnTo>
                  <a:lnTo>
                    <a:pt x="22" y="198"/>
                  </a:lnTo>
                  <a:lnTo>
                    <a:pt x="13" y="204"/>
                  </a:lnTo>
                  <a:lnTo>
                    <a:pt x="6" y="209"/>
                  </a:lnTo>
                  <a:lnTo>
                    <a:pt x="3" y="211"/>
                  </a:lnTo>
                  <a:lnTo>
                    <a:pt x="0" y="214"/>
                  </a:lnTo>
                  <a:lnTo>
                    <a:pt x="0" y="219"/>
                  </a:lnTo>
                  <a:lnTo>
                    <a:pt x="3" y="222"/>
                  </a:lnTo>
                  <a:lnTo>
                    <a:pt x="13" y="222"/>
                  </a:lnTo>
                  <a:lnTo>
                    <a:pt x="23" y="217"/>
                  </a:lnTo>
                  <a:lnTo>
                    <a:pt x="32" y="213"/>
                  </a:lnTo>
                  <a:lnTo>
                    <a:pt x="39" y="206"/>
                  </a:lnTo>
                  <a:lnTo>
                    <a:pt x="48" y="198"/>
                  </a:lnTo>
                  <a:lnTo>
                    <a:pt x="55" y="192"/>
                  </a:lnTo>
                  <a:lnTo>
                    <a:pt x="64" y="185"/>
                  </a:lnTo>
                  <a:lnTo>
                    <a:pt x="72" y="178"/>
                  </a:lnTo>
                  <a:lnTo>
                    <a:pt x="79" y="170"/>
                  </a:lnTo>
                  <a:lnTo>
                    <a:pt x="86" y="162"/>
                  </a:lnTo>
                  <a:lnTo>
                    <a:pt x="92" y="154"/>
                  </a:lnTo>
                  <a:lnTo>
                    <a:pt x="98" y="145"/>
                  </a:lnTo>
                  <a:lnTo>
                    <a:pt x="116" y="109"/>
                  </a:lnTo>
                  <a:lnTo>
                    <a:pt x="121" y="74"/>
                  </a:lnTo>
                  <a:lnTo>
                    <a:pt x="116" y="3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7" name="Freeform 114"/>
            <p:cNvSpPr>
              <a:spLocks/>
            </p:cNvSpPr>
            <p:nvPr/>
          </p:nvSpPr>
          <p:spPr bwMode="auto">
            <a:xfrm>
              <a:off x="4635" y="3099"/>
              <a:ext cx="704" cy="543"/>
            </a:xfrm>
            <a:custGeom>
              <a:avLst/>
              <a:gdLst>
                <a:gd name="T0" fmla="*/ 20 w 704"/>
                <a:gd name="T1" fmla="*/ 35 h 543"/>
                <a:gd name="T2" fmla="*/ 63 w 704"/>
                <a:gd name="T3" fmla="*/ 100 h 543"/>
                <a:gd name="T4" fmla="*/ 110 w 704"/>
                <a:gd name="T5" fmla="*/ 162 h 543"/>
                <a:gd name="T6" fmla="*/ 160 w 704"/>
                <a:gd name="T7" fmla="*/ 222 h 543"/>
                <a:gd name="T8" fmla="*/ 212 w 704"/>
                <a:gd name="T9" fmla="*/ 277 h 543"/>
                <a:gd name="T10" fmla="*/ 270 w 704"/>
                <a:gd name="T11" fmla="*/ 330 h 543"/>
                <a:gd name="T12" fmla="*/ 330 w 704"/>
                <a:gd name="T13" fmla="*/ 380 h 543"/>
                <a:gd name="T14" fmla="*/ 394 w 704"/>
                <a:gd name="T15" fmla="*/ 424 h 543"/>
                <a:gd name="T16" fmla="*/ 449 w 704"/>
                <a:gd name="T17" fmla="*/ 456 h 543"/>
                <a:gd name="T18" fmla="*/ 491 w 704"/>
                <a:gd name="T19" fmla="*/ 477 h 543"/>
                <a:gd name="T20" fmla="*/ 534 w 704"/>
                <a:gd name="T21" fmla="*/ 497 h 543"/>
                <a:gd name="T22" fmla="*/ 578 w 704"/>
                <a:gd name="T23" fmla="*/ 515 h 543"/>
                <a:gd name="T24" fmla="*/ 607 w 704"/>
                <a:gd name="T25" fmla="*/ 524 h 543"/>
                <a:gd name="T26" fmla="*/ 620 w 704"/>
                <a:gd name="T27" fmla="*/ 528 h 543"/>
                <a:gd name="T28" fmla="*/ 634 w 704"/>
                <a:gd name="T29" fmla="*/ 533 h 543"/>
                <a:gd name="T30" fmla="*/ 647 w 704"/>
                <a:gd name="T31" fmla="*/ 537 h 543"/>
                <a:gd name="T32" fmla="*/ 658 w 704"/>
                <a:gd name="T33" fmla="*/ 540 h 543"/>
                <a:gd name="T34" fmla="*/ 669 w 704"/>
                <a:gd name="T35" fmla="*/ 541 h 543"/>
                <a:gd name="T36" fmla="*/ 678 w 704"/>
                <a:gd name="T37" fmla="*/ 541 h 543"/>
                <a:gd name="T38" fmla="*/ 685 w 704"/>
                <a:gd name="T39" fmla="*/ 541 h 543"/>
                <a:gd name="T40" fmla="*/ 691 w 704"/>
                <a:gd name="T41" fmla="*/ 539 h 543"/>
                <a:gd name="T42" fmla="*/ 704 w 704"/>
                <a:gd name="T43" fmla="*/ 521 h 543"/>
                <a:gd name="T44" fmla="*/ 703 w 704"/>
                <a:gd name="T45" fmla="*/ 515 h 543"/>
                <a:gd name="T46" fmla="*/ 698 w 704"/>
                <a:gd name="T47" fmla="*/ 512 h 543"/>
                <a:gd name="T48" fmla="*/ 691 w 704"/>
                <a:gd name="T49" fmla="*/ 508 h 543"/>
                <a:gd name="T50" fmla="*/ 682 w 704"/>
                <a:gd name="T51" fmla="*/ 505 h 543"/>
                <a:gd name="T52" fmla="*/ 672 w 704"/>
                <a:gd name="T53" fmla="*/ 502 h 543"/>
                <a:gd name="T54" fmla="*/ 658 w 704"/>
                <a:gd name="T55" fmla="*/ 497 h 543"/>
                <a:gd name="T56" fmla="*/ 645 w 704"/>
                <a:gd name="T57" fmla="*/ 493 h 543"/>
                <a:gd name="T58" fmla="*/ 632 w 704"/>
                <a:gd name="T59" fmla="*/ 489 h 543"/>
                <a:gd name="T60" fmla="*/ 604 w 704"/>
                <a:gd name="T61" fmla="*/ 480 h 543"/>
                <a:gd name="T62" fmla="*/ 560 w 704"/>
                <a:gd name="T63" fmla="*/ 464 h 543"/>
                <a:gd name="T64" fmla="*/ 518 w 704"/>
                <a:gd name="T65" fmla="*/ 445 h 543"/>
                <a:gd name="T66" fmla="*/ 477 w 704"/>
                <a:gd name="T67" fmla="*/ 426 h 543"/>
                <a:gd name="T68" fmla="*/ 422 w 704"/>
                <a:gd name="T69" fmla="*/ 396 h 543"/>
                <a:gd name="T70" fmla="*/ 355 w 704"/>
                <a:gd name="T71" fmla="*/ 357 h 543"/>
                <a:gd name="T72" fmla="*/ 292 w 704"/>
                <a:gd name="T73" fmla="*/ 311 h 543"/>
                <a:gd name="T74" fmla="*/ 230 w 704"/>
                <a:gd name="T75" fmla="*/ 263 h 543"/>
                <a:gd name="T76" fmla="*/ 173 w 704"/>
                <a:gd name="T77" fmla="*/ 211 h 543"/>
                <a:gd name="T78" fmla="*/ 119 w 704"/>
                <a:gd name="T79" fmla="*/ 156 h 543"/>
                <a:gd name="T80" fmla="*/ 69 w 704"/>
                <a:gd name="T81" fmla="*/ 96 h 543"/>
                <a:gd name="T82" fmla="*/ 22 w 704"/>
                <a:gd name="T83" fmla="*/ 33 h 543"/>
                <a:gd name="T84" fmla="*/ 0 w 704"/>
                <a:gd name="T85" fmla="*/ 0 h 543"/>
                <a:gd name="T86" fmla="*/ 0 w 704"/>
                <a:gd name="T87" fmla="*/ 0 h 543"/>
                <a:gd name="T88" fmla="*/ 0 w 704"/>
                <a:gd name="T89" fmla="*/ 2 h 54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04" h="543">
                  <a:moveTo>
                    <a:pt x="0" y="2"/>
                  </a:moveTo>
                  <a:lnTo>
                    <a:pt x="20" y="35"/>
                  </a:lnTo>
                  <a:lnTo>
                    <a:pt x="41" y="68"/>
                  </a:lnTo>
                  <a:lnTo>
                    <a:pt x="63" y="100"/>
                  </a:lnTo>
                  <a:lnTo>
                    <a:pt x="86" y="131"/>
                  </a:lnTo>
                  <a:lnTo>
                    <a:pt x="110" y="162"/>
                  </a:lnTo>
                  <a:lnTo>
                    <a:pt x="133" y="192"/>
                  </a:lnTo>
                  <a:lnTo>
                    <a:pt x="160" y="222"/>
                  </a:lnTo>
                  <a:lnTo>
                    <a:pt x="186" y="250"/>
                  </a:lnTo>
                  <a:lnTo>
                    <a:pt x="212" y="277"/>
                  </a:lnTo>
                  <a:lnTo>
                    <a:pt x="240" y="305"/>
                  </a:lnTo>
                  <a:lnTo>
                    <a:pt x="270" y="330"/>
                  </a:lnTo>
                  <a:lnTo>
                    <a:pt x="299" y="355"/>
                  </a:lnTo>
                  <a:lnTo>
                    <a:pt x="330" y="380"/>
                  </a:lnTo>
                  <a:lnTo>
                    <a:pt x="362" y="402"/>
                  </a:lnTo>
                  <a:lnTo>
                    <a:pt x="394" y="424"/>
                  </a:lnTo>
                  <a:lnTo>
                    <a:pt x="428" y="445"/>
                  </a:lnTo>
                  <a:lnTo>
                    <a:pt x="449" y="456"/>
                  </a:lnTo>
                  <a:lnTo>
                    <a:pt x="469" y="467"/>
                  </a:lnTo>
                  <a:lnTo>
                    <a:pt x="491" y="477"/>
                  </a:lnTo>
                  <a:lnTo>
                    <a:pt x="512" y="487"/>
                  </a:lnTo>
                  <a:lnTo>
                    <a:pt x="534" y="497"/>
                  </a:lnTo>
                  <a:lnTo>
                    <a:pt x="556" y="506"/>
                  </a:lnTo>
                  <a:lnTo>
                    <a:pt x="578" y="515"/>
                  </a:lnTo>
                  <a:lnTo>
                    <a:pt x="600" y="522"/>
                  </a:lnTo>
                  <a:lnTo>
                    <a:pt x="607" y="524"/>
                  </a:lnTo>
                  <a:lnTo>
                    <a:pt x="613" y="527"/>
                  </a:lnTo>
                  <a:lnTo>
                    <a:pt x="620" y="528"/>
                  </a:lnTo>
                  <a:lnTo>
                    <a:pt x="626" y="531"/>
                  </a:lnTo>
                  <a:lnTo>
                    <a:pt x="634" y="533"/>
                  </a:lnTo>
                  <a:lnTo>
                    <a:pt x="639" y="536"/>
                  </a:lnTo>
                  <a:lnTo>
                    <a:pt x="647" y="537"/>
                  </a:lnTo>
                  <a:lnTo>
                    <a:pt x="654" y="539"/>
                  </a:lnTo>
                  <a:lnTo>
                    <a:pt x="658" y="540"/>
                  </a:lnTo>
                  <a:lnTo>
                    <a:pt x="664" y="540"/>
                  </a:lnTo>
                  <a:lnTo>
                    <a:pt x="669" y="541"/>
                  </a:lnTo>
                  <a:lnTo>
                    <a:pt x="673" y="541"/>
                  </a:lnTo>
                  <a:lnTo>
                    <a:pt x="678" y="541"/>
                  </a:lnTo>
                  <a:lnTo>
                    <a:pt x="683" y="543"/>
                  </a:lnTo>
                  <a:lnTo>
                    <a:pt x="685" y="541"/>
                  </a:lnTo>
                  <a:lnTo>
                    <a:pt x="680" y="540"/>
                  </a:lnTo>
                  <a:lnTo>
                    <a:pt x="691" y="539"/>
                  </a:lnTo>
                  <a:lnTo>
                    <a:pt x="701" y="531"/>
                  </a:lnTo>
                  <a:lnTo>
                    <a:pt x="704" y="521"/>
                  </a:lnTo>
                  <a:lnTo>
                    <a:pt x="698" y="514"/>
                  </a:lnTo>
                  <a:lnTo>
                    <a:pt x="703" y="515"/>
                  </a:lnTo>
                  <a:lnTo>
                    <a:pt x="701" y="514"/>
                  </a:lnTo>
                  <a:lnTo>
                    <a:pt x="698" y="512"/>
                  </a:lnTo>
                  <a:lnTo>
                    <a:pt x="695" y="511"/>
                  </a:lnTo>
                  <a:lnTo>
                    <a:pt x="691" y="508"/>
                  </a:lnTo>
                  <a:lnTo>
                    <a:pt x="686" y="506"/>
                  </a:lnTo>
                  <a:lnTo>
                    <a:pt x="682" y="505"/>
                  </a:lnTo>
                  <a:lnTo>
                    <a:pt x="678" y="503"/>
                  </a:lnTo>
                  <a:lnTo>
                    <a:pt x="672" y="502"/>
                  </a:lnTo>
                  <a:lnTo>
                    <a:pt x="664" y="500"/>
                  </a:lnTo>
                  <a:lnTo>
                    <a:pt x="658" y="497"/>
                  </a:lnTo>
                  <a:lnTo>
                    <a:pt x="653" y="496"/>
                  </a:lnTo>
                  <a:lnTo>
                    <a:pt x="645" y="493"/>
                  </a:lnTo>
                  <a:lnTo>
                    <a:pt x="639" y="492"/>
                  </a:lnTo>
                  <a:lnTo>
                    <a:pt x="632" y="489"/>
                  </a:lnTo>
                  <a:lnTo>
                    <a:pt x="626" y="487"/>
                  </a:lnTo>
                  <a:lnTo>
                    <a:pt x="604" y="480"/>
                  </a:lnTo>
                  <a:lnTo>
                    <a:pt x="582" y="473"/>
                  </a:lnTo>
                  <a:lnTo>
                    <a:pt x="560" y="464"/>
                  </a:lnTo>
                  <a:lnTo>
                    <a:pt x="540" y="455"/>
                  </a:lnTo>
                  <a:lnTo>
                    <a:pt x="518" y="445"/>
                  </a:lnTo>
                  <a:lnTo>
                    <a:pt x="497" y="436"/>
                  </a:lnTo>
                  <a:lnTo>
                    <a:pt x="477" y="426"/>
                  </a:lnTo>
                  <a:lnTo>
                    <a:pt x="456" y="415"/>
                  </a:lnTo>
                  <a:lnTo>
                    <a:pt x="422" y="396"/>
                  </a:lnTo>
                  <a:lnTo>
                    <a:pt x="389" y="377"/>
                  </a:lnTo>
                  <a:lnTo>
                    <a:pt x="355" y="357"/>
                  </a:lnTo>
                  <a:lnTo>
                    <a:pt x="322" y="335"/>
                  </a:lnTo>
                  <a:lnTo>
                    <a:pt x="292" y="311"/>
                  </a:lnTo>
                  <a:lnTo>
                    <a:pt x="261" y="288"/>
                  </a:lnTo>
                  <a:lnTo>
                    <a:pt x="230" y="263"/>
                  </a:lnTo>
                  <a:lnTo>
                    <a:pt x="202" y="238"/>
                  </a:lnTo>
                  <a:lnTo>
                    <a:pt x="173" y="211"/>
                  </a:lnTo>
                  <a:lnTo>
                    <a:pt x="145" y="184"/>
                  </a:lnTo>
                  <a:lnTo>
                    <a:pt x="119" y="156"/>
                  </a:lnTo>
                  <a:lnTo>
                    <a:pt x="94" y="126"/>
                  </a:lnTo>
                  <a:lnTo>
                    <a:pt x="69" y="96"/>
                  </a:lnTo>
                  <a:lnTo>
                    <a:pt x="45" y="65"/>
                  </a:lnTo>
                  <a:lnTo>
                    <a:pt x="22" y="3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8" name="Freeform 115"/>
            <p:cNvSpPr>
              <a:spLocks/>
            </p:cNvSpPr>
            <p:nvPr/>
          </p:nvSpPr>
          <p:spPr bwMode="auto">
            <a:xfrm>
              <a:off x="4746" y="2944"/>
              <a:ext cx="646" cy="476"/>
            </a:xfrm>
            <a:custGeom>
              <a:avLst/>
              <a:gdLst>
                <a:gd name="T0" fmla="*/ 9 w 646"/>
                <a:gd name="T1" fmla="*/ 14 h 476"/>
                <a:gd name="T2" fmla="*/ 27 w 646"/>
                <a:gd name="T3" fmla="*/ 39 h 476"/>
                <a:gd name="T4" fmla="*/ 41 w 646"/>
                <a:gd name="T5" fmla="*/ 58 h 476"/>
                <a:gd name="T6" fmla="*/ 53 w 646"/>
                <a:gd name="T7" fmla="*/ 72 h 476"/>
                <a:gd name="T8" fmla="*/ 65 w 646"/>
                <a:gd name="T9" fmla="*/ 83 h 476"/>
                <a:gd name="T10" fmla="*/ 76 w 646"/>
                <a:gd name="T11" fmla="*/ 94 h 476"/>
                <a:gd name="T12" fmla="*/ 97 w 646"/>
                <a:gd name="T13" fmla="*/ 111 h 476"/>
                <a:gd name="T14" fmla="*/ 128 w 646"/>
                <a:gd name="T15" fmla="*/ 133 h 476"/>
                <a:gd name="T16" fmla="*/ 160 w 646"/>
                <a:gd name="T17" fmla="*/ 152 h 476"/>
                <a:gd name="T18" fmla="*/ 192 w 646"/>
                <a:gd name="T19" fmla="*/ 168 h 476"/>
                <a:gd name="T20" fmla="*/ 226 w 646"/>
                <a:gd name="T21" fmla="*/ 182 h 476"/>
                <a:gd name="T22" fmla="*/ 258 w 646"/>
                <a:gd name="T23" fmla="*/ 190 h 476"/>
                <a:gd name="T24" fmla="*/ 292 w 646"/>
                <a:gd name="T25" fmla="*/ 198 h 476"/>
                <a:gd name="T26" fmla="*/ 326 w 646"/>
                <a:gd name="T27" fmla="*/ 205 h 476"/>
                <a:gd name="T28" fmla="*/ 358 w 646"/>
                <a:gd name="T29" fmla="*/ 215 h 476"/>
                <a:gd name="T30" fmla="*/ 390 w 646"/>
                <a:gd name="T31" fmla="*/ 226 h 476"/>
                <a:gd name="T32" fmla="*/ 421 w 646"/>
                <a:gd name="T33" fmla="*/ 240 h 476"/>
                <a:gd name="T34" fmla="*/ 452 w 646"/>
                <a:gd name="T35" fmla="*/ 255 h 476"/>
                <a:gd name="T36" fmla="*/ 496 w 646"/>
                <a:gd name="T37" fmla="*/ 283 h 476"/>
                <a:gd name="T38" fmla="*/ 549 w 646"/>
                <a:gd name="T39" fmla="*/ 330 h 476"/>
                <a:gd name="T40" fmla="*/ 593 w 646"/>
                <a:gd name="T41" fmla="*/ 383 h 476"/>
                <a:gd name="T42" fmla="*/ 628 w 646"/>
                <a:gd name="T43" fmla="*/ 443 h 476"/>
                <a:gd name="T44" fmla="*/ 644 w 646"/>
                <a:gd name="T45" fmla="*/ 476 h 476"/>
                <a:gd name="T46" fmla="*/ 646 w 646"/>
                <a:gd name="T47" fmla="*/ 475 h 476"/>
                <a:gd name="T48" fmla="*/ 634 w 646"/>
                <a:gd name="T49" fmla="*/ 443 h 476"/>
                <a:gd name="T50" fmla="*/ 605 w 646"/>
                <a:gd name="T51" fmla="*/ 383 h 476"/>
                <a:gd name="T52" fmla="*/ 569 w 646"/>
                <a:gd name="T53" fmla="*/ 330 h 476"/>
                <a:gd name="T54" fmla="*/ 525 w 646"/>
                <a:gd name="T55" fmla="*/ 281 h 476"/>
                <a:gd name="T56" fmla="*/ 473 w 646"/>
                <a:gd name="T57" fmla="*/ 242 h 476"/>
                <a:gd name="T58" fmla="*/ 417 w 646"/>
                <a:gd name="T59" fmla="*/ 212 h 476"/>
                <a:gd name="T60" fmla="*/ 360 w 646"/>
                <a:gd name="T61" fmla="*/ 192 h 476"/>
                <a:gd name="T62" fmla="*/ 298 w 646"/>
                <a:gd name="T63" fmla="*/ 177 h 476"/>
                <a:gd name="T64" fmla="*/ 248 w 646"/>
                <a:gd name="T65" fmla="*/ 166 h 476"/>
                <a:gd name="T66" fmla="*/ 209 w 646"/>
                <a:gd name="T67" fmla="*/ 154 h 476"/>
                <a:gd name="T68" fmla="*/ 172 w 646"/>
                <a:gd name="T69" fmla="*/ 139 h 476"/>
                <a:gd name="T70" fmla="*/ 135 w 646"/>
                <a:gd name="T71" fmla="*/ 123 h 476"/>
                <a:gd name="T72" fmla="*/ 107 w 646"/>
                <a:gd name="T73" fmla="*/ 108 h 476"/>
                <a:gd name="T74" fmla="*/ 90 w 646"/>
                <a:gd name="T75" fmla="*/ 97 h 476"/>
                <a:gd name="T76" fmla="*/ 72 w 646"/>
                <a:gd name="T77" fmla="*/ 82 h 476"/>
                <a:gd name="T78" fmla="*/ 54 w 646"/>
                <a:gd name="T79" fmla="*/ 69 h 476"/>
                <a:gd name="T80" fmla="*/ 40 w 646"/>
                <a:gd name="T81" fmla="*/ 54 h 476"/>
                <a:gd name="T82" fmla="*/ 28 w 646"/>
                <a:gd name="T83" fmla="*/ 39 h 476"/>
                <a:gd name="T84" fmla="*/ 18 w 646"/>
                <a:gd name="T85" fmla="*/ 23 h 476"/>
                <a:gd name="T86" fmla="*/ 6 w 646"/>
                <a:gd name="T87" fmla="*/ 7 h 476"/>
                <a:gd name="T88" fmla="*/ 0 w 646"/>
                <a:gd name="T89" fmla="*/ 0 h 476"/>
                <a:gd name="T90" fmla="*/ 0 w 646"/>
                <a:gd name="T91" fmla="*/ 0 h 476"/>
                <a:gd name="T92" fmla="*/ 0 w 646"/>
                <a:gd name="T93" fmla="*/ 1 h 47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46" h="476">
                  <a:moveTo>
                    <a:pt x="0" y="1"/>
                  </a:moveTo>
                  <a:lnTo>
                    <a:pt x="9" y="14"/>
                  </a:lnTo>
                  <a:lnTo>
                    <a:pt x="18" y="26"/>
                  </a:lnTo>
                  <a:lnTo>
                    <a:pt x="27" y="39"/>
                  </a:lnTo>
                  <a:lnTo>
                    <a:pt x="37" y="53"/>
                  </a:lnTo>
                  <a:lnTo>
                    <a:pt x="41" y="58"/>
                  </a:lnTo>
                  <a:lnTo>
                    <a:pt x="47" y="64"/>
                  </a:lnTo>
                  <a:lnTo>
                    <a:pt x="53" y="72"/>
                  </a:lnTo>
                  <a:lnTo>
                    <a:pt x="59" y="78"/>
                  </a:lnTo>
                  <a:lnTo>
                    <a:pt x="65" y="83"/>
                  </a:lnTo>
                  <a:lnTo>
                    <a:pt x="71" y="89"/>
                  </a:lnTo>
                  <a:lnTo>
                    <a:pt x="76" y="94"/>
                  </a:lnTo>
                  <a:lnTo>
                    <a:pt x="82" y="100"/>
                  </a:lnTo>
                  <a:lnTo>
                    <a:pt x="97" y="111"/>
                  </a:lnTo>
                  <a:lnTo>
                    <a:pt x="112" y="123"/>
                  </a:lnTo>
                  <a:lnTo>
                    <a:pt x="128" y="133"/>
                  </a:lnTo>
                  <a:lnTo>
                    <a:pt x="144" y="144"/>
                  </a:lnTo>
                  <a:lnTo>
                    <a:pt x="160" y="152"/>
                  </a:lnTo>
                  <a:lnTo>
                    <a:pt x="176" y="161"/>
                  </a:lnTo>
                  <a:lnTo>
                    <a:pt x="192" y="168"/>
                  </a:lnTo>
                  <a:lnTo>
                    <a:pt x="210" y="176"/>
                  </a:lnTo>
                  <a:lnTo>
                    <a:pt x="226" y="182"/>
                  </a:lnTo>
                  <a:lnTo>
                    <a:pt x="242" y="188"/>
                  </a:lnTo>
                  <a:lnTo>
                    <a:pt x="258" y="190"/>
                  </a:lnTo>
                  <a:lnTo>
                    <a:pt x="275" y="195"/>
                  </a:lnTo>
                  <a:lnTo>
                    <a:pt x="292" y="198"/>
                  </a:lnTo>
                  <a:lnTo>
                    <a:pt x="308" y="202"/>
                  </a:lnTo>
                  <a:lnTo>
                    <a:pt x="326" y="205"/>
                  </a:lnTo>
                  <a:lnTo>
                    <a:pt x="342" y="210"/>
                  </a:lnTo>
                  <a:lnTo>
                    <a:pt x="358" y="215"/>
                  </a:lnTo>
                  <a:lnTo>
                    <a:pt x="374" y="220"/>
                  </a:lnTo>
                  <a:lnTo>
                    <a:pt x="390" y="226"/>
                  </a:lnTo>
                  <a:lnTo>
                    <a:pt x="407" y="233"/>
                  </a:lnTo>
                  <a:lnTo>
                    <a:pt x="421" y="240"/>
                  </a:lnTo>
                  <a:lnTo>
                    <a:pt x="437" y="248"/>
                  </a:lnTo>
                  <a:lnTo>
                    <a:pt x="452" y="255"/>
                  </a:lnTo>
                  <a:lnTo>
                    <a:pt x="467" y="264"/>
                  </a:lnTo>
                  <a:lnTo>
                    <a:pt x="496" y="283"/>
                  </a:lnTo>
                  <a:lnTo>
                    <a:pt x="524" y="305"/>
                  </a:lnTo>
                  <a:lnTo>
                    <a:pt x="549" y="330"/>
                  </a:lnTo>
                  <a:lnTo>
                    <a:pt x="572" y="355"/>
                  </a:lnTo>
                  <a:lnTo>
                    <a:pt x="593" y="383"/>
                  </a:lnTo>
                  <a:lnTo>
                    <a:pt x="611" y="412"/>
                  </a:lnTo>
                  <a:lnTo>
                    <a:pt x="628" y="443"/>
                  </a:lnTo>
                  <a:lnTo>
                    <a:pt x="643" y="475"/>
                  </a:lnTo>
                  <a:lnTo>
                    <a:pt x="644" y="476"/>
                  </a:lnTo>
                  <a:lnTo>
                    <a:pt x="646" y="475"/>
                  </a:lnTo>
                  <a:lnTo>
                    <a:pt x="646" y="474"/>
                  </a:lnTo>
                  <a:lnTo>
                    <a:pt x="634" y="443"/>
                  </a:lnTo>
                  <a:lnTo>
                    <a:pt x="621" y="412"/>
                  </a:lnTo>
                  <a:lnTo>
                    <a:pt x="605" y="383"/>
                  </a:lnTo>
                  <a:lnTo>
                    <a:pt x="589" y="355"/>
                  </a:lnTo>
                  <a:lnTo>
                    <a:pt x="569" y="330"/>
                  </a:lnTo>
                  <a:lnTo>
                    <a:pt x="549" y="305"/>
                  </a:lnTo>
                  <a:lnTo>
                    <a:pt x="525" y="281"/>
                  </a:lnTo>
                  <a:lnTo>
                    <a:pt x="499" y="259"/>
                  </a:lnTo>
                  <a:lnTo>
                    <a:pt x="473" y="242"/>
                  </a:lnTo>
                  <a:lnTo>
                    <a:pt x="446" y="226"/>
                  </a:lnTo>
                  <a:lnTo>
                    <a:pt x="417" y="212"/>
                  </a:lnTo>
                  <a:lnTo>
                    <a:pt x="389" y="202"/>
                  </a:lnTo>
                  <a:lnTo>
                    <a:pt x="360" y="192"/>
                  </a:lnTo>
                  <a:lnTo>
                    <a:pt x="329" y="185"/>
                  </a:lnTo>
                  <a:lnTo>
                    <a:pt x="298" y="177"/>
                  </a:lnTo>
                  <a:lnTo>
                    <a:pt x="267" y="170"/>
                  </a:lnTo>
                  <a:lnTo>
                    <a:pt x="248" y="166"/>
                  </a:lnTo>
                  <a:lnTo>
                    <a:pt x="228" y="160"/>
                  </a:lnTo>
                  <a:lnTo>
                    <a:pt x="209" y="154"/>
                  </a:lnTo>
                  <a:lnTo>
                    <a:pt x="191" y="146"/>
                  </a:lnTo>
                  <a:lnTo>
                    <a:pt x="172" y="139"/>
                  </a:lnTo>
                  <a:lnTo>
                    <a:pt x="153" y="132"/>
                  </a:lnTo>
                  <a:lnTo>
                    <a:pt x="135" y="123"/>
                  </a:lnTo>
                  <a:lnTo>
                    <a:pt x="118" y="114"/>
                  </a:lnTo>
                  <a:lnTo>
                    <a:pt x="107" y="108"/>
                  </a:lnTo>
                  <a:lnTo>
                    <a:pt x="99" y="102"/>
                  </a:lnTo>
                  <a:lnTo>
                    <a:pt x="90" y="97"/>
                  </a:lnTo>
                  <a:lnTo>
                    <a:pt x="81" y="89"/>
                  </a:lnTo>
                  <a:lnTo>
                    <a:pt x="72" y="82"/>
                  </a:lnTo>
                  <a:lnTo>
                    <a:pt x="63" y="76"/>
                  </a:lnTo>
                  <a:lnTo>
                    <a:pt x="54" y="69"/>
                  </a:lnTo>
                  <a:lnTo>
                    <a:pt x="47" y="61"/>
                  </a:lnTo>
                  <a:lnTo>
                    <a:pt x="40" y="54"/>
                  </a:lnTo>
                  <a:lnTo>
                    <a:pt x="34" y="47"/>
                  </a:lnTo>
                  <a:lnTo>
                    <a:pt x="28" y="39"/>
                  </a:lnTo>
                  <a:lnTo>
                    <a:pt x="24" y="31"/>
                  </a:lnTo>
                  <a:lnTo>
                    <a:pt x="18" y="23"/>
                  </a:lnTo>
                  <a:lnTo>
                    <a:pt x="12" y="16"/>
                  </a:lnTo>
                  <a:lnTo>
                    <a:pt x="6" y="7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9" name="Freeform 116"/>
            <p:cNvSpPr>
              <a:spLocks/>
            </p:cNvSpPr>
            <p:nvPr/>
          </p:nvSpPr>
          <p:spPr bwMode="auto">
            <a:xfrm>
              <a:off x="5493" y="2703"/>
              <a:ext cx="166" cy="242"/>
            </a:xfrm>
            <a:custGeom>
              <a:avLst/>
              <a:gdLst>
                <a:gd name="T0" fmla="*/ 166 w 166"/>
                <a:gd name="T1" fmla="*/ 0 h 242"/>
                <a:gd name="T2" fmla="*/ 157 w 166"/>
                <a:gd name="T3" fmla="*/ 15 h 242"/>
                <a:gd name="T4" fmla="*/ 150 w 166"/>
                <a:gd name="T5" fmla="*/ 30 h 242"/>
                <a:gd name="T6" fmla="*/ 142 w 166"/>
                <a:gd name="T7" fmla="*/ 44 h 242"/>
                <a:gd name="T8" fmla="*/ 135 w 166"/>
                <a:gd name="T9" fmla="*/ 59 h 242"/>
                <a:gd name="T10" fmla="*/ 126 w 166"/>
                <a:gd name="T11" fmla="*/ 74 h 242"/>
                <a:gd name="T12" fmla="*/ 119 w 166"/>
                <a:gd name="T13" fmla="*/ 90 h 242"/>
                <a:gd name="T14" fmla="*/ 112 w 166"/>
                <a:gd name="T15" fmla="*/ 104 h 242"/>
                <a:gd name="T16" fmla="*/ 103 w 166"/>
                <a:gd name="T17" fmla="*/ 119 h 242"/>
                <a:gd name="T18" fmla="*/ 92 w 166"/>
                <a:gd name="T19" fmla="*/ 134 h 242"/>
                <a:gd name="T20" fmla="*/ 82 w 166"/>
                <a:gd name="T21" fmla="*/ 148 h 242"/>
                <a:gd name="T22" fmla="*/ 69 w 166"/>
                <a:gd name="T23" fmla="*/ 162 h 242"/>
                <a:gd name="T24" fmla="*/ 57 w 166"/>
                <a:gd name="T25" fmla="*/ 175 h 242"/>
                <a:gd name="T26" fmla="*/ 44 w 166"/>
                <a:gd name="T27" fmla="*/ 187 h 242"/>
                <a:gd name="T28" fmla="*/ 31 w 166"/>
                <a:gd name="T29" fmla="*/ 198 h 242"/>
                <a:gd name="T30" fmla="*/ 18 w 166"/>
                <a:gd name="T31" fmla="*/ 211 h 242"/>
                <a:gd name="T32" fmla="*/ 4 w 166"/>
                <a:gd name="T33" fmla="*/ 223 h 242"/>
                <a:gd name="T34" fmla="*/ 2 w 166"/>
                <a:gd name="T35" fmla="*/ 229 h 242"/>
                <a:gd name="T36" fmla="*/ 0 w 166"/>
                <a:gd name="T37" fmla="*/ 236 h 242"/>
                <a:gd name="T38" fmla="*/ 3 w 166"/>
                <a:gd name="T39" fmla="*/ 242 h 242"/>
                <a:gd name="T40" fmla="*/ 9 w 166"/>
                <a:gd name="T41" fmla="*/ 242 h 242"/>
                <a:gd name="T42" fmla="*/ 22 w 166"/>
                <a:gd name="T43" fmla="*/ 233 h 242"/>
                <a:gd name="T44" fmla="*/ 35 w 166"/>
                <a:gd name="T45" fmla="*/ 223 h 242"/>
                <a:gd name="T46" fmla="*/ 47 w 166"/>
                <a:gd name="T47" fmla="*/ 211 h 242"/>
                <a:gd name="T48" fmla="*/ 57 w 166"/>
                <a:gd name="T49" fmla="*/ 198 h 242"/>
                <a:gd name="T50" fmla="*/ 69 w 166"/>
                <a:gd name="T51" fmla="*/ 185 h 242"/>
                <a:gd name="T52" fmla="*/ 78 w 166"/>
                <a:gd name="T53" fmla="*/ 172 h 242"/>
                <a:gd name="T54" fmla="*/ 88 w 166"/>
                <a:gd name="T55" fmla="*/ 159 h 242"/>
                <a:gd name="T56" fmla="*/ 97 w 166"/>
                <a:gd name="T57" fmla="*/ 145 h 242"/>
                <a:gd name="T58" fmla="*/ 107 w 166"/>
                <a:gd name="T59" fmla="*/ 128 h 242"/>
                <a:gd name="T60" fmla="*/ 116 w 166"/>
                <a:gd name="T61" fmla="*/ 110 h 242"/>
                <a:gd name="T62" fmla="*/ 125 w 166"/>
                <a:gd name="T63" fmla="*/ 91 h 242"/>
                <a:gd name="T64" fmla="*/ 132 w 166"/>
                <a:gd name="T65" fmla="*/ 74 h 242"/>
                <a:gd name="T66" fmla="*/ 139 w 166"/>
                <a:gd name="T67" fmla="*/ 55 h 242"/>
                <a:gd name="T68" fmla="*/ 148 w 166"/>
                <a:gd name="T69" fmla="*/ 37 h 242"/>
                <a:gd name="T70" fmla="*/ 157 w 166"/>
                <a:gd name="T71" fmla="*/ 18 h 242"/>
                <a:gd name="T72" fmla="*/ 166 w 166"/>
                <a:gd name="T73" fmla="*/ 0 h 242"/>
                <a:gd name="T74" fmla="*/ 166 w 166"/>
                <a:gd name="T75" fmla="*/ 0 h 242"/>
                <a:gd name="T76" fmla="*/ 166 w 166"/>
                <a:gd name="T77" fmla="*/ 0 h 242"/>
                <a:gd name="T78" fmla="*/ 166 w 166"/>
                <a:gd name="T79" fmla="*/ 0 h 242"/>
                <a:gd name="T80" fmla="*/ 166 w 166"/>
                <a:gd name="T81" fmla="*/ 0 h 242"/>
                <a:gd name="T82" fmla="*/ 166 w 166"/>
                <a:gd name="T83" fmla="*/ 0 h 24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6" h="242">
                  <a:moveTo>
                    <a:pt x="166" y="0"/>
                  </a:moveTo>
                  <a:lnTo>
                    <a:pt x="157" y="15"/>
                  </a:lnTo>
                  <a:lnTo>
                    <a:pt x="150" y="30"/>
                  </a:lnTo>
                  <a:lnTo>
                    <a:pt x="142" y="44"/>
                  </a:lnTo>
                  <a:lnTo>
                    <a:pt x="135" y="59"/>
                  </a:lnTo>
                  <a:lnTo>
                    <a:pt x="126" y="74"/>
                  </a:lnTo>
                  <a:lnTo>
                    <a:pt x="119" y="90"/>
                  </a:lnTo>
                  <a:lnTo>
                    <a:pt x="112" y="104"/>
                  </a:lnTo>
                  <a:lnTo>
                    <a:pt x="103" y="119"/>
                  </a:lnTo>
                  <a:lnTo>
                    <a:pt x="92" y="134"/>
                  </a:lnTo>
                  <a:lnTo>
                    <a:pt x="82" y="148"/>
                  </a:lnTo>
                  <a:lnTo>
                    <a:pt x="69" y="162"/>
                  </a:lnTo>
                  <a:lnTo>
                    <a:pt x="57" y="175"/>
                  </a:lnTo>
                  <a:lnTo>
                    <a:pt x="44" y="187"/>
                  </a:lnTo>
                  <a:lnTo>
                    <a:pt x="31" y="198"/>
                  </a:lnTo>
                  <a:lnTo>
                    <a:pt x="18" y="211"/>
                  </a:lnTo>
                  <a:lnTo>
                    <a:pt x="4" y="223"/>
                  </a:lnTo>
                  <a:lnTo>
                    <a:pt x="2" y="229"/>
                  </a:lnTo>
                  <a:lnTo>
                    <a:pt x="0" y="236"/>
                  </a:lnTo>
                  <a:lnTo>
                    <a:pt x="3" y="242"/>
                  </a:lnTo>
                  <a:lnTo>
                    <a:pt x="9" y="242"/>
                  </a:lnTo>
                  <a:lnTo>
                    <a:pt x="22" y="233"/>
                  </a:lnTo>
                  <a:lnTo>
                    <a:pt x="35" y="223"/>
                  </a:lnTo>
                  <a:lnTo>
                    <a:pt x="47" y="211"/>
                  </a:lnTo>
                  <a:lnTo>
                    <a:pt x="57" y="198"/>
                  </a:lnTo>
                  <a:lnTo>
                    <a:pt x="69" y="185"/>
                  </a:lnTo>
                  <a:lnTo>
                    <a:pt x="78" y="172"/>
                  </a:lnTo>
                  <a:lnTo>
                    <a:pt x="88" y="159"/>
                  </a:lnTo>
                  <a:lnTo>
                    <a:pt x="97" y="145"/>
                  </a:lnTo>
                  <a:lnTo>
                    <a:pt x="107" y="128"/>
                  </a:lnTo>
                  <a:lnTo>
                    <a:pt x="116" y="110"/>
                  </a:lnTo>
                  <a:lnTo>
                    <a:pt x="125" y="91"/>
                  </a:lnTo>
                  <a:lnTo>
                    <a:pt x="132" y="74"/>
                  </a:lnTo>
                  <a:lnTo>
                    <a:pt x="139" y="55"/>
                  </a:lnTo>
                  <a:lnTo>
                    <a:pt x="148" y="37"/>
                  </a:lnTo>
                  <a:lnTo>
                    <a:pt x="157" y="1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0" name="Freeform 117"/>
            <p:cNvSpPr>
              <a:spLocks/>
            </p:cNvSpPr>
            <p:nvPr/>
          </p:nvSpPr>
          <p:spPr bwMode="auto">
            <a:xfrm>
              <a:off x="5310" y="3485"/>
              <a:ext cx="265" cy="147"/>
            </a:xfrm>
            <a:custGeom>
              <a:avLst/>
              <a:gdLst>
                <a:gd name="T0" fmla="*/ 265 w 265"/>
                <a:gd name="T1" fmla="*/ 0 h 147"/>
                <a:gd name="T2" fmla="*/ 248 w 265"/>
                <a:gd name="T3" fmla="*/ 12 h 147"/>
                <a:gd name="T4" fmla="*/ 229 w 265"/>
                <a:gd name="T5" fmla="*/ 23 h 147"/>
                <a:gd name="T6" fmla="*/ 211 w 265"/>
                <a:gd name="T7" fmla="*/ 37 h 147"/>
                <a:gd name="T8" fmla="*/ 193 w 265"/>
                <a:gd name="T9" fmla="*/ 48 h 147"/>
                <a:gd name="T10" fmla="*/ 176 w 265"/>
                <a:gd name="T11" fmla="*/ 60 h 147"/>
                <a:gd name="T12" fmla="*/ 158 w 265"/>
                <a:gd name="T13" fmla="*/ 72 h 147"/>
                <a:gd name="T14" fmla="*/ 140 w 265"/>
                <a:gd name="T15" fmla="*/ 82 h 147"/>
                <a:gd name="T16" fmla="*/ 123 w 265"/>
                <a:gd name="T17" fmla="*/ 91 h 147"/>
                <a:gd name="T18" fmla="*/ 107 w 265"/>
                <a:gd name="T19" fmla="*/ 98 h 147"/>
                <a:gd name="T20" fmla="*/ 92 w 265"/>
                <a:gd name="T21" fmla="*/ 104 h 147"/>
                <a:gd name="T22" fmla="*/ 79 w 265"/>
                <a:gd name="T23" fmla="*/ 110 h 147"/>
                <a:gd name="T24" fmla="*/ 64 w 265"/>
                <a:gd name="T25" fmla="*/ 114 h 147"/>
                <a:gd name="T26" fmla="*/ 51 w 265"/>
                <a:gd name="T27" fmla="*/ 120 h 147"/>
                <a:gd name="T28" fmla="*/ 36 w 265"/>
                <a:gd name="T29" fmla="*/ 125 h 147"/>
                <a:gd name="T30" fmla="*/ 22 w 265"/>
                <a:gd name="T31" fmla="*/ 129 h 147"/>
                <a:gd name="T32" fmla="*/ 5 w 265"/>
                <a:gd name="T33" fmla="*/ 135 h 147"/>
                <a:gd name="T34" fmla="*/ 3 w 265"/>
                <a:gd name="T35" fmla="*/ 138 h 147"/>
                <a:gd name="T36" fmla="*/ 0 w 265"/>
                <a:gd name="T37" fmla="*/ 141 h 147"/>
                <a:gd name="T38" fmla="*/ 0 w 265"/>
                <a:gd name="T39" fmla="*/ 145 h 147"/>
                <a:gd name="T40" fmla="*/ 4 w 265"/>
                <a:gd name="T41" fmla="*/ 147 h 147"/>
                <a:gd name="T42" fmla="*/ 22 w 265"/>
                <a:gd name="T43" fmla="*/ 147 h 147"/>
                <a:gd name="T44" fmla="*/ 41 w 265"/>
                <a:gd name="T45" fmla="*/ 142 h 147"/>
                <a:gd name="T46" fmla="*/ 60 w 265"/>
                <a:gd name="T47" fmla="*/ 136 h 147"/>
                <a:gd name="T48" fmla="*/ 79 w 265"/>
                <a:gd name="T49" fmla="*/ 129 h 147"/>
                <a:gd name="T50" fmla="*/ 96 w 265"/>
                <a:gd name="T51" fmla="*/ 120 h 147"/>
                <a:gd name="T52" fmla="*/ 114 w 265"/>
                <a:gd name="T53" fmla="*/ 110 h 147"/>
                <a:gd name="T54" fmla="*/ 132 w 265"/>
                <a:gd name="T55" fmla="*/ 101 h 147"/>
                <a:gd name="T56" fmla="*/ 148 w 265"/>
                <a:gd name="T57" fmla="*/ 92 h 147"/>
                <a:gd name="T58" fmla="*/ 164 w 265"/>
                <a:gd name="T59" fmla="*/ 84 h 147"/>
                <a:gd name="T60" fmla="*/ 180 w 265"/>
                <a:gd name="T61" fmla="*/ 73 h 147"/>
                <a:gd name="T62" fmla="*/ 195 w 265"/>
                <a:gd name="T63" fmla="*/ 62 h 147"/>
                <a:gd name="T64" fmla="*/ 209 w 265"/>
                <a:gd name="T65" fmla="*/ 50 h 147"/>
                <a:gd name="T66" fmla="*/ 224 w 265"/>
                <a:gd name="T67" fmla="*/ 38 h 147"/>
                <a:gd name="T68" fmla="*/ 239 w 265"/>
                <a:gd name="T69" fmla="*/ 25 h 147"/>
                <a:gd name="T70" fmla="*/ 252 w 265"/>
                <a:gd name="T71" fmla="*/ 13 h 147"/>
                <a:gd name="T72" fmla="*/ 265 w 265"/>
                <a:gd name="T73" fmla="*/ 0 h 147"/>
                <a:gd name="T74" fmla="*/ 265 w 265"/>
                <a:gd name="T75" fmla="*/ 0 h 147"/>
                <a:gd name="T76" fmla="*/ 265 w 265"/>
                <a:gd name="T77" fmla="*/ 0 h 147"/>
                <a:gd name="T78" fmla="*/ 265 w 265"/>
                <a:gd name="T79" fmla="*/ 0 h 147"/>
                <a:gd name="T80" fmla="*/ 265 w 265"/>
                <a:gd name="T81" fmla="*/ 0 h 147"/>
                <a:gd name="T82" fmla="*/ 265 w 265"/>
                <a:gd name="T83" fmla="*/ 0 h 14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65" h="147">
                  <a:moveTo>
                    <a:pt x="265" y="0"/>
                  </a:moveTo>
                  <a:lnTo>
                    <a:pt x="248" y="12"/>
                  </a:lnTo>
                  <a:lnTo>
                    <a:pt x="229" y="23"/>
                  </a:lnTo>
                  <a:lnTo>
                    <a:pt x="211" y="37"/>
                  </a:lnTo>
                  <a:lnTo>
                    <a:pt x="193" y="48"/>
                  </a:lnTo>
                  <a:lnTo>
                    <a:pt x="176" y="60"/>
                  </a:lnTo>
                  <a:lnTo>
                    <a:pt x="158" y="72"/>
                  </a:lnTo>
                  <a:lnTo>
                    <a:pt x="140" y="82"/>
                  </a:lnTo>
                  <a:lnTo>
                    <a:pt x="123" y="91"/>
                  </a:lnTo>
                  <a:lnTo>
                    <a:pt x="107" y="98"/>
                  </a:lnTo>
                  <a:lnTo>
                    <a:pt x="92" y="104"/>
                  </a:lnTo>
                  <a:lnTo>
                    <a:pt x="79" y="110"/>
                  </a:lnTo>
                  <a:lnTo>
                    <a:pt x="64" y="114"/>
                  </a:lnTo>
                  <a:lnTo>
                    <a:pt x="51" y="120"/>
                  </a:lnTo>
                  <a:lnTo>
                    <a:pt x="36" y="125"/>
                  </a:lnTo>
                  <a:lnTo>
                    <a:pt x="22" y="129"/>
                  </a:lnTo>
                  <a:lnTo>
                    <a:pt x="5" y="135"/>
                  </a:lnTo>
                  <a:lnTo>
                    <a:pt x="3" y="138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4" y="147"/>
                  </a:lnTo>
                  <a:lnTo>
                    <a:pt x="22" y="147"/>
                  </a:lnTo>
                  <a:lnTo>
                    <a:pt x="41" y="142"/>
                  </a:lnTo>
                  <a:lnTo>
                    <a:pt x="60" y="136"/>
                  </a:lnTo>
                  <a:lnTo>
                    <a:pt x="79" y="129"/>
                  </a:lnTo>
                  <a:lnTo>
                    <a:pt x="96" y="120"/>
                  </a:lnTo>
                  <a:lnTo>
                    <a:pt x="114" y="110"/>
                  </a:lnTo>
                  <a:lnTo>
                    <a:pt x="132" y="101"/>
                  </a:lnTo>
                  <a:lnTo>
                    <a:pt x="148" y="92"/>
                  </a:lnTo>
                  <a:lnTo>
                    <a:pt x="164" y="84"/>
                  </a:lnTo>
                  <a:lnTo>
                    <a:pt x="180" y="73"/>
                  </a:lnTo>
                  <a:lnTo>
                    <a:pt x="195" y="62"/>
                  </a:lnTo>
                  <a:lnTo>
                    <a:pt x="209" y="50"/>
                  </a:lnTo>
                  <a:lnTo>
                    <a:pt x="224" y="38"/>
                  </a:lnTo>
                  <a:lnTo>
                    <a:pt x="239" y="25"/>
                  </a:lnTo>
                  <a:lnTo>
                    <a:pt x="252" y="1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1" name="Freeform 118"/>
            <p:cNvSpPr>
              <a:spLocks/>
            </p:cNvSpPr>
            <p:nvPr/>
          </p:nvSpPr>
          <p:spPr bwMode="auto">
            <a:xfrm>
              <a:off x="4384" y="2564"/>
              <a:ext cx="393" cy="444"/>
            </a:xfrm>
            <a:custGeom>
              <a:avLst/>
              <a:gdLst>
                <a:gd name="T0" fmla="*/ 381 w 393"/>
                <a:gd name="T1" fmla="*/ 424 h 444"/>
                <a:gd name="T2" fmla="*/ 361 w 393"/>
                <a:gd name="T3" fmla="*/ 384 h 444"/>
                <a:gd name="T4" fmla="*/ 343 w 393"/>
                <a:gd name="T5" fmla="*/ 345 h 444"/>
                <a:gd name="T6" fmla="*/ 327 w 393"/>
                <a:gd name="T7" fmla="*/ 302 h 444"/>
                <a:gd name="T8" fmla="*/ 315 w 393"/>
                <a:gd name="T9" fmla="*/ 265 h 444"/>
                <a:gd name="T10" fmla="*/ 306 w 393"/>
                <a:gd name="T11" fmla="*/ 235 h 444"/>
                <a:gd name="T12" fmla="*/ 295 w 393"/>
                <a:gd name="T13" fmla="*/ 204 h 444"/>
                <a:gd name="T14" fmla="*/ 276 w 393"/>
                <a:gd name="T15" fmla="*/ 179 h 444"/>
                <a:gd name="T16" fmla="*/ 257 w 393"/>
                <a:gd name="T17" fmla="*/ 163 h 444"/>
                <a:gd name="T18" fmla="*/ 242 w 393"/>
                <a:gd name="T19" fmla="*/ 152 h 444"/>
                <a:gd name="T20" fmla="*/ 227 w 393"/>
                <a:gd name="T21" fmla="*/ 142 h 444"/>
                <a:gd name="T22" fmla="*/ 211 w 393"/>
                <a:gd name="T23" fmla="*/ 132 h 444"/>
                <a:gd name="T24" fmla="*/ 198 w 393"/>
                <a:gd name="T25" fmla="*/ 122 h 444"/>
                <a:gd name="T26" fmla="*/ 188 w 393"/>
                <a:gd name="T27" fmla="*/ 110 h 444"/>
                <a:gd name="T28" fmla="*/ 176 w 393"/>
                <a:gd name="T29" fmla="*/ 100 h 444"/>
                <a:gd name="T30" fmla="*/ 164 w 393"/>
                <a:gd name="T31" fmla="*/ 91 h 444"/>
                <a:gd name="T32" fmla="*/ 147 w 393"/>
                <a:gd name="T33" fmla="*/ 82 h 444"/>
                <a:gd name="T34" fmla="*/ 126 w 393"/>
                <a:gd name="T35" fmla="*/ 73 h 444"/>
                <a:gd name="T36" fmla="*/ 105 w 393"/>
                <a:gd name="T37" fmla="*/ 64 h 444"/>
                <a:gd name="T38" fmla="*/ 86 w 393"/>
                <a:gd name="T39" fmla="*/ 54 h 444"/>
                <a:gd name="T40" fmla="*/ 67 w 393"/>
                <a:gd name="T41" fmla="*/ 42 h 444"/>
                <a:gd name="T42" fmla="*/ 51 w 393"/>
                <a:gd name="T43" fmla="*/ 29 h 444"/>
                <a:gd name="T44" fmla="*/ 35 w 393"/>
                <a:gd name="T45" fmla="*/ 16 h 444"/>
                <a:gd name="T46" fmla="*/ 17 w 393"/>
                <a:gd name="T47" fmla="*/ 4 h 444"/>
                <a:gd name="T48" fmla="*/ 4 w 393"/>
                <a:gd name="T49" fmla="*/ 1 h 444"/>
                <a:gd name="T50" fmla="*/ 0 w 393"/>
                <a:gd name="T51" fmla="*/ 9 h 444"/>
                <a:gd name="T52" fmla="*/ 13 w 393"/>
                <a:gd name="T53" fmla="*/ 23 h 444"/>
                <a:gd name="T54" fmla="*/ 41 w 393"/>
                <a:gd name="T55" fmla="*/ 45 h 444"/>
                <a:gd name="T56" fmla="*/ 70 w 393"/>
                <a:gd name="T57" fmla="*/ 66 h 444"/>
                <a:gd name="T58" fmla="*/ 102 w 393"/>
                <a:gd name="T59" fmla="*/ 82 h 444"/>
                <a:gd name="T60" fmla="*/ 127 w 393"/>
                <a:gd name="T61" fmla="*/ 91 h 444"/>
                <a:gd name="T62" fmla="*/ 147 w 393"/>
                <a:gd name="T63" fmla="*/ 101 h 444"/>
                <a:gd name="T64" fmla="*/ 163 w 393"/>
                <a:gd name="T65" fmla="*/ 111 h 444"/>
                <a:gd name="T66" fmla="*/ 180 w 393"/>
                <a:gd name="T67" fmla="*/ 125 h 444"/>
                <a:gd name="T68" fmla="*/ 195 w 393"/>
                <a:gd name="T69" fmla="*/ 136 h 444"/>
                <a:gd name="T70" fmla="*/ 210 w 393"/>
                <a:gd name="T71" fmla="*/ 147 h 444"/>
                <a:gd name="T72" fmla="*/ 226 w 393"/>
                <a:gd name="T73" fmla="*/ 157 h 444"/>
                <a:gd name="T74" fmla="*/ 242 w 393"/>
                <a:gd name="T75" fmla="*/ 166 h 444"/>
                <a:gd name="T76" fmla="*/ 264 w 393"/>
                <a:gd name="T77" fmla="*/ 183 h 444"/>
                <a:gd name="T78" fmla="*/ 286 w 393"/>
                <a:gd name="T79" fmla="*/ 211 h 444"/>
                <a:gd name="T80" fmla="*/ 301 w 393"/>
                <a:gd name="T81" fmla="*/ 245 h 444"/>
                <a:gd name="T82" fmla="*/ 311 w 393"/>
                <a:gd name="T83" fmla="*/ 280 h 444"/>
                <a:gd name="T84" fmla="*/ 323 w 393"/>
                <a:gd name="T85" fmla="*/ 318 h 444"/>
                <a:gd name="T86" fmla="*/ 339 w 393"/>
                <a:gd name="T87" fmla="*/ 356 h 444"/>
                <a:gd name="T88" fmla="*/ 359 w 393"/>
                <a:gd name="T89" fmla="*/ 393 h 444"/>
                <a:gd name="T90" fmla="*/ 381 w 393"/>
                <a:gd name="T91" fmla="*/ 428 h 444"/>
                <a:gd name="T92" fmla="*/ 393 w 393"/>
                <a:gd name="T93" fmla="*/ 444 h 444"/>
                <a:gd name="T94" fmla="*/ 393 w 393"/>
                <a:gd name="T95" fmla="*/ 444 h 444"/>
                <a:gd name="T96" fmla="*/ 393 w 393"/>
                <a:gd name="T97" fmla="*/ 444 h 4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93" h="444">
                  <a:moveTo>
                    <a:pt x="393" y="444"/>
                  </a:moveTo>
                  <a:lnTo>
                    <a:pt x="381" y="424"/>
                  </a:lnTo>
                  <a:lnTo>
                    <a:pt x="370" y="405"/>
                  </a:lnTo>
                  <a:lnTo>
                    <a:pt x="361" y="384"/>
                  </a:lnTo>
                  <a:lnTo>
                    <a:pt x="352" y="364"/>
                  </a:lnTo>
                  <a:lnTo>
                    <a:pt x="343" y="345"/>
                  </a:lnTo>
                  <a:lnTo>
                    <a:pt x="334" y="323"/>
                  </a:lnTo>
                  <a:lnTo>
                    <a:pt x="327" y="302"/>
                  </a:lnTo>
                  <a:lnTo>
                    <a:pt x="320" y="280"/>
                  </a:lnTo>
                  <a:lnTo>
                    <a:pt x="315" y="265"/>
                  </a:lnTo>
                  <a:lnTo>
                    <a:pt x="311" y="249"/>
                  </a:lnTo>
                  <a:lnTo>
                    <a:pt x="306" y="235"/>
                  </a:lnTo>
                  <a:lnTo>
                    <a:pt x="301" y="218"/>
                  </a:lnTo>
                  <a:lnTo>
                    <a:pt x="295" y="204"/>
                  </a:lnTo>
                  <a:lnTo>
                    <a:pt x="286" y="191"/>
                  </a:lnTo>
                  <a:lnTo>
                    <a:pt x="276" y="179"/>
                  </a:lnTo>
                  <a:lnTo>
                    <a:pt x="264" y="169"/>
                  </a:lnTo>
                  <a:lnTo>
                    <a:pt x="257" y="163"/>
                  </a:lnTo>
                  <a:lnTo>
                    <a:pt x="249" y="158"/>
                  </a:lnTo>
                  <a:lnTo>
                    <a:pt x="242" y="152"/>
                  </a:lnTo>
                  <a:lnTo>
                    <a:pt x="235" y="147"/>
                  </a:lnTo>
                  <a:lnTo>
                    <a:pt x="227" y="142"/>
                  </a:lnTo>
                  <a:lnTo>
                    <a:pt x="218" y="136"/>
                  </a:lnTo>
                  <a:lnTo>
                    <a:pt x="211" y="132"/>
                  </a:lnTo>
                  <a:lnTo>
                    <a:pt x="204" y="126"/>
                  </a:lnTo>
                  <a:lnTo>
                    <a:pt x="198" y="122"/>
                  </a:lnTo>
                  <a:lnTo>
                    <a:pt x="192" y="116"/>
                  </a:lnTo>
                  <a:lnTo>
                    <a:pt x="188" y="110"/>
                  </a:lnTo>
                  <a:lnTo>
                    <a:pt x="182" y="104"/>
                  </a:lnTo>
                  <a:lnTo>
                    <a:pt x="176" y="100"/>
                  </a:lnTo>
                  <a:lnTo>
                    <a:pt x="170" y="94"/>
                  </a:lnTo>
                  <a:lnTo>
                    <a:pt x="164" y="91"/>
                  </a:lnTo>
                  <a:lnTo>
                    <a:pt x="157" y="86"/>
                  </a:lnTo>
                  <a:lnTo>
                    <a:pt x="147" y="82"/>
                  </a:lnTo>
                  <a:lnTo>
                    <a:pt x="136" y="78"/>
                  </a:lnTo>
                  <a:lnTo>
                    <a:pt x="126" y="73"/>
                  </a:lnTo>
                  <a:lnTo>
                    <a:pt x="116" y="69"/>
                  </a:lnTo>
                  <a:lnTo>
                    <a:pt x="105" y="64"/>
                  </a:lnTo>
                  <a:lnTo>
                    <a:pt x="95" y="59"/>
                  </a:lnTo>
                  <a:lnTo>
                    <a:pt x="86" y="54"/>
                  </a:lnTo>
                  <a:lnTo>
                    <a:pt x="76" y="48"/>
                  </a:lnTo>
                  <a:lnTo>
                    <a:pt x="67" y="42"/>
                  </a:lnTo>
                  <a:lnTo>
                    <a:pt x="58" y="37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5" y="16"/>
                  </a:lnTo>
                  <a:lnTo>
                    <a:pt x="26" y="10"/>
                  </a:lnTo>
                  <a:lnTo>
                    <a:pt x="17" y="4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3" y="23"/>
                  </a:lnTo>
                  <a:lnTo>
                    <a:pt x="28" y="35"/>
                  </a:lnTo>
                  <a:lnTo>
                    <a:pt x="41" y="45"/>
                  </a:lnTo>
                  <a:lnTo>
                    <a:pt x="56" y="56"/>
                  </a:lnTo>
                  <a:lnTo>
                    <a:pt x="70" y="66"/>
                  </a:lnTo>
                  <a:lnTo>
                    <a:pt x="86" y="73"/>
                  </a:lnTo>
                  <a:lnTo>
                    <a:pt x="102" y="82"/>
                  </a:lnTo>
                  <a:lnTo>
                    <a:pt x="119" y="88"/>
                  </a:lnTo>
                  <a:lnTo>
                    <a:pt x="127" y="91"/>
                  </a:lnTo>
                  <a:lnTo>
                    <a:pt x="138" y="95"/>
                  </a:lnTo>
                  <a:lnTo>
                    <a:pt x="147" y="101"/>
                  </a:lnTo>
                  <a:lnTo>
                    <a:pt x="155" y="105"/>
                  </a:lnTo>
                  <a:lnTo>
                    <a:pt x="163" y="111"/>
                  </a:lnTo>
                  <a:lnTo>
                    <a:pt x="171" y="117"/>
                  </a:lnTo>
                  <a:lnTo>
                    <a:pt x="180" y="125"/>
                  </a:lnTo>
                  <a:lnTo>
                    <a:pt x="188" y="130"/>
                  </a:lnTo>
                  <a:lnTo>
                    <a:pt x="195" y="136"/>
                  </a:lnTo>
                  <a:lnTo>
                    <a:pt x="202" y="142"/>
                  </a:lnTo>
                  <a:lnTo>
                    <a:pt x="210" y="147"/>
                  </a:lnTo>
                  <a:lnTo>
                    <a:pt x="217" y="152"/>
                  </a:lnTo>
                  <a:lnTo>
                    <a:pt x="226" y="157"/>
                  </a:lnTo>
                  <a:lnTo>
                    <a:pt x="233" y="161"/>
                  </a:lnTo>
                  <a:lnTo>
                    <a:pt x="242" y="166"/>
                  </a:lnTo>
                  <a:lnTo>
                    <a:pt x="249" y="172"/>
                  </a:lnTo>
                  <a:lnTo>
                    <a:pt x="264" y="183"/>
                  </a:lnTo>
                  <a:lnTo>
                    <a:pt x="276" y="196"/>
                  </a:lnTo>
                  <a:lnTo>
                    <a:pt x="286" y="211"/>
                  </a:lnTo>
                  <a:lnTo>
                    <a:pt x="293" y="227"/>
                  </a:lnTo>
                  <a:lnTo>
                    <a:pt x="301" y="245"/>
                  </a:lnTo>
                  <a:lnTo>
                    <a:pt x="306" y="262"/>
                  </a:lnTo>
                  <a:lnTo>
                    <a:pt x="311" y="280"/>
                  </a:lnTo>
                  <a:lnTo>
                    <a:pt x="317" y="298"/>
                  </a:lnTo>
                  <a:lnTo>
                    <a:pt x="323" y="318"/>
                  </a:lnTo>
                  <a:lnTo>
                    <a:pt x="330" y="337"/>
                  </a:lnTo>
                  <a:lnTo>
                    <a:pt x="339" y="356"/>
                  </a:lnTo>
                  <a:lnTo>
                    <a:pt x="349" y="375"/>
                  </a:lnTo>
                  <a:lnTo>
                    <a:pt x="359" y="393"/>
                  </a:lnTo>
                  <a:lnTo>
                    <a:pt x="370" y="411"/>
                  </a:lnTo>
                  <a:lnTo>
                    <a:pt x="381" y="428"/>
                  </a:lnTo>
                  <a:lnTo>
                    <a:pt x="393" y="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2" name="Freeform 119"/>
            <p:cNvSpPr>
              <a:spLocks/>
            </p:cNvSpPr>
            <p:nvPr/>
          </p:nvSpPr>
          <p:spPr bwMode="auto">
            <a:xfrm>
              <a:off x="4381" y="2584"/>
              <a:ext cx="205" cy="169"/>
            </a:xfrm>
            <a:custGeom>
              <a:avLst/>
              <a:gdLst>
                <a:gd name="T0" fmla="*/ 0 w 205"/>
                <a:gd name="T1" fmla="*/ 0 h 169"/>
                <a:gd name="T2" fmla="*/ 6 w 205"/>
                <a:gd name="T3" fmla="*/ 15 h 169"/>
                <a:gd name="T4" fmla="*/ 12 w 205"/>
                <a:gd name="T5" fmla="*/ 28 h 169"/>
                <a:gd name="T6" fmla="*/ 17 w 205"/>
                <a:gd name="T7" fmla="*/ 39 h 169"/>
                <a:gd name="T8" fmla="*/ 26 w 205"/>
                <a:gd name="T9" fmla="*/ 47 h 169"/>
                <a:gd name="T10" fmla="*/ 38 w 205"/>
                <a:gd name="T11" fmla="*/ 56 h 169"/>
                <a:gd name="T12" fmla="*/ 50 w 205"/>
                <a:gd name="T13" fmla="*/ 65 h 169"/>
                <a:gd name="T14" fmla="*/ 66 w 205"/>
                <a:gd name="T15" fmla="*/ 74 h 169"/>
                <a:gd name="T16" fmla="*/ 83 w 205"/>
                <a:gd name="T17" fmla="*/ 83 h 169"/>
                <a:gd name="T18" fmla="*/ 92 w 205"/>
                <a:gd name="T19" fmla="*/ 87 h 169"/>
                <a:gd name="T20" fmla="*/ 100 w 205"/>
                <a:gd name="T21" fmla="*/ 91 h 169"/>
                <a:gd name="T22" fmla="*/ 107 w 205"/>
                <a:gd name="T23" fmla="*/ 97 h 169"/>
                <a:gd name="T24" fmla="*/ 114 w 205"/>
                <a:gd name="T25" fmla="*/ 103 h 169"/>
                <a:gd name="T26" fmla="*/ 122 w 205"/>
                <a:gd name="T27" fmla="*/ 109 h 169"/>
                <a:gd name="T28" fmla="*/ 129 w 205"/>
                <a:gd name="T29" fmla="*/ 115 h 169"/>
                <a:gd name="T30" fmla="*/ 136 w 205"/>
                <a:gd name="T31" fmla="*/ 122 h 169"/>
                <a:gd name="T32" fmla="*/ 144 w 205"/>
                <a:gd name="T33" fmla="*/ 128 h 169"/>
                <a:gd name="T34" fmla="*/ 151 w 205"/>
                <a:gd name="T35" fmla="*/ 134 h 169"/>
                <a:gd name="T36" fmla="*/ 157 w 205"/>
                <a:gd name="T37" fmla="*/ 140 h 169"/>
                <a:gd name="T38" fmla="*/ 164 w 205"/>
                <a:gd name="T39" fmla="*/ 144 h 169"/>
                <a:gd name="T40" fmla="*/ 172 w 205"/>
                <a:gd name="T41" fmla="*/ 149 h 169"/>
                <a:gd name="T42" fmla="*/ 177 w 205"/>
                <a:gd name="T43" fmla="*/ 154 h 169"/>
                <a:gd name="T44" fmla="*/ 185 w 205"/>
                <a:gd name="T45" fmla="*/ 159 h 169"/>
                <a:gd name="T46" fmla="*/ 192 w 205"/>
                <a:gd name="T47" fmla="*/ 163 h 169"/>
                <a:gd name="T48" fmla="*/ 199 w 205"/>
                <a:gd name="T49" fmla="*/ 169 h 169"/>
                <a:gd name="T50" fmla="*/ 201 w 205"/>
                <a:gd name="T51" fmla="*/ 169 h 169"/>
                <a:gd name="T52" fmla="*/ 204 w 205"/>
                <a:gd name="T53" fmla="*/ 169 h 169"/>
                <a:gd name="T54" fmla="*/ 205 w 205"/>
                <a:gd name="T55" fmla="*/ 166 h 169"/>
                <a:gd name="T56" fmla="*/ 204 w 205"/>
                <a:gd name="T57" fmla="*/ 165 h 169"/>
                <a:gd name="T58" fmla="*/ 192 w 205"/>
                <a:gd name="T59" fmla="*/ 154 h 169"/>
                <a:gd name="T60" fmla="*/ 180 w 205"/>
                <a:gd name="T61" fmla="*/ 146 h 169"/>
                <a:gd name="T62" fmla="*/ 167 w 205"/>
                <a:gd name="T63" fmla="*/ 137 h 169"/>
                <a:gd name="T64" fmla="*/ 155 w 205"/>
                <a:gd name="T65" fmla="*/ 128 h 169"/>
                <a:gd name="T66" fmla="*/ 144 w 205"/>
                <a:gd name="T67" fmla="*/ 119 h 169"/>
                <a:gd name="T68" fmla="*/ 130 w 205"/>
                <a:gd name="T69" fmla="*/ 109 h 169"/>
                <a:gd name="T70" fmla="*/ 119 w 205"/>
                <a:gd name="T71" fmla="*/ 100 h 169"/>
                <a:gd name="T72" fmla="*/ 107 w 205"/>
                <a:gd name="T73" fmla="*/ 90 h 169"/>
                <a:gd name="T74" fmla="*/ 101 w 205"/>
                <a:gd name="T75" fmla="*/ 85 h 169"/>
                <a:gd name="T76" fmla="*/ 95 w 205"/>
                <a:gd name="T77" fmla="*/ 83 h 169"/>
                <a:gd name="T78" fmla="*/ 89 w 205"/>
                <a:gd name="T79" fmla="*/ 78 h 169"/>
                <a:gd name="T80" fmla="*/ 83 w 205"/>
                <a:gd name="T81" fmla="*/ 75 h 169"/>
                <a:gd name="T82" fmla="*/ 76 w 205"/>
                <a:gd name="T83" fmla="*/ 72 h 169"/>
                <a:gd name="T84" fmla="*/ 70 w 205"/>
                <a:gd name="T85" fmla="*/ 71 h 169"/>
                <a:gd name="T86" fmla="*/ 63 w 205"/>
                <a:gd name="T87" fmla="*/ 68 h 169"/>
                <a:gd name="T88" fmla="*/ 57 w 205"/>
                <a:gd name="T89" fmla="*/ 65 h 169"/>
                <a:gd name="T90" fmla="*/ 48 w 205"/>
                <a:gd name="T91" fmla="*/ 59 h 169"/>
                <a:gd name="T92" fmla="*/ 39 w 205"/>
                <a:gd name="T93" fmla="*/ 53 h 169"/>
                <a:gd name="T94" fmla="*/ 32 w 205"/>
                <a:gd name="T95" fmla="*/ 46 h 169"/>
                <a:gd name="T96" fmla="*/ 25 w 205"/>
                <a:gd name="T97" fmla="*/ 37 h 169"/>
                <a:gd name="T98" fmla="*/ 17 w 205"/>
                <a:gd name="T99" fmla="*/ 28 h 169"/>
                <a:gd name="T100" fmla="*/ 10 w 205"/>
                <a:gd name="T101" fmla="*/ 18 h 169"/>
                <a:gd name="T102" fmla="*/ 4 w 205"/>
                <a:gd name="T103" fmla="*/ 9 h 169"/>
                <a:gd name="T104" fmla="*/ 0 w 205"/>
                <a:gd name="T105" fmla="*/ 0 h 169"/>
                <a:gd name="T106" fmla="*/ 0 w 205"/>
                <a:gd name="T107" fmla="*/ 0 h 169"/>
                <a:gd name="T108" fmla="*/ 0 w 205"/>
                <a:gd name="T109" fmla="*/ 0 h 169"/>
                <a:gd name="T110" fmla="*/ 0 w 205"/>
                <a:gd name="T111" fmla="*/ 0 h 169"/>
                <a:gd name="T112" fmla="*/ 0 w 205"/>
                <a:gd name="T113" fmla="*/ 0 h 169"/>
                <a:gd name="T114" fmla="*/ 0 w 205"/>
                <a:gd name="T115" fmla="*/ 0 h 16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169">
                  <a:moveTo>
                    <a:pt x="0" y="0"/>
                  </a:moveTo>
                  <a:lnTo>
                    <a:pt x="6" y="15"/>
                  </a:lnTo>
                  <a:lnTo>
                    <a:pt x="12" y="28"/>
                  </a:lnTo>
                  <a:lnTo>
                    <a:pt x="17" y="39"/>
                  </a:lnTo>
                  <a:lnTo>
                    <a:pt x="26" y="47"/>
                  </a:lnTo>
                  <a:lnTo>
                    <a:pt x="38" y="56"/>
                  </a:lnTo>
                  <a:lnTo>
                    <a:pt x="50" y="65"/>
                  </a:lnTo>
                  <a:lnTo>
                    <a:pt x="66" y="74"/>
                  </a:lnTo>
                  <a:lnTo>
                    <a:pt x="83" y="83"/>
                  </a:lnTo>
                  <a:lnTo>
                    <a:pt x="92" y="87"/>
                  </a:lnTo>
                  <a:lnTo>
                    <a:pt x="100" y="91"/>
                  </a:lnTo>
                  <a:lnTo>
                    <a:pt x="107" y="97"/>
                  </a:lnTo>
                  <a:lnTo>
                    <a:pt x="114" y="103"/>
                  </a:lnTo>
                  <a:lnTo>
                    <a:pt x="122" y="109"/>
                  </a:lnTo>
                  <a:lnTo>
                    <a:pt x="129" y="115"/>
                  </a:lnTo>
                  <a:lnTo>
                    <a:pt x="136" y="122"/>
                  </a:lnTo>
                  <a:lnTo>
                    <a:pt x="144" y="128"/>
                  </a:lnTo>
                  <a:lnTo>
                    <a:pt x="151" y="134"/>
                  </a:lnTo>
                  <a:lnTo>
                    <a:pt x="157" y="140"/>
                  </a:lnTo>
                  <a:lnTo>
                    <a:pt x="164" y="144"/>
                  </a:lnTo>
                  <a:lnTo>
                    <a:pt x="172" y="149"/>
                  </a:lnTo>
                  <a:lnTo>
                    <a:pt x="177" y="154"/>
                  </a:lnTo>
                  <a:lnTo>
                    <a:pt x="185" y="159"/>
                  </a:lnTo>
                  <a:lnTo>
                    <a:pt x="192" y="163"/>
                  </a:lnTo>
                  <a:lnTo>
                    <a:pt x="199" y="169"/>
                  </a:lnTo>
                  <a:lnTo>
                    <a:pt x="201" y="169"/>
                  </a:lnTo>
                  <a:lnTo>
                    <a:pt x="204" y="169"/>
                  </a:lnTo>
                  <a:lnTo>
                    <a:pt x="205" y="166"/>
                  </a:lnTo>
                  <a:lnTo>
                    <a:pt x="204" y="165"/>
                  </a:lnTo>
                  <a:lnTo>
                    <a:pt x="192" y="154"/>
                  </a:lnTo>
                  <a:lnTo>
                    <a:pt x="180" y="146"/>
                  </a:lnTo>
                  <a:lnTo>
                    <a:pt x="167" y="137"/>
                  </a:lnTo>
                  <a:lnTo>
                    <a:pt x="155" y="128"/>
                  </a:lnTo>
                  <a:lnTo>
                    <a:pt x="144" y="119"/>
                  </a:lnTo>
                  <a:lnTo>
                    <a:pt x="130" y="109"/>
                  </a:lnTo>
                  <a:lnTo>
                    <a:pt x="119" y="100"/>
                  </a:lnTo>
                  <a:lnTo>
                    <a:pt x="107" y="90"/>
                  </a:lnTo>
                  <a:lnTo>
                    <a:pt x="101" y="85"/>
                  </a:lnTo>
                  <a:lnTo>
                    <a:pt x="95" y="83"/>
                  </a:lnTo>
                  <a:lnTo>
                    <a:pt x="89" y="78"/>
                  </a:lnTo>
                  <a:lnTo>
                    <a:pt x="83" y="75"/>
                  </a:lnTo>
                  <a:lnTo>
                    <a:pt x="76" y="72"/>
                  </a:lnTo>
                  <a:lnTo>
                    <a:pt x="70" y="71"/>
                  </a:lnTo>
                  <a:lnTo>
                    <a:pt x="63" y="68"/>
                  </a:lnTo>
                  <a:lnTo>
                    <a:pt x="57" y="65"/>
                  </a:lnTo>
                  <a:lnTo>
                    <a:pt x="48" y="59"/>
                  </a:lnTo>
                  <a:lnTo>
                    <a:pt x="39" y="53"/>
                  </a:lnTo>
                  <a:lnTo>
                    <a:pt x="32" y="46"/>
                  </a:lnTo>
                  <a:lnTo>
                    <a:pt x="25" y="37"/>
                  </a:lnTo>
                  <a:lnTo>
                    <a:pt x="17" y="28"/>
                  </a:lnTo>
                  <a:lnTo>
                    <a:pt x="10" y="18"/>
                  </a:lnTo>
                  <a:lnTo>
                    <a:pt x="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3" name="Freeform 120"/>
            <p:cNvSpPr>
              <a:spLocks/>
            </p:cNvSpPr>
            <p:nvPr/>
          </p:nvSpPr>
          <p:spPr bwMode="auto">
            <a:xfrm>
              <a:off x="4441" y="2706"/>
              <a:ext cx="219" cy="191"/>
            </a:xfrm>
            <a:custGeom>
              <a:avLst/>
              <a:gdLst>
                <a:gd name="T0" fmla="*/ 219 w 219"/>
                <a:gd name="T1" fmla="*/ 191 h 191"/>
                <a:gd name="T2" fmla="*/ 214 w 219"/>
                <a:gd name="T3" fmla="*/ 176 h 191"/>
                <a:gd name="T4" fmla="*/ 208 w 219"/>
                <a:gd name="T5" fmla="*/ 162 h 191"/>
                <a:gd name="T6" fmla="*/ 202 w 219"/>
                <a:gd name="T7" fmla="*/ 145 h 191"/>
                <a:gd name="T8" fmla="*/ 195 w 219"/>
                <a:gd name="T9" fmla="*/ 131 h 191"/>
                <a:gd name="T10" fmla="*/ 186 w 219"/>
                <a:gd name="T11" fmla="*/ 116 h 191"/>
                <a:gd name="T12" fmla="*/ 176 w 219"/>
                <a:gd name="T13" fmla="*/ 103 h 191"/>
                <a:gd name="T14" fmla="*/ 164 w 219"/>
                <a:gd name="T15" fmla="*/ 91 h 191"/>
                <a:gd name="T16" fmla="*/ 153 w 219"/>
                <a:gd name="T17" fmla="*/ 81 h 191"/>
                <a:gd name="T18" fmla="*/ 135 w 219"/>
                <a:gd name="T19" fmla="*/ 71 h 191"/>
                <a:gd name="T20" fmla="*/ 116 w 219"/>
                <a:gd name="T21" fmla="*/ 60 h 191"/>
                <a:gd name="T22" fmla="*/ 97 w 219"/>
                <a:gd name="T23" fmla="*/ 50 h 191"/>
                <a:gd name="T24" fmla="*/ 79 w 219"/>
                <a:gd name="T25" fmla="*/ 40 h 191"/>
                <a:gd name="T26" fmla="*/ 60 w 219"/>
                <a:gd name="T27" fmla="*/ 31 h 191"/>
                <a:gd name="T28" fmla="*/ 41 w 219"/>
                <a:gd name="T29" fmla="*/ 21 h 191"/>
                <a:gd name="T30" fmla="*/ 22 w 219"/>
                <a:gd name="T31" fmla="*/ 10 h 191"/>
                <a:gd name="T32" fmla="*/ 4 w 219"/>
                <a:gd name="T33" fmla="*/ 0 h 191"/>
                <a:gd name="T34" fmla="*/ 3 w 219"/>
                <a:gd name="T35" fmla="*/ 0 h 191"/>
                <a:gd name="T36" fmla="*/ 0 w 219"/>
                <a:gd name="T37" fmla="*/ 2 h 191"/>
                <a:gd name="T38" fmla="*/ 0 w 219"/>
                <a:gd name="T39" fmla="*/ 6 h 191"/>
                <a:gd name="T40" fmla="*/ 0 w 219"/>
                <a:gd name="T41" fmla="*/ 7 h 191"/>
                <a:gd name="T42" fmla="*/ 13 w 219"/>
                <a:gd name="T43" fmla="*/ 19 h 191"/>
                <a:gd name="T44" fmla="*/ 28 w 219"/>
                <a:gd name="T45" fmla="*/ 30 h 191"/>
                <a:gd name="T46" fmla="*/ 43 w 219"/>
                <a:gd name="T47" fmla="*/ 40 h 191"/>
                <a:gd name="T48" fmla="*/ 57 w 219"/>
                <a:gd name="T49" fmla="*/ 49 h 191"/>
                <a:gd name="T50" fmla="*/ 73 w 219"/>
                <a:gd name="T51" fmla="*/ 56 h 191"/>
                <a:gd name="T52" fmla="*/ 90 w 219"/>
                <a:gd name="T53" fmla="*/ 65 h 191"/>
                <a:gd name="T54" fmla="*/ 104 w 219"/>
                <a:gd name="T55" fmla="*/ 72 h 191"/>
                <a:gd name="T56" fmla="*/ 120 w 219"/>
                <a:gd name="T57" fmla="*/ 79 h 191"/>
                <a:gd name="T58" fmla="*/ 138 w 219"/>
                <a:gd name="T59" fmla="*/ 90 h 191"/>
                <a:gd name="T60" fmla="*/ 154 w 219"/>
                <a:gd name="T61" fmla="*/ 100 h 191"/>
                <a:gd name="T62" fmla="*/ 169 w 219"/>
                <a:gd name="T63" fmla="*/ 112 h 191"/>
                <a:gd name="T64" fmla="*/ 180 w 219"/>
                <a:gd name="T65" fmla="*/ 125 h 191"/>
                <a:gd name="T66" fmla="*/ 192 w 219"/>
                <a:gd name="T67" fmla="*/ 140 h 191"/>
                <a:gd name="T68" fmla="*/ 201 w 219"/>
                <a:gd name="T69" fmla="*/ 154 h 191"/>
                <a:gd name="T70" fmla="*/ 210 w 219"/>
                <a:gd name="T71" fmla="*/ 172 h 191"/>
                <a:gd name="T72" fmla="*/ 217 w 219"/>
                <a:gd name="T73" fmla="*/ 191 h 191"/>
                <a:gd name="T74" fmla="*/ 217 w 219"/>
                <a:gd name="T75" fmla="*/ 191 h 191"/>
                <a:gd name="T76" fmla="*/ 219 w 219"/>
                <a:gd name="T77" fmla="*/ 191 h 191"/>
                <a:gd name="T78" fmla="*/ 219 w 219"/>
                <a:gd name="T79" fmla="*/ 191 h 191"/>
                <a:gd name="T80" fmla="*/ 219 w 219"/>
                <a:gd name="T81" fmla="*/ 191 h 191"/>
                <a:gd name="T82" fmla="*/ 219 w 219"/>
                <a:gd name="T83" fmla="*/ 191 h 19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9" h="191">
                  <a:moveTo>
                    <a:pt x="219" y="191"/>
                  </a:moveTo>
                  <a:lnTo>
                    <a:pt x="214" y="176"/>
                  </a:lnTo>
                  <a:lnTo>
                    <a:pt x="208" y="162"/>
                  </a:lnTo>
                  <a:lnTo>
                    <a:pt x="202" y="145"/>
                  </a:lnTo>
                  <a:lnTo>
                    <a:pt x="195" y="131"/>
                  </a:lnTo>
                  <a:lnTo>
                    <a:pt x="186" y="116"/>
                  </a:lnTo>
                  <a:lnTo>
                    <a:pt x="176" y="103"/>
                  </a:lnTo>
                  <a:lnTo>
                    <a:pt x="164" y="91"/>
                  </a:lnTo>
                  <a:lnTo>
                    <a:pt x="153" y="81"/>
                  </a:lnTo>
                  <a:lnTo>
                    <a:pt x="135" y="71"/>
                  </a:lnTo>
                  <a:lnTo>
                    <a:pt x="116" y="60"/>
                  </a:lnTo>
                  <a:lnTo>
                    <a:pt x="97" y="50"/>
                  </a:lnTo>
                  <a:lnTo>
                    <a:pt x="79" y="40"/>
                  </a:lnTo>
                  <a:lnTo>
                    <a:pt x="60" y="31"/>
                  </a:lnTo>
                  <a:lnTo>
                    <a:pt x="41" y="21"/>
                  </a:lnTo>
                  <a:lnTo>
                    <a:pt x="22" y="1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7"/>
                  </a:lnTo>
                  <a:lnTo>
                    <a:pt x="13" y="19"/>
                  </a:lnTo>
                  <a:lnTo>
                    <a:pt x="28" y="30"/>
                  </a:lnTo>
                  <a:lnTo>
                    <a:pt x="43" y="40"/>
                  </a:lnTo>
                  <a:lnTo>
                    <a:pt x="57" y="49"/>
                  </a:lnTo>
                  <a:lnTo>
                    <a:pt x="73" y="56"/>
                  </a:lnTo>
                  <a:lnTo>
                    <a:pt x="90" y="65"/>
                  </a:lnTo>
                  <a:lnTo>
                    <a:pt x="104" y="72"/>
                  </a:lnTo>
                  <a:lnTo>
                    <a:pt x="120" y="79"/>
                  </a:lnTo>
                  <a:lnTo>
                    <a:pt x="138" y="90"/>
                  </a:lnTo>
                  <a:lnTo>
                    <a:pt x="154" y="100"/>
                  </a:lnTo>
                  <a:lnTo>
                    <a:pt x="169" y="112"/>
                  </a:lnTo>
                  <a:lnTo>
                    <a:pt x="180" y="125"/>
                  </a:lnTo>
                  <a:lnTo>
                    <a:pt x="192" y="140"/>
                  </a:lnTo>
                  <a:lnTo>
                    <a:pt x="201" y="154"/>
                  </a:lnTo>
                  <a:lnTo>
                    <a:pt x="210" y="172"/>
                  </a:lnTo>
                  <a:lnTo>
                    <a:pt x="217" y="191"/>
                  </a:lnTo>
                  <a:lnTo>
                    <a:pt x="219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4" name="Freeform 121"/>
            <p:cNvSpPr>
              <a:spLocks/>
            </p:cNvSpPr>
            <p:nvPr/>
          </p:nvSpPr>
          <p:spPr bwMode="auto">
            <a:xfrm>
              <a:off x="4437" y="2731"/>
              <a:ext cx="256" cy="314"/>
            </a:xfrm>
            <a:custGeom>
              <a:avLst/>
              <a:gdLst>
                <a:gd name="T0" fmla="*/ 0 w 256"/>
                <a:gd name="T1" fmla="*/ 0 h 314"/>
                <a:gd name="T2" fmla="*/ 7 w 256"/>
                <a:gd name="T3" fmla="*/ 10 h 314"/>
                <a:gd name="T4" fmla="*/ 16 w 256"/>
                <a:gd name="T5" fmla="*/ 21 h 314"/>
                <a:gd name="T6" fmla="*/ 23 w 256"/>
                <a:gd name="T7" fmla="*/ 29 h 314"/>
                <a:gd name="T8" fmla="*/ 32 w 256"/>
                <a:gd name="T9" fmla="*/ 40 h 314"/>
                <a:gd name="T10" fmla="*/ 39 w 256"/>
                <a:gd name="T11" fmla="*/ 50 h 314"/>
                <a:gd name="T12" fmla="*/ 49 w 256"/>
                <a:gd name="T13" fmla="*/ 59 h 314"/>
                <a:gd name="T14" fmla="*/ 58 w 256"/>
                <a:gd name="T15" fmla="*/ 68 h 314"/>
                <a:gd name="T16" fmla="*/ 69 w 256"/>
                <a:gd name="T17" fmla="*/ 76 h 314"/>
                <a:gd name="T18" fmla="*/ 79 w 256"/>
                <a:gd name="T19" fmla="*/ 87 h 314"/>
                <a:gd name="T20" fmla="*/ 89 w 256"/>
                <a:gd name="T21" fmla="*/ 98 h 314"/>
                <a:gd name="T22" fmla="*/ 96 w 256"/>
                <a:gd name="T23" fmla="*/ 110 h 314"/>
                <a:gd name="T24" fmla="*/ 104 w 256"/>
                <a:gd name="T25" fmla="*/ 122 h 314"/>
                <a:gd name="T26" fmla="*/ 110 w 256"/>
                <a:gd name="T27" fmla="*/ 135 h 314"/>
                <a:gd name="T28" fmla="*/ 116 w 256"/>
                <a:gd name="T29" fmla="*/ 148 h 314"/>
                <a:gd name="T30" fmla="*/ 120 w 256"/>
                <a:gd name="T31" fmla="*/ 163 h 314"/>
                <a:gd name="T32" fmla="*/ 124 w 256"/>
                <a:gd name="T33" fmla="*/ 178 h 314"/>
                <a:gd name="T34" fmla="*/ 132 w 256"/>
                <a:gd name="T35" fmla="*/ 201 h 314"/>
                <a:gd name="T36" fmla="*/ 142 w 256"/>
                <a:gd name="T37" fmla="*/ 222 h 314"/>
                <a:gd name="T38" fmla="*/ 154 w 256"/>
                <a:gd name="T39" fmla="*/ 242 h 314"/>
                <a:gd name="T40" fmla="*/ 167 w 256"/>
                <a:gd name="T41" fmla="*/ 261 h 314"/>
                <a:gd name="T42" fmla="*/ 183 w 256"/>
                <a:gd name="T43" fmla="*/ 279 h 314"/>
                <a:gd name="T44" fmla="*/ 202 w 256"/>
                <a:gd name="T45" fmla="*/ 293 h 314"/>
                <a:gd name="T46" fmla="*/ 223 w 256"/>
                <a:gd name="T47" fmla="*/ 305 h 314"/>
                <a:gd name="T48" fmla="*/ 246 w 256"/>
                <a:gd name="T49" fmla="*/ 314 h 314"/>
                <a:gd name="T50" fmla="*/ 251 w 256"/>
                <a:gd name="T51" fmla="*/ 313 h 314"/>
                <a:gd name="T52" fmla="*/ 255 w 256"/>
                <a:gd name="T53" fmla="*/ 308 h 314"/>
                <a:gd name="T54" fmla="*/ 256 w 256"/>
                <a:gd name="T55" fmla="*/ 302 h 314"/>
                <a:gd name="T56" fmla="*/ 255 w 256"/>
                <a:gd name="T57" fmla="*/ 298 h 314"/>
                <a:gd name="T58" fmla="*/ 245 w 256"/>
                <a:gd name="T59" fmla="*/ 289 h 314"/>
                <a:gd name="T60" fmla="*/ 234 w 256"/>
                <a:gd name="T61" fmla="*/ 282 h 314"/>
                <a:gd name="T62" fmla="*/ 224 w 256"/>
                <a:gd name="T63" fmla="*/ 274 h 314"/>
                <a:gd name="T64" fmla="*/ 214 w 256"/>
                <a:gd name="T65" fmla="*/ 269 h 314"/>
                <a:gd name="T66" fmla="*/ 204 w 256"/>
                <a:gd name="T67" fmla="*/ 261 h 314"/>
                <a:gd name="T68" fmla="*/ 193 w 256"/>
                <a:gd name="T69" fmla="*/ 255 h 314"/>
                <a:gd name="T70" fmla="*/ 183 w 256"/>
                <a:gd name="T71" fmla="*/ 247 h 314"/>
                <a:gd name="T72" fmla="*/ 174 w 256"/>
                <a:gd name="T73" fmla="*/ 238 h 314"/>
                <a:gd name="T74" fmla="*/ 165 w 256"/>
                <a:gd name="T75" fmla="*/ 227 h 314"/>
                <a:gd name="T76" fmla="*/ 158 w 256"/>
                <a:gd name="T77" fmla="*/ 216 h 314"/>
                <a:gd name="T78" fmla="*/ 152 w 256"/>
                <a:gd name="T79" fmla="*/ 205 h 314"/>
                <a:gd name="T80" fmla="*/ 146 w 256"/>
                <a:gd name="T81" fmla="*/ 192 h 314"/>
                <a:gd name="T82" fmla="*/ 140 w 256"/>
                <a:gd name="T83" fmla="*/ 181 h 314"/>
                <a:gd name="T84" fmla="*/ 136 w 256"/>
                <a:gd name="T85" fmla="*/ 169 h 314"/>
                <a:gd name="T86" fmla="*/ 132 w 256"/>
                <a:gd name="T87" fmla="*/ 156 h 314"/>
                <a:gd name="T88" fmla="*/ 127 w 256"/>
                <a:gd name="T89" fmla="*/ 144 h 314"/>
                <a:gd name="T90" fmla="*/ 120 w 256"/>
                <a:gd name="T91" fmla="*/ 126 h 314"/>
                <a:gd name="T92" fmla="*/ 111 w 256"/>
                <a:gd name="T93" fmla="*/ 110 h 314"/>
                <a:gd name="T94" fmla="*/ 99 w 256"/>
                <a:gd name="T95" fmla="*/ 94 h 314"/>
                <a:gd name="T96" fmla="*/ 85 w 256"/>
                <a:gd name="T97" fmla="*/ 82 h 314"/>
                <a:gd name="T98" fmla="*/ 71 w 256"/>
                <a:gd name="T99" fmla="*/ 73 h 314"/>
                <a:gd name="T100" fmla="*/ 60 w 256"/>
                <a:gd name="T101" fmla="*/ 65 h 314"/>
                <a:gd name="T102" fmla="*/ 49 w 256"/>
                <a:gd name="T103" fmla="*/ 54 h 314"/>
                <a:gd name="T104" fmla="*/ 38 w 256"/>
                <a:gd name="T105" fmla="*/ 44 h 314"/>
                <a:gd name="T106" fmla="*/ 27 w 256"/>
                <a:gd name="T107" fmla="*/ 34 h 314"/>
                <a:gd name="T108" fmla="*/ 19 w 256"/>
                <a:gd name="T109" fmla="*/ 22 h 314"/>
                <a:gd name="T110" fmla="*/ 8 w 256"/>
                <a:gd name="T111" fmla="*/ 12 h 314"/>
                <a:gd name="T112" fmla="*/ 0 w 256"/>
                <a:gd name="T113" fmla="*/ 0 h 314"/>
                <a:gd name="T114" fmla="*/ 0 w 256"/>
                <a:gd name="T115" fmla="*/ 0 h 314"/>
                <a:gd name="T116" fmla="*/ 0 w 256"/>
                <a:gd name="T117" fmla="*/ 0 h 314"/>
                <a:gd name="T118" fmla="*/ 0 w 256"/>
                <a:gd name="T119" fmla="*/ 0 h 314"/>
                <a:gd name="T120" fmla="*/ 0 w 256"/>
                <a:gd name="T121" fmla="*/ 0 h 314"/>
                <a:gd name="T122" fmla="*/ 0 w 256"/>
                <a:gd name="T123" fmla="*/ 0 h 31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6" h="314">
                  <a:moveTo>
                    <a:pt x="0" y="0"/>
                  </a:moveTo>
                  <a:lnTo>
                    <a:pt x="7" y="10"/>
                  </a:lnTo>
                  <a:lnTo>
                    <a:pt x="16" y="21"/>
                  </a:lnTo>
                  <a:lnTo>
                    <a:pt x="23" y="29"/>
                  </a:lnTo>
                  <a:lnTo>
                    <a:pt x="32" y="40"/>
                  </a:lnTo>
                  <a:lnTo>
                    <a:pt x="39" y="50"/>
                  </a:lnTo>
                  <a:lnTo>
                    <a:pt x="49" y="59"/>
                  </a:lnTo>
                  <a:lnTo>
                    <a:pt x="58" y="68"/>
                  </a:lnTo>
                  <a:lnTo>
                    <a:pt x="69" y="76"/>
                  </a:lnTo>
                  <a:lnTo>
                    <a:pt x="79" y="87"/>
                  </a:lnTo>
                  <a:lnTo>
                    <a:pt x="89" y="98"/>
                  </a:lnTo>
                  <a:lnTo>
                    <a:pt x="96" y="110"/>
                  </a:lnTo>
                  <a:lnTo>
                    <a:pt x="104" y="122"/>
                  </a:lnTo>
                  <a:lnTo>
                    <a:pt x="110" y="135"/>
                  </a:lnTo>
                  <a:lnTo>
                    <a:pt x="116" y="148"/>
                  </a:lnTo>
                  <a:lnTo>
                    <a:pt x="120" y="163"/>
                  </a:lnTo>
                  <a:lnTo>
                    <a:pt x="124" y="178"/>
                  </a:lnTo>
                  <a:lnTo>
                    <a:pt x="132" y="201"/>
                  </a:lnTo>
                  <a:lnTo>
                    <a:pt x="142" y="222"/>
                  </a:lnTo>
                  <a:lnTo>
                    <a:pt x="154" y="242"/>
                  </a:lnTo>
                  <a:lnTo>
                    <a:pt x="167" y="261"/>
                  </a:lnTo>
                  <a:lnTo>
                    <a:pt x="183" y="279"/>
                  </a:lnTo>
                  <a:lnTo>
                    <a:pt x="202" y="293"/>
                  </a:lnTo>
                  <a:lnTo>
                    <a:pt x="223" y="305"/>
                  </a:lnTo>
                  <a:lnTo>
                    <a:pt x="246" y="314"/>
                  </a:lnTo>
                  <a:lnTo>
                    <a:pt x="251" y="313"/>
                  </a:lnTo>
                  <a:lnTo>
                    <a:pt x="255" y="308"/>
                  </a:lnTo>
                  <a:lnTo>
                    <a:pt x="256" y="302"/>
                  </a:lnTo>
                  <a:lnTo>
                    <a:pt x="255" y="298"/>
                  </a:lnTo>
                  <a:lnTo>
                    <a:pt x="245" y="289"/>
                  </a:lnTo>
                  <a:lnTo>
                    <a:pt x="234" y="282"/>
                  </a:lnTo>
                  <a:lnTo>
                    <a:pt x="224" y="274"/>
                  </a:lnTo>
                  <a:lnTo>
                    <a:pt x="214" y="269"/>
                  </a:lnTo>
                  <a:lnTo>
                    <a:pt x="204" y="261"/>
                  </a:lnTo>
                  <a:lnTo>
                    <a:pt x="193" y="255"/>
                  </a:lnTo>
                  <a:lnTo>
                    <a:pt x="183" y="247"/>
                  </a:lnTo>
                  <a:lnTo>
                    <a:pt x="174" y="238"/>
                  </a:lnTo>
                  <a:lnTo>
                    <a:pt x="165" y="227"/>
                  </a:lnTo>
                  <a:lnTo>
                    <a:pt x="158" y="216"/>
                  </a:lnTo>
                  <a:lnTo>
                    <a:pt x="152" y="205"/>
                  </a:lnTo>
                  <a:lnTo>
                    <a:pt x="146" y="192"/>
                  </a:lnTo>
                  <a:lnTo>
                    <a:pt x="140" y="181"/>
                  </a:lnTo>
                  <a:lnTo>
                    <a:pt x="136" y="169"/>
                  </a:lnTo>
                  <a:lnTo>
                    <a:pt x="132" y="156"/>
                  </a:lnTo>
                  <a:lnTo>
                    <a:pt x="127" y="144"/>
                  </a:lnTo>
                  <a:lnTo>
                    <a:pt x="120" y="126"/>
                  </a:lnTo>
                  <a:lnTo>
                    <a:pt x="111" y="110"/>
                  </a:lnTo>
                  <a:lnTo>
                    <a:pt x="99" y="94"/>
                  </a:lnTo>
                  <a:lnTo>
                    <a:pt x="85" y="82"/>
                  </a:lnTo>
                  <a:lnTo>
                    <a:pt x="71" y="73"/>
                  </a:lnTo>
                  <a:lnTo>
                    <a:pt x="60" y="65"/>
                  </a:lnTo>
                  <a:lnTo>
                    <a:pt x="49" y="54"/>
                  </a:lnTo>
                  <a:lnTo>
                    <a:pt x="38" y="44"/>
                  </a:lnTo>
                  <a:lnTo>
                    <a:pt x="27" y="34"/>
                  </a:lnTo>
                  <a:lnTo>
                    <a:pt x="19" y="2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5" name="Freeform 122"/>
            <p:cNvSpPr>
              <a:spLocks/>
            </p:cNvSpPr>
            <p:nvPr/>
          </p:nvSpPr>
          <p:spPr bwMode="auto">
            <a:xfrm>
              <a:off x="4441" y="2778"/>
              <a:ext cx="122" cy="125"/>
            </a:xfrm>
            <a:custGeom>
              <a:avLst/>
              <a:gdLst>
                <a:gd name="T0" fmla="*/ 16 w 122"/>
                <a:gd name="T1" fmla="*/ 0 h 125"/>
                <a:gd name="T2" fmla="*/ 7 w 122"/>
                <a:gd name="T3" fmla="*/ 16 h 125"/>
                <a:gd name="T4" fmla="*/ 0 w 122"/>
                <a:gd name="T5" fmla="*/ 31 h 125"/>
                <a:gd name="T6" fmla="*/ 0 w 122"/>
                <a:gd name="T7" fmla="*/ 47 h 125"/>
                <a:gd name="T8" fmla="*/ 10 w 122"/>
                <a:gd name="T9" fmla="*/ 63 h 125"/>
                <a:gd name="T10" fmla="*/ 21 w 122"/>
                <a:gd name="T11" fmla="*/ 73 h 125"/>
                <a:gd name="T12" fmla="*/ 31 w 122"/>
                <a:gd name="T13" fmla="*/ 82 h 125"/>
                <a:gd name="T14" fmla="*/ 44 w 122"/>
                <a:gd name="T15" fmla="*/ 92 h 125"/>
                <a:gd name="T16" fmla="*/ 56 w 122"/>
                <a:gd name="T17" fmla="*/ 100 h 125"/>
                <a:gd name="T18" fmla="*/ 69 w 122"/>
                <a:gd name="T19" fmla="*/ 109 h 125"/>
                <a:gd name="T20" fmla="*/ 82 w 122"/>
                <a:gd name="T21" fmla="*/ 114 h 125"/>
                <a:gd name="T22" fmla="*/ 95 w 122"/>
                <a:gd name="T23" fmla="*/ 120 h 125"/>
                <a:gd name="T24" fmla="*/ 109 w 122"/>
                <a:gd name="T25" fmla="*/ 125 h 125"/>
                <a:gd name="T26" fmla="*/ 113 w 122"/>
                <a:gd name="T27" fmla="*/ 125 h 125"/>
                <a:gd name="T28" fmla="*/ 119 w 122"/>
                <a:gd name="T29" fmla="*/ 122 h 125"/>
                <a:gd name="T30" fmla="*/ 122 w 122"/>
                <a:gd name="T31" fmla="*/ 117 h 125"/>
                <a:gd name="T32" fmla="*/ 120 w 122"/>
                <a:gd name="T33" fmla="*/ 113 h 125"/>
                <a:gd name="T34" fmla="*/ 112 w 122"/>
                <a:gd name="T35" fmla="*/ 106 h 125"/>
                <a:gd name="T36" fmla="*/ 103 w 122"/>
                <a:gd name="T37" fmla="*/ 100 h 125"/>
                <a:gd name="T38" fmla="*/ 92 w 122"/>
                <a:gd name="T39" fmla="*/ 94 h 125"/>
                <a:gd name="T40" fmla="*/ 82 w 122"/>
                <a:gd name="T41" fmla="*/ 88 h 125"/>
                <a:gd name="T42" fmla="*/ 73 w 122"/>
                <a:gd name="T43" fmla="*/ 82 h 125"/>
                <a:gd name="T44" fmla="*/ 63 w 122"/>
                <a:gd name="T45" fmla="*/ 76 h 125"/>
                <a:gd name="T46" fmla="*/ 53 w 122"/>
                <a:gd name="T47" fmla="*/ 72 h 125"/>
                <a:gd name="T48" fmla="*/ 44 w 122"/>
                <a:gd name="T49" fmla="*/ 66 h 125"/>
                <a:gd name="T50" fmla="*/ 35 w 122"/>
                <a:gd name="T51" fmla="*/ 59 h 125"/>
                <a:gd name="T52" fmla="*/ 25 w 122"/>
                <a:gd name="T53" fmla="*/ 51 h 125"/>
                <a:gd name="T54" fmla="*/ 16 w 122"/>
                <a:gd name="T55" fmla="*/ 44 h 125"/>
                <a:gd name="T56" fmla="*/ 10 w 122"/>
                <a:gd name="T57" fmla="*/ 34 h 125"/>
                <a:gd name="T58" fmla="*/ 10 w 122"/>
                <a:gd name="T59" fmla="*/ 25 h 125"/>
                <a:gd name="T60" fmla="*/ 12 w 122"/>
                <a:gd name="T61" fmla="*/ 16 h 125"/>
                <a:gd name="T62" fmla="*/ 13 w 122"/>
                <a:gd name="T63" fmla="*/ 7 h 125"/>
                <a:gd name="T64" fmla="*/ 16 w 122"/>
                <a:gd name="T65" fmla="*/ 0 h 125"/>
                <a:gd name="T66" fmla="*/ 16 w 122"/>
                <a:gd name="T67" fmla="*/ 0 h 125"/>
                <a:gd name="T68" fmla="*/ 16 w 122"/>
                <a:gd name="T69" fmla="*/ 0 h 125"/>
                <a:gd name="T70" fmla="*/ 16 w 122"/>
                <a:gd name="T71" fmla="*/ 0 h 125"/>
                <a:gd name="T72" fmla="*/ 16 w 122"/>
                <a:gd name="T73" fmla="*/ 0 h 125"/>
                <a:gd name="T74" fmla="*/ 16 w 122"/>
                <a:gd name="T75" fmla="*/ 0 h 1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125">
                  <a:moveTo>
                    <a:pt x="16" y="0"/>
                  </a:moveTo>
                  <a:lnTo>
                    <a:pt x="7" y="16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10" y="63"/>
                  </a:lnTo>
                  <a:lnTo>
                    <a:pt x="21" y="73"/>
                  </a:lnTo>
                  <a:lnTo>
                    <a:pt x="31" y="82"/>
                  </a:lnTo>
                  <a:lnTo>
                    <a:pt x="44" y="92"/>
                  </a:lnTo>
                  <a:lnTo>
                    <a:pt x="56" y="100"/>
                  </a:lnTo>
                  <a:lnTo>
                    <a:pt x="69" y="109"/>
                  </a:lnTo>
                  <a:lnTo>
                    <a:pt x="82" y="114"/>
                  </a:lnTo>
                  <a:lnTo>
                    <a:pt x="95" y="120"/>
                  </a:lnTo>
                  <a:lnTo>
                    <a:pt x="109" y="125"/>
                  </a:lnTo>
                  <a:lnTo>
                    <a:pt x="113" y="125"/>
                  </a:lnTo>
                  <a:lnTo>
                    <a:pt x="119" y="122"/>
                  </a:lnTo>
                  <a:lnTo>
                    <a:pt x="122" y="117"/>
                  </a:lnTo>
                  <a:lnTo>
                    <a:pt x="120" y="113"/>
                  </a:lnTo>
                  <a:lnTo>
                    <a:pt x="112" y="106"/>
                  </a:lnTo>
                  <a:lnTo>
                    <a:pt x="103" y="100"/>
                  </a:lnTo>
                  <a:lnTo>
                    <a:pt x="92" y="94"/>
                  </a:lnTo>
                  <a:lnTo>
                    <a:pt x="82" y="88"/>
                  </a:lnTo>
                  <a:lnTo>
                    <a:pt x="73" y="82"/>
                  </a:lnTo>
                  <a:lnTo>
                    <a:pt x="63" y="76"/>
                  </a:lnTo>
                  <a:lnTo>
                    <a:pt x="53" y="72"/>
                  </a:lnTo>
                  <a:lnTo>
                    <a:pt x="44" y="66"/>
                  </a:lnTo>
                  <a:lnTo>
                    <a:pt x="35" y="59"/>
                  </a:lnTo>
                  <a:lnTo>
                    <a:pt x="25" y="51"/>
                  </a:lnTo>
                  <a:lnTo>
                    <a:pt x="16" y="44"/>
                  </a:lnTo>
                  <a:lnTo>
                    <a:pt x="10" y="34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3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6" name="Freeform 123"/>
            <p:cNvSpPr>
              <a:spLocks/>
            </p:cNvSpPr>
            <p:nvPr/>
          </p:nvSpPr>
          <p:spPr bwMode="auto">
            <a:xfrm>
              <a:off x="4426" y="2834"/>
              <a:ext cx="134" cy="110"/>
            </a:xfrm>
            <a:custGeom>
              <a:avLst/>
              <a:gdLst>
                <a:gd name="T0" fmla="*/ 3 w 134"/>
                <a:gd name="T1" fmla="*/ 0 h 110"/>
                <a:gd name="T2" fmla="*/ 2 w 134"/>
                <a:gd name="T3" fmla="*/ 13 h 110"/>
                <a:gd name="T4" fmla="*/ 0 w 134"/>
                <a:gd name="T5" fmla="*/ 26 h 110"/>
                <a:gd name="T6" fmla="*/ 2 w 134"/>
                <a:gd name="T7" fmla="*/ 39 h 110"/>
                <a:gd name="T8" fmla="*/ 6 w 134"/>
                <a:gd name="T9" fmla="*/ 53 h 110"/>
                <a:gd name="T10" fmla="*/ 14 w 134"/>
                <a:gd name="T11" fmla="*/ 63 h 110"/>
                <a:gd name="T12" fmla="*/ 25 w 134"/>
                <a:gd name="T13" fmla="*/ 70 h 110"/>
                <a:gd name="T14" fmla="*/ 37 w 134"/>
                <a:gd name="T15" fmla="*/ 78 h 110"/>
                <a:gd name="T16" fmla="*/ 49 w 134"/>
                <a:gd name="T17" fmla="*/ 85 h 110"/>
                <a:gd name="T18" fmla="*/ 58 w 134"/>
                <a:gd name="T19" fmla="*/ 92 h 110"/>
                <a:gd name="T20" fmla="*/ 68 w 134"/>
                <a:gd name="T21" fmla="*/ 98 h 110"/>
                <a:gd name="T22" fmla="*/ 78 w 134"/>
                <a:gd name="T23" fmla="*/ 104 h 110"/>
                <a:gd name="T24" fmla="*/ 90 w 134"/>
                <a:gd name="T25" fmla="*/ 107 h 110"/>
                <a:gd name="T26" fmla="*/ 102 w 134"/>
                <a:gd name="T27" fmla="*/ 110 h 110"/>
                <a:gd name="T28" fmla="*/ 112 w 134"/>
                <a:gd name="T29" fmla="*/ 108 h 110"/>
                <a:gd name="T30" fmla="*/ 122 w 134"/>
                <a:gd name="T31" fmla="*/ 104 h 110"/>
                <a:gd name="T32" fmla="*/ 131 w 134"/>
                <a:gd name="T33" fmla="*/ 95 h 110"/>
                <a:gd name="T34" fmla="*/ 132 w 134"/>
                <a:gd name="T35" fmla="*/ 91 h 110"/>
                <a:gd name="T36" fmla="*/ 134 w 134"/>
                <a:gd name="T37" fmla="*/ 86 h 110"/>
                <a:gd name="T38" fmla="*/ 134 w 134"/>
                <a:gd name="T39" fmla="*/ 83 h 110"/>
                <a:gd name="T40" fmla="*/ 129 w 134"/>
                <a:gd name="T41" fmla="*/ 85 h 110"/>
                <a:gd name="T42" fmla="*/ 121 w 134"/>
                <a:gd name="T43" fmla="*/ 86 h 110"/>
                <a:gd name="T44" fmla="*/ 110 w 134"/>
                <a:gd name="T45" fmla="*/ 86 h 110"/>
                <a:gd name="T46" fmla="*/ 100 w 134"/>
                <a:gd name="T47" fmla="*/ 85 h 110"/>
                <a:gd name="T48" fmla="*/ 91 w 134"/>
                <a:gd name="T49" fmla="*/ 82 h 110"/>
                <a:gd name="T50" fmla="*/ 81 w 134"/>
                <a:gd name="T51" fmla="*/ 78 h 110"/>
                <a:gd name="T52" fmla="*/ 72 w 134"/>
                <a:gd name="T53" fmla="*/ 73 h 110"/>
                <a:gd name="T54" fmla="*/ 63 w 134"/>
                <a:gd name="T55" fmla="*/ 67 h 110"/>
                <a:gd name="T56" fmla="*/ 56 w 134"/>
                <a:gd name="T57" fmla="*/ 63 h 110"/>
                <a:gd name="T58" fmla="*/ 49 w 134"/>
                <a:gd name="T59" fmla="*/ 58 h 110"/>
                <a:gd name="T60" fmla="*/ 40 w 134"/>
                <a:gd name="T61" fmla="*/ 56 h 110"/>
                <a:gd name="T62" fmla="*/ 31 w 134"/>
                <a:gd name="T63" fmla="*/ 53 h 110"/>
                <a:gd name="T64" fmla="*/ 24 w 134"/>
                <a:gd name="T65" fmla="*/ 48 h 110"/>
                <a:gd name="T66" fmla="*/ 14 w 134"/>
                <a:gd name="T67" fmla="*/ 39 h 110"/>
                <a:gd name="T68" fmla="*/ 8 w 134"/>
                <a:gd name="T69" fmla="*/ 28 h 110"/>
                <a:gd name="T70" fmla="*/ 5 w 134"/>
                <a:gd name="T71" fmla="*/ 14 h 110"/>
                <a:gd name="T72" fmla="*/ 3 w 134"/>
                <a:gd name="T73" fmla="*/ 0 h 110"/>
                <a:gd name="T74" fmla="*/ 3 w 134"/>
                <a:gd name="T75" fmla="*/ 0 h 110"/>
                <a:gd name="T76" fmla="*/ 3 w 134"/>
                <a:gd name="T77" fmla="*/ 0 h 110"/>
                <a:gd name="T78" fmla="*/ 3 w 134"/>
                <a:gd name="T79" fmla="*/ 0 h 110"/>
                <a:gd name="T80" fmla="*/ 3 w 134"/>
                <a:gd name="T81" fmla="*/ 0 h 110"/>
                <a:gd name="T82" fmla="*/ 3 w 134"/>
                <a:gd name="T83" fmla="*/ 0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4" h="110">
                  <a:moveTo>
                    <a:pt x="3" y="0"/>
                  </a:moveTo>
                  <a:lnTo>
                    <a:pt x="2" y="13"/>
                  </a:lnTo>
                  <a:lnTo>
                    <a:pt x="0" y="26"/>
                  </a:lnTo>
                  <a:lnTo>
                    <a:pt x="2" y="39"/>
                  </a:lnTo>
                  <a:lnTo>
                    <a:pt x="6" y="53"/>
                  </a:lnTo>
                  <a:lnTo>
                    <a:pt x="14" y="63"/>
                  </a:lnTo>
                  <a:lnTo>
                    <a:pt x="25" y="70"/>
                  </a:lnTo>
                  <a:lnTo>
                    <a:pt x="37" y="78"/>
                  </a:lnTo>
                  <a:lnTo>
                    <a:pt x="49" y="85"/>
                  </a:lnTo>
                  <a:lnTo>
                    <a:pt x="58" y="92"/>
                  </a:lnTo>
                  <a:lnTo>
                    <a:pt x="68" y="98"/>
                  </a:lnTo>
                  <a:lnTo>
                    <a:pt x="78" y="104"/>
                  </a:lnTo>
                  <a:lnTo>
                    <a:pt x="90" y="107"/>
                  </a:lnTo>
                  <a:lnTo>
                    <a:pt x="102" y="110"/>
                  </a:lnTo>
                  <a:lnTo>
                    <a:pt x="112" y="108"/>
                  </a:lnTo>
                  <a:lnTo>
                    <a:pt x="122" y="104"/>
                  </a:lnTo>
                  <a:lnTo>
                    <a:pt x="131" y="95"/>
                  </a:lnTo>
                  <a:lnTo>
                    <a:pt x="132" y="91"/>
                  </a:lnTo>
                  <a:lnTo>
                    <a:pt x="134" y="86"/>
                  </a:lnTo>
                  <a:lnTo>
                    <a:pt x="134" y="83"/>
                  </a:lnTo>
                  <a:lnTo>
                    <a:pt x="129" y="85"/>
                  </a:lnTo>
                  <a:lnTo>
                    <a:pt x="121" y="86"/>
                  </a:lnTo>
                  <a:lnTo>
                    <a:pt x="110" y="86"/>
                  </a:lnTo>
                  <a:lnTo>
                    <a:pt x="100" y="85"/>
                  </a:lnTo>
                  <a:lnTo>
                    <a:pt x="91" y="82"/>
                  </a:lnTo>
                  <a:lnTo>
                    <a:pt x="81" y="78"/>
                  </a:lnTo>
                  <a:lnTo>
                    <a:pt x="72" y="73"/>
                  </a:lnTo>
                  <a:lnTo>
                    <a:pt x="63" y="67"/>
                  </a:lnTo>
                  <a:lnTo>
                    <a:pt x="56" y="63"/>
                  </a:lnTo>
                  <a:lnTo>
                    <a:pt x="49" y="58"/>
                  </a:lnTo>
                  <a:lnTo>
                    <a:pt x="40" y="56"/>
                  </a:lnTo>
                  <a:lnTo>
                    <a:pt x="31" y="53"/>
                  </a:lnTo>
                  <a:lnTo>
                    <a:pt x="24" y="48"/>
                  </a:lnTo>
                  <a:lnTo>
                    <a:pt x="14" y="39"/>
                  </a:lnTo>
                  <a:lnTo>
                    <a:pt x="8" y="28"/>
                  </a:lnTo>
                  <a:lnTo>
                    <a:pt x="5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7" name="Freeform 124"/>
            <p:cNvSpPr>
              <a:spLocks/>
            </p:cNvSpPr>
            <p:nvPr/>
          </p:nvSpPr>
          <p:spPr bwMode="auto">
            <a:xfrm>
              <a:off x="4435" y="2917"/>
              <a:ext cx="145" cy="71"/>
            </a:xfrm>
            <a:custGeom>
              <a:avLst/>
              <a:gdLst>
                <a:gd name="T0" fmla="*/ 2 w 145"/>
                <a:gd name="T1" fmla="*/ 0 h 71"/>
                <a:gd name="T2" fmla="*/ 0 w 145"/>
                <a:gd name="T3" fmla="*/ 12 h 71"/>
                <a:gd name="T4" fmla="*/ 3 w 145"/>
                <a:gd name="T5" fmla="*/ 22 h 71"/>
                <a:gd name="T6" fmla="*/ 9 w 145"/>
                <a:gd name="T7" fmla="*/ 31 h 71"/>
                <a:gd name="T8" fmla="*/ 18 w 145"/>
                <a:gd name="T9" fmla="*/ 39 h 71"/>
                <a:gd name="T10" fmla="*/ 27 w 145"/>
                <a:gd name="T11" fmla="*/ 44 h 71"/>
                <a:gd name="T12" fmla="*/ 37 w 145"/>
                <a:gd name="T13" fmla="*/ 50 h 71"/>
                <a:gd name="T14" fmla="*/ 47 w 145"/>
                <a:gd name="T15" fmla="*/ 56 h 71"/>
                <a:gd name="T16" fmla="*/ 56 w 145"/>
                <a:gd name="T17" fmla="*/ 61 h 71"/>
                <a:gd name="T18" fmla="*/ 62 w 145"/>
                <a:gd name="T19" fmla="*/ 63 h 71"/>
                <a:gd name="T20" fmla="*/ 68 w 145"/>
                <a:gd name="T21" fmla="*/ 65 h 71"/>
                <a:gd name="T22" fmla="*/ 75 w 145"/>
                <a:gd name="T23" fmla="*/ 68 h 71"/>
                <a:gd name="T24" fmla="*/ 84 w 145"/>
                <a:gd name="T25" fmla="*/ 69 h 71"/>
                <a:gd name="T26" fmla="*/ 91 w 145"/>
                <a:gd name="T27" fmla="*/ 71 h 71"/>
                <a:gd name="T28" fmla="*/ 98 w 145"/>
                <a:gd name="T29" fmla="*/ 71 h 71"/>
                <a:gd name="T30" fmla="*/ 106 w 145"/>
                <a:gd name="T31" fmla="*/ 71 h 71"/>
                <a:gd name="T32" fmla="*/ 112 w 145"/>
                <a:gd name="T33" fmla="*/ 71 h 71"/>
                <a:gd name="T34" fmla="*/ 123 w 145"/>
                <a:gd name="T35" fmla="*/ 66 h 71"/>
                <a:gd name="T36" fmla="*/ 131 w 145"/>
                <a:gd name="T37" fmla="*/ 58 h 71"/>
                <a:gd name="T38" fmla="*/ 137 w 145"/>
                <a:gd name="T39" fmla="*/ 47 h 71"/>
                <a:gd name="T40" fmla="*/ 144 w 145"/>
                <a:gd name="T41" fmla="*/ 37 h 71"/>
                <a:gd name="T42" fmla="*/ 145 w 145"/>
                <a:gd name="T43" fmla="*/ 34 h 71"/>
                <a:gd name="T44" fmla="*/ 144 w 145"/>
                <a:gd name="T45" fmla="*/ 33 h 71"/>
                <a:gd name="T46" fmla="*/ 141 w 145"/>
                <a:gd name="T47" fmla="*/ 33 h 71"/>
                <a:gd name="T48" fmla="*/ 138 w 145"/>
                <a:gd name="T49" fmla="*/ 34 h 71"/>
                <a:gd name="T50" fmla="*/ 134 w 145"/>
                <a:gd name="T51" fmla="*/ 39 h 71"/>
                <a:gd name="T52" fmla="*/ 128 w 145"/>
                <a:gd name="T53" fmla="*/ 43 h 71"/>
                <a:gd name="T54" fmla="*/ 123 w 145"/>
                <a:gd name="T55" fmla="*/ 47 h 71"/>
                <a:gd name="T56" fmla="*/ 119 w 145"/>
                <a:gd name="T57" fmla="*/ 50 h 71"/>
                <a:gd name="T58" fmla="*/ 113 w 145"/>
                <a:gd name="T59" fmla="*/ 53 h 71"/>
                <a:gd name="T60" fmla="*/ 107 w 145"/>
                <a:gd name="T61" fmla="*/ 53 h 71"/>
                <a:gd name="T62" fmla="*/ 101 w 145"/>
                <a:gd name="T63" fmla="*/ 55 h 71"/>
                <a:gd name="T64" fmla="*/ 94 w 145"/>
                <a:gd name="T65" fmla="*/ 53 h 71"/>
                <a:gd name="T66" fmla="*/ 85 w 145"/>
                <a:gd name="T67" fmla="*/ 52 h 71"/>
                <a:gd name="T68" fmla="*/ 76 w 145"/>
                <a:gd name="T69" fmla="*/ 50 h 71"/>
                <a:gd name="T70" fmla="*/ 68 w 145"/>
                <a:gd name="T71" fmla="*/ 49 h 71"/>
                <a:gd name="T72" fmla="*/ 59 w 145"/>
                <a:gd name="T73" fmla="*/ 46 h 71"/>
                <a:gd name="T74" fmla="*/ 51 w 145"/>
                <a:gd name="T75" fmla="*/ 43 h 71"/>
                <a:gd name="T76" fmla="*/ 43 w 145"/>
                <a:gd name="T77" fmla="*/ 39 h 71"/>
                <a:gd name="T78" fmla="*/ 32 w 145"/>
                <a:gd name="T79" fmla="*/ 34 h 71"/>
                <a:gd name="T80" fmla="*/ 24 w 145"/>
                <a:gd name="T81" fmla="*/ 30 h 71"/>
                <a:gd name="T82" fmla="*/ 16 w 145"/>
                <a:gd name="T83" fmla="*/ 24 h 71"/>
                <a:gd name="T84" fmla="*/ 9 w 145"/>
                <a:gd name="T85" fmla="*/ 17 h 71"/>
                <a:gd name="T86" fmla="*/ 5 w 145"/>
                <a:gd name="T87" fmla="*/ 9 h 71"/>
                <a:gd name="T88" fmla="*/ 3 w 145"/>
                <a:gd name="T89" fmla="*/ 0 h 71"/>
                <a:gd name="T90" fmla="*/ 3 w 145"/>
                <a:gd name="T91" fmla="*/ 0 h 71"/>
                <a:gd name="T92" fmla="*/ 3 w 145"/>
                <a:gd name="T93" fmla="*/ 0 h 71"/>
                <a:gd name="T94" fmla="*/ 2 w 145"/>
                <a:gd name="T95" fmla="*/ 0 h 71"/>
                <a:gd name="T96" fmla="*/ 2 w 145"/>
                <a:gd name="T97" fmla="*/ 0 h 71"/>
                <a:gd name="T98" fmla="*/ 2 w 145"/>
                <a:gd name="T99" fmla="*/ 0 h 7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5" h="71">
                  <a:moveTo>
                    <a:pt x="2" y="0"/>
                  </a:moveTo>
                  <a:lnTo>
                    <a:pt x="0" y="12"/>
                  </a:lnTo>
                  <a:lnTo>
                    <a:pt x="3" y="22"/>
                  </a:lnTo>
                  <a:lnTo>
                    <a:pt x="9" y="31"/>
                  </a:lnTo>
                  <a:lnTo>
                    <a:pt x="18" y="39"/>
                  </a:lnTo>
                  <a:lnTo>
                    <a:pt x="27" y="44"/>
                  </a:lnTo>
                  <a:lnTo>
                    <a:pt x="37" y="50"/>
                  </a:lnTo>
                  <a:lnTo>
                    <a:pt x="47" y="56"/>
                  </a:lnTo>
                  <a:lnTo>
                    <a:pt x="56" y="61"/>
                  </a:lnTo>
                  <a:lnTo>
                    <a:pt x="62" y="63"/>
                  </a:lnTo>
                  <a:lnTo>
                    <a:pt x="68" y="65"/>
                  </a:lnTo>
                  <a:lnTo>
                    <a:pt x="75" y="68"/>
                  </a:lnTo>
                  <a:lnTo>
                    <a:pt x="84" y="69"/>
                  </a:lnTo>
                  <a:lnTo>
                    <a:pt x="91" y="71"/>
                  </a:lnTo>
                  <a:lnTo>
                    <a:pt x="98" y="71"/>
                  </a:lnTo>
                  <a:lnTo>
                    <a:pt x="106" y="71"/>
                  </a:lnTo>
                  <a:lnTo>
                    <a:pt x="112" y="71"/>
                  </a:lnTo>
                  <a:lnTo>
                    <a:pt x="123" y="66"/>
                  </a:lnTo>
                  <a:lnTo>
                    <a:pt x="131" y="58"/>
                  </a:lnTo>
                  <a:lnTo>
                    <a:pt x="137" y="47"/>
                  </a:lnTo>
                  <a:lnTo>
                    <a:pt x="144" y="37"/>
                  </a:lnTo>
                  <a:lnTo>
                    <a:pt x="145" y="34"/>
                  </a:lnTo>
                  <a:lnTo>
                    <a:pt x="144" y="33"/>
                  </a:lnTo>
                  <a:lnTo>
                    <a:pt x="141" y="33"/>
                  </a:lnTo>
                  <a:lnTo>
                    <a:pt x="138" y="34"/>
                  </a:lnTo>
                  <a:lnTo>
                    <a:pt x="134" y="39"/>
                  </a:lnTo>
                  <a:lnTo>
                    <a:pt x="128" y="43"/>
                  </a:lnTo>
                  <a:lnTo>
                    <a:pt x="123" y="47"/>
                  </a:lnTo>
                  <a:lnTo>
                    <a:pt x="119" y="50"/>
                  </a:lnTo>
                  <a:lnTo>
                    <a:pt x="113" y="53"/>
                  </a:lnTo>
                  <a:lnTo>
                    <a:pt x="107" y="53"/>
                  </a:lnTo>
                  <a:lnTo>
                    <a:pt x="101" y="55"/>
                  </a:lnTo>
                  <a:lnTo>
                    <a:pt x="94" y="53"/>
                  </a:lnTo>
                  <a:lnTo>
                    <a:pt x="85" y="52"/>
                  </a:lnTo>
                  <a:lnTo>
                    <a:pt x="76" y="50"/>
                  </a:lnTo>
                  <a:lnTo>
                    <a:pt x="68" y="49"/>
                  </a:lnTo>
                  <a:lnTo>
                    <a:pt x="59" y="46"/>
                  </a:lnTo>
                  <a:lnTo>
                    <a:pt x="51" y="43"/>
                  </a:lnTo>
                  <a:lnTo>
                    <a:pt x="43" y="39"/>
                  </a:lnTo>
                  <a:lnTo>
                    <a:pt x="32" y="34"/>
                  </a:lnTo>
                  <a:lnTo>
                    <a:pt x="24" y="30"/>
                  </a:lnTo>
                  <a:lnTo>
                    <a:pt x="16" y="24"/>
                  </a:lnTo>
                  <a:lnTo>
                    <a:pt x="9" y="17"/>
                  </a:lnTo>
                  <a:lnTo>
                    <a:pt x="5" y="9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8" name="Freeform 125"/>
            <p:cNvSpPr>
              <a:spLocks/>
            </p:cNvSpPr>
            <p:nvPr/>
          </p:nvSpPr>
          <p:spPr bwMode="auto">
            <a:xfrm>
              <a:off x="4533" y="2910"/>
              <a:ext cx="185" cy="213"/>
            </a:xfrm>
            <a:custGeom>
              <a:avLst/>
              <a:gdLst>
                <a:gd name="T0" fmla="*/ 0 w 185"/>
                <a:gd name="T1" fmla="*/ 0 h 213"/>
                <a:gd name="T2" fmla="*/ 5 w 185"/>
                <a:gd name="T3" fmla="*/ 18 h 213"/>
                <a:gd name="T4" fmla="*/ 9 w 185"/>
                <a:gd name="T5" fmla="*/ 37 h 213"/>
                <a:gd name="T6" fmla="*/ 14 w 185"/>
                <a:gd name="T7" fmla="*/ 54 h 213"/>
                <a:gd name="T8" fmla="*/ 20 w 185"/>
                <a:gd name="T9" fmla="*/ 72 h 213"/>
                <a:gd name="T10" fmla="*/ 27 w 185"/>
                <a:gd name="T11" fmla="*/ 90 h 213"/>
                <a:gd name="T12" fmla="*/ 36 w 185"/>
                <a:gd name="T13" fmla="*/ 106 h 213"/>
                <a:gd name="T14" fmla="*/ 46 w 185"/>
                <a:gd name="T15" fmla="*/ 120 h 213"/>
                <a:gd name="T16" fmla="*/ 58 w 185"/>
                <a:gd name="T17" fmla="*/ 134 h 213"/>
                <a:gd name="T18" fmla="*/ 72 w 185"/>
                <a:gd name="T19" fmla="*/ 145 h 213"/>
                <a:gd name="T20" fmla="*/ 87 w 185"/>
                <a:gd name="T21" fmla="*/ 156 h 213"/>
                <a:gd name="T22" fmla="*/ 103 w 185"/>
                <a:gd name="T23" fmla="*/ 164 h 213"/>
                <a:gd name="T24" fmla="*/ 119 w 185"/>
                <a:gd name="T25" fmla="*/ 172 h 213"/>
                <a:gd name="T26" fmla="*/ 135 w 185"/>
                <a:gd name="T27" fmla="*/ 179 h 213"/>
                <a:gd name="T28" fmla="*/ 150 w 185"/>
                <a:gd name="T29" fmla="*/ 189 h 213"/>
                <a:gd name="T30" fmla="*/ 165 w 185"/>
                <a:gd name="T31" fmla="*/ 200 h 213"/>
                <a:gd name="T32" fmla="*/ 178 w 185"/>
                <a:gd name="T33" fmla="*/ 213 h 213"/>
                <a:gd name="T34" fmla="*/ 181 w 185"/>
                <a:gd name="T35" fmla="*/ 213 h 213"/>
                <a:gd name="T36" fmla="*/ 184 w 185"/>
                <a:gd name="T37" fmla="*/ 211 h 213"/>
                <a:gd name="T38" fmla="*/ 185 w 185"/>
                <a:gd name="T39" fmla="*/ 210 h 213"/>
                <a:gd name="T40" fmla="*/ 185 w 185"/>
                <a:gd name="T41" fmla="*/ 207 h 213"/>
                <a:gd name="T42" fmla="*/ 177 w 185"/>
                <a:gd name="T43" fmla="*/ 191 h 213"/>
                <a:gd name="T44" fmla="*/ 169 w 185"/>
                <a:gd name="T45" fmla="*/ 175 h 213"/>
                <a:gd name="T46" fmla="*/ 157 w 185"/>
                <a:gd name="T47" fmla="*/ 161 h 213"/>
                <a:gd name="T48" fmla="*/ 143 w 185"/>
                <a:gd name="T49" fmla="*/ 150 h 213"/>
                <a:gd name="T50" fmla="*/ 137 w 185"/>
                <a:gd name="T51" fmla="*/ 147 h 213"/>
                <a:gd name="T52" fmla="*/ 130 w 185"/>
                <a:gd name="T53" fmla="*/ 144 h 213"/>
                <a:gd name="T54" fmla="*/ 124 w 185"/>
                <a:gd name="T55" fmla="*/ 141 h 213"/>
                <a:gd name="T56" fmla="*/ 116 w 185"/>
                <a:gd name="T57" fmla="*/ 139 h 213"/>
                <a:gd name="T58" fmla="*/ 110 w 185"/>
                <a:gd name="T59" fmla="*/ 136 h 213"/>
                <a:gd name="T60" fmla="*/ 103 w 185"/>
                <a:gd name="T61" fmla="*/ 134 h 213"/>
                <a:gd name="T62" fmla="*/ 97 w 185"/>
                <a:gd name="T63" fmla="*/ 129 h 213"/>
                <a:gd name="T64" fmla="*/ 91 w 185"/>
                <a:gd name="T65" fmla="*/ 125 h 213"/>
                <a:gd name="T66" fmla="*/ 84 w 185"/>
                <a:gd name="T67" fmla="*/ 120 h 213"/>
                <a:gd name="T68" fmla="*/ 78 w 185"/>
                <a:gd name="T69" fmla="*/ 116 h 213"/>
                <a:gd name="T70" fmla="*/ 71 w 185"/>
                <a:gd name="T71" fmla="*/ 110 h 213"/>
                <a:gd name="T72" fmla="*/ 65 w 185"/>
                <a:gd name="T73" fmla="*/ 106 h 213"/>
                <a:gd name="T74" fmla="*/ 58 w 185"/>
                <a:gd name="T75" fmla="*/ 101 h 213"/>
                <a:gd name="T76" fmla="*/ 52 w 185"/>
                <a:gd name="T77" fmla="*/ 95 h 213"/>
                <a:gd name="T78" fmla="*/ 44 w 185"/>
                <a:gd name="T79" fmla="*/ 90 h 213"/>
                <a:gd name="T80" fmla="*/ 39 w 185"/>
                <a:gd name="T81" fmla="*/ 84 h 213"/>
                <a:gd name="T82" fmla="*/ 25 w 185"/>
                <a:gd name="T83" fmla="*/ 65 h 213"/>
                <a:gd name="T84" fmla="*/ 15 w 185"/>
                <a:gd name="T85" fmla="*/ 44 h 213"/>
                <a:gd name="T86" fmla="*/ 8 w 185"/>
                <a:gd name="T87" fmla="*/ 22 h 213"/>
                <a:gd name="T88" fmla="*/ 2 w 185"/>
                <a:gd name="T89" fmla="*/ 0 h 213"/>
                <a:gd name="T90" fmla="*/ 0 w 185"/>
                <a:gd name="T91" fmla="*/ 0 h 213"/>
                <a:gd name="T92" fmla="*/ 0 w 185"/>
                <a:gd name="T93" fmla="*/ 0 h 213"/>
                <a:gd name="T94" fmla="*/ 0 w 185"/>
                <a:gd name="T95" fmla="*/ 0 h 213"/>
                <a:gd name="T96" fmla="*/ 0 w 185"/>
                <a:gd name="T97" fmla="*/ 0 h 213"/>
                <a:gd name="T98" fmla="*/ 0 w 185"/>
                <a:gd name="T99" fmla="*/ 0 h 21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5" h="213">
                  <a:moveTo>
                    <a:pt x="0" y="0"/>
                  </a:moveTo>
                  <a:lnTo>
                    <a:pt x="5" y="18"/>
                  </a:lnTo>
                  <a:lnTo>
                    <a:pt x="9" y="37"/>
                  </a:lnTo>
                  <a:lnTo>
                    <a:pt x="14" y="54"/>
                  </a:lnTo>
                  <a:lnTo>
                    <a:pt x="20" y="72"/>
                  </a:lnTo>
                  <a:lnTo>
                    <a:pt x="27" y="90"/>
                  </a:lnTo>
                  <a:lnTo>
                    <a:pt x="36" y="106"/>
                  </a:lnTo>
                  <a:lnTo>
                    <a:pt x="46" y="120"/>
                  </a:lnTo>
                  <a:lnTo>
                    <a:pt x="58" y="134"/>
                  </a:lnTo>
                  <a:lnTo>
                    <a:pt x="72" y="145"/>
                  </a:lnTo>
                  <a:lnTo>
                    <a:pt x="87" y="156"/>
                  </a:lnTo>
                  <a:lnTo>
                    <a:pt x="103" y="164"/>
                  </a:lnTo>
                  <a:lnTo>
                    <a:pt x="119" y="172"/>
                  </a:lnTo>
                  <a:lnTo>
                    <a:pt x="135" y="179"/>
                  </a:lnTo>
                  <a:lnTo>
                    <a:pt x="150" y="189"/>
                  </a:lnTo>
                  <a:lnTo>
                    <a:pt x="165" y="200"/>
                  </a:lnTo>
                  <a:lnTo>
                    <a:pt x="178" y="213"/>
                  </a:lnTo>
                  <a:lnTo>
                    <a:pt x="181" y="213"/>
                  </a:lnTo>
                  <a:lnTo>
                    <a:pt x="184" y="211"/>
                  </a:lnTo>
                  <a:lnTo>
                    <a:pt x="185" y="210"/>
                  </a:lnTo>
                  <a:lnTo>
                    <a:pt x="185" y="207"/>
                  </a:lnTo>
                  <a:lnTo>
                    <a:pt x="177" y="191"/>
                  </a:lnTo>
                  <a:lnTo>
                    <a:pt x="169" y="175"/>
                  </a:lnTo>
                  <a:lnTo>
                    <a:pt x="157" y="161"/>
                  </a:lnTo>
                  <a:lnTo>
                    <a:pt x="143" y="150"/>
                  </a:lnTo>
                  <a:lnTo>
                    <a:pt x="137" y="147"/>
                  </a:lnTo>
                  <a:lnTo>
                    <a:pt x="130" y="144"/>
                  </a:lnTo>
                  <a:lnTo>
                    <a:pt x="124" y="141"/>
                  </a:lnTo>
                  <a:lnTo>
                    <a:pt x="116" y="139"/>
                  </a:lnTo>
                  <a:lnTo>
                    <a:pt x="110" y="136"/>
                  </a:lnTo>
                  <a:lnTo>
                    <a:pt x="103" y="134"/>
                  </a:lnTo>
                  <a:lnTo>
                    <a:pt x="97" y="129"/>
                  </a:lnTo>
                  <a:lnTo>
                    <a:pt x="91" y="125"/>
                  </a:lnTo>
                  <a:lnTo>
                    <a:pt x="84" y="120"/>
                  </a:lnTo>
                  <a:lnTo>
                    <a:pt x="78" y="116"/>
                  </a:lnTo>
                  <a:lnTo>
                    <a:pt x="71" y="110"/>
                  </a:lnTo>
                  <a:lnTo>
                    <a:pt x="65" y="106"/>
                  </a:lnTo>
                  <a:lnTo>
                    <a:pt x="58" y="101"/>
                  </a:lnTo>
                  <a:lnTo>
                    <a:pt x="52" y="95"/>
                  </a:lnTo>
                  <a:lnTo>
                    <a:pt x="44" y="90"/>
                  </a:lnTo>
                  <a:lnTo>
                    <a:pt x="39" y="84"/>
                  </a:lnTo>
                  <a:lnTo>
                    <a:pt x="25" y="65"/>
                  </a:lnTo>
                  <a:lnTo>
                    <a:pt x="15" y="44"/>
                  </a:lnTo>
                  <a:lnTo>
                    <a:pt x="8" y="2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Box 7"/>
              <p:cNvSpPr txBox="1">
                <a:spLocks noChangeArrowheads="1"/>
              </p:cNvSpPr>
              <p:nvPr/>
            </p:nvSpPr>
            <p:spPr bwMode="auto">
              <a:xfrm>
                <a:off x="1619250" y="4276725"/>
                <a:ext cx="3151188" cy="1354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US" altLang="zh-CN" b="1" i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r>
                  <a:rPr lang="zh-CN" altLang="en-US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：分支因子</a:t>
                </a:r>
                <a:endParaRPr lang="en-US" altLang="zh-CN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altLang="zh-CN" b="1" i="1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C*</a:t>
                </a:r>
                <a:r>
                  <a:rPr lang="zh-CN" altLang="en-US" b="1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：最优解代价</a:t>
                </a:r>
                <a:endParaRPr lang="en-US" altLang="zh-CN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  <a:p>
                <a:pPr>
                  <a:spcBef>
                    <a:spcPts val="600"/>
                  </a:spcBef>
                  <a:defRPr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zh-CN" altLang="en-US" b="1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：每个操作最小代价</a:t>
                </a:r>
                <a:endParaRPr lang="zh-CN" alt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250" y="4276725"/>
                <a:ext cx="3151188" cy="1354217"/>
              </a:xfrm>
              <a:prstGeom prst="rect">
                <a:avLst/>
              </a:prstGeom>
              <a:blipFill rotWithShape="0">
                <a:blip r:embed="rId3"/>
                <a:stretch>
                  <a:fillRect l="-3288" t="-5405" r="-2515" b="-103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CN" smtClean="0"/>
              <a:t>Dept</a:t>
            </a:r>
            <a:r>
              <a:rPr lang="en-US" altLang="zh-CN" smtClean="0"/>
              <a:t>h-First Search</a:t>
            </a:r>
          </a:p>
        </p:txBody>
      </p:sp>
      <p:sp>
        <p:nvSpPr>
          <p:cNvPr id="21507" name="AutoShape 27"/>
          <p:cNvSpPr>
            <a:spLocks noChangeArrowheads="1"/>
          </p:cNvSpPr>
          <p:nvPr/>
        </p:nvSpPr>
        <p:spPr bwMode="auto">
          <a:xfrm>
            <a:off x="3967163" y="1149350"/>
            <a:ext cx="1222375" cy="341313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08" name="Text Box 28"/>
          <p:cNvSpPr txBox="1">
            <a:spLocks noChangeArrowheads="1"/>
          </p:cNvSpPr>
          <p:nvPr/>
        </p:nvSpPr>
        <p:spPr bwMode="auto">
          <a:xfrm>
            <a:off x="3352800" y="1773238"/>
            <a:ext cx="24638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09" name="AutoShape 29"/>
          <p:cNvSpPr>
            <a:spLocks noChangeArrowheads="1"/>
          </p:cNvSpPr>
          <p:nvPr/>
        </p:nvSpPr>
        <p:spPr bwMode="auto">
          <a:xfrm>
            <a:off x="3162300" y="2503488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10" name="Text Box 30"/>
          <p:cNvSpPr txBox="1">
            <a:spLocks noChangeArrowheads="1"/>
          </p:cNvSpPr>
          <p:nvPr/>
        </p:nvSpPr>
        <p:spPr bwMode="auto">
          <a:xfrm>
            <a:off x="1981200" y="3254375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21511" name="AutoShape 31"/>
          <p:cNvSpPr>
            <a:spLocks noChangeArrowheads="1"/>
          </p:cNvSpPr>
          <p:nvPr/>
        </p:nvSpPr>
        <p:spPr bwMode="auto">
          <a:xfrm>
            <a:off x="3162300" y="3978275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12" name="Text Box 32"/>
          <p:cNvSpPr txBox="1">
            <a:spLocks noChangeArrowheads="1"/>
          </p:cNvSpPr>
          <p:nvPr/>
        </p:nvSpPr>
        <p:spPr bwMode="auto">
          <a:xfrm>
            <a:off x="2627313" y="4756150"/>
            <a:ext cx="3954462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前端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513" name="Text Box 33"/>
          <p:cNvSpPr txBox="1">
            <a:spLocks noChangeArrowheads="1"/>
          </p:cNvSpPr>
          <p:nvPr/>
        </p:nvSpPr>
        <p:spPr bwMode="auto">
          <a:xfrm>
            <a:off x="2916238" y="5454650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21514" name="AutoShape 34"/>
          <p:cNvSpPr>
            <a:spLocks noChangeArrowheads="1"/>
          </p:cNvSpPr>
          <p:nvPr/>
        </p:nvSpPr>
        <p:spPr bwMode="auto">
          <a:xfrm>
            <a:off x="7434263" y="2546350"/>
            <a:ext cx="1077912" cy="407988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15" name="AutoShape 35"/>
          <p:cNvSpPr>
            <a:spLocks noChangeArrowheads="1"/>
          </p:cNvSpPr>
          <p:nvPr/>
        </p:nvSpPr>
        <p:spPr bwMode="auto">
          <a:xfrm>
            <a:off x="7458075" y="4025900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16" name="Line 36"/>
          <p:cNvSpPr>
            <a:spLocks noChangeShapeType="1"/>
          </p:cNvSpPr>
          <p:nvPr/>
        </p:nvSpPr>
        <p:spPr bwMode="auto">
          <a:xfrm>
            <a:off x="4572000" y="150971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7" name="Line 37"/>
          <p:cNvSpPr>
            <a:spLocks noChangeShapeType="1"/>
          </p:cNvSpPr>
          <p:nvPr/>
        </p:nvSpPr>
        <p:spPr bwMode="auto">
          <a:xfrm>
            <a:off x="4572000" y="222567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8" name="Line 38"/>
          <p:cNvSpPr>
            <a:spLocks noChangeShapeType="1"/>
          </p:cNvSpPr>
          <p:nvPr/>
        </p:nvSpPr>
        <p:spPr bwMode="auto">
          <a:xfrm>
            <a:off x="4572000" y="2987675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9" name="Line 39"/>
          <p:cNvSpPr>
            <a:spLocks noChangeShapeType="1"/>
          </p:cNvSpPr>
          <p:nvPr/>
        </p:nvSpPr>
        <p:spPr bwMode="auto">
          <a:xfrm>
            <a:off x="4572000" y="3675063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0" name="Line 40"/>
          <p:cNvSpPr>
            <a:spLocks noChangeShapeType="1"/>
          </p:cNvSpPr>
          <p:nvPr/>
        </p:nvSpPr>
        <p:spPr bwMode="auto">
          <a:xfrm>
            <a:off x="4572000" y="4478338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1" name="Line 41"/>
          <p:cNvSpPr>
            <a:spLocks noChangeShapeType="1"/>
          </p:cNvSpPr>
          <p:nvPr/>
        </p:nvSpPr>
        <p:spPr bwMode="auto">
          <a:xfrm>
            <a:off x="4572000" y="5184775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2" name="Line 42"/>
          <p:cNvSpPr>
            <a:spLocks noChangeShapeType="1"/>
          </p:cNvSpPr>
          <p:nvPr/>
        </p:nvSpPr>
        <p:spPr bwMode="auto">
          <a:xfrm>
            <a:off x="1571625" y="2363788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3" name="Line 43"/>
          <p:cNvSpPr>
            <a:spLocks noChangeShapeType="1"/>
          </p:cNvSpPr>
          <p:nvPr/>
        </p:nvSpPr>
        <p:spPr bwMode="auto">
          <a:xfrm>
            <a:off x="4572000" y="5876925"/>
            <a:ext cx="1588" cy="5048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4" name="Line 44"/>
          <p:cNvSpPr>
            <a:spLocks noChangeShapeType="1"/>
          </p:cNvSpPr>
          <p:nvPr/>
        </p:nvSpPr>
        <p:spPr bwMode="auto">
          <a:xfrm flipH="1">
            <a:off x="1571625" y="6381750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5" name="Line 45"/>
          <p:cNvSpPr>
            <a:spLocks noChangeShapeType="1"/>
          </p:cNvSpPr>
          <p:nvPr/>
        </p:nvSpPr>
        <p:spPr bwMode="auto">
          <a:xfrm flipV="1">
            <a:off x="1571625" y="2363788"/>
            <a:ext cx="0" cy="40179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6" name="Line 46"/>
          <p:cNvSpPr>
            <a:spLocks noChangeShapeType="1"/>
          </p:cNvSpPr>
          <p:nvPr/>
        </p:nvSpPr>
        <p:spPr bwMode="auto">
          <a:xfrm flipV="1">
            <a:off x="6034088" y="2744788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7" name="Text Box 47"/>
          <p:cNvSpPr txBox="1">
            <a:spLocks noChangeArrowheads="1"/>
          </p:cNvSpPr>
          <p:nvPr/>
        </p:nvSpPr>
        <p:spPr bwMode="auto">
          <a:xfrm>
            <a:off x="6477000" y="23637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28" name="Text Box 48"/>
          <p:cNvSpPr txBox="1">
            <a:spLocks noChangeArrowheads="1"/>
          </p:cNvSpPr>
          <p:nvPr/>
        </p:nvSpPr>
        <p:spPr bwMode="auto">
          <a:xfrm>
            <a:off x="6500813" y="384968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29" name="Text Box 49"/>
          <p:cNvSpPr txBox="1">
            <a:spLocks noChangeArrowheads="1"/>
          </p:cNvSpPr>
          <p:nvPr/>
        </p:nvSpPr>
        <p:spPr bwMode="auto">
          <a:xfrm>
            <a:off x="4648200" y="291147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30" name="Text Box 50"/>
          <p:cNvSpPr txBox="1">
            <a:spLocks noChangeArrowheads="1"/>
          </p:cNvSpPr>
          <p:nvPr/>
        </p:nvSpPr>
        <p:spPr bwMode="auto">
          <a:xfrm>
            <a:off x="4648200" y="440213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31" name="Line 51"/>
          <p:cNvSpPr>
            <a:spLocks noChangeShapeType="1"/>
          </p:cNvSpPr>
          <p:nvPr/>
        </p:nvSpPr>
        <p:spPr bwMode="auto">
          <a:xfrm>
            <a:off x="6057900" y="4211638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0148" name="AutoShape 52"/>
          <p:cNvSpPr>
            <a:spLocks/>
          </p:cNvSpPr>
          <p:nvPr/>
        </p:nvSpPr>
        <p:spPr bwMode="auto">
          <a:xfrm>
            <a:off x="971550" y="3249613"/>
            <a:ext cx="4217988" cy="609600"/>
          </a:xfrm>
          <a:prstGeom prst="borderCallout1">
            <a:avLst>
              <a:gd name="adj1" fmla="val 18750"/>
              <a:gd name="adj2" fmla="val 101806"/>
              <a:gd name="adj3" fmla="val 238801"/>
              <a:gd name="adj4" fmla="val 124579"/>
            </a:avLst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表堆栈结构，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FILO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CN" smtClean="0"/>
              <a:t>Dept</a:t>
            </a:r>
            <a:r>
              <a:rPr lang="en-US" altLang="zh-CN" smtClean="0"/>
              <a:t>h-First Search</a:t>
            </a:r>
          </a:p>
        </p:txBody>
      </p:sp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4643438" y="1039813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/>
              <a:t>S</a:t>
            </a:r>
            <a:r>
              <a:rPr lang="en-US" altLang="zh-CN" baseline="-25000"/>
              <a:t>0</a:t>
            </a: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3059113" y="15573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  <a:endParaRPr lang="en-US" altLang="zh-CN" baseline="-25000"/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401763" y="30813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  <a:endParaRPr lang="en-US" altLang="zh-CN" baseline="-25000"/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152400" y="45085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3</a:t>
            </a:r>
            <a:endParaRPr lang="en-US" altLang="zh-CN" baseline="-25000"/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1258888" y="45085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  <a:endParaRPr lang="en-US" altLang="zh-CN" baseline="-25000"/>
          </a:p>
        </p:txBody>
      </p:sp>
      <p:sp>
        <p:nvSpPr>
          <p:cNvPr id="22536" name="Text Box 15"/>
          <p:cNvSpPr txBox="1">
            <a:spLocks noChangeArrowheads="1"/>
          </p:cNvSpPr>
          <p:nvPr/>
        </p:nvSpPr>
        <p:spPr bwMode="auto">
          <a:xfrm>
            <a:off x="2735263" y="32258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5</a:t>
            </a:r>
            <a:endParaRPr lang="en-US" altLang="zh-CN" baseline="-25000"/>
          </a:p>
        </p:txBody>
      </p:sp>
      <p:sp>
        <p:nvSpPr>
          <p:cNvPr id="22537" name="Text Box 16"/>
          <p:cNvSpPr txBox="1">
            <a:spLocks noChangeArrowheads="1"/>
          </p:cNvSpPr>
          <p:nvPr/>
        </p:nvSpPr>
        <p:spPr bwMode="auto">
          <a:xfrm>
            <a:off x="2411413" y="45085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6</a:t>
            </a:r>
            <a:endParaRPr lang="en-US" altLang="zh-CN" baseline="-25000"/>
          </a:p>
        </p:txBody>
      </p:sp>
      <p:sp>
        <p:nvSpPr>
          <p:cNvPr id="22538" name="Text Box 17"/>
          <p:cNvSpPr txBox="1">
            <a:spLocks noChangeArrowheads="1"/>
          </p:cNvSpPr>
          <p:nvPr/>
        </p:nvSpPr>
        <p:spPr bwMode="auto">
          <a:xfrm>
            <a:off x="3706813" y="32258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7</a:t>
            </a:r>
            <a:endParaRPr lang="en-US" altLang="zh-CN" baseline="-25000"/>
          </a:p>
        </p:txBody>
      </p:sp>
      <p:sp>
        <p:nvSpPr>
          <p:cNvPr id="22539" name="Text Box 18"/>
          <p:cNvSpPr txBox="1">
            <a:spLocks noChangeArrowheads="1"/>
          </p:cNvSpPr>
          <p:nvPr/>
        </p:nvSpPr>
        <p:spPr bwMode="auto">
          <a:xfrm>
            <a:off x="3706813" y="45085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8</a:t>
            </a:r>
            <a:endParaRPr lang="en-US" altLang="zh-CN" baseline="-25000"/>
          </a:p>
        </p:txBody>
      </p:sp>
      <p:sp>
        <p:nvSpPr>
          <p:cNvPr id="22540" name="Text Box 19"/>
          <p:cNvSpPr txBox="1">
            <a:spLocks noChangeArrowheads="1"/>
          </p:cNvSpPr>
          <p:nvPr/>
        </p:nvSpPr>
        <p:spPr bwMode="auto">
          <a:xfrm>
            <a:off x="4679950" y="45085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9</a:t>
            </a:r>
            <a:endParaRPr lang="en-US" altLang="zh-CN" baseline="-25000"/>
          </a:p>
        </p:txBody>
      </p:sp>
      <p:sp>
        <p:nvSpPr>
          <p:cNvPr id="22541" name="Text Box 20"/>
          <p:cNvSpPr txBox="1">
            <a:spLocks noChangeArrowheads="1"/>
          </p:cNvSpPr>
          <p:nvPr/>
        </p:nvSpPr>
        <p:spPr bwMode="auto">
          <a:xfrm>
            <a:off x="6877050" y="15573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10</a:t>
            </a:r>
            <a:endParaRPr lang="en-US" altLang="zh-CN" baseline="-25000"/>
          </a:p>
        </p:txBody>
      </p:sp>
      <p:sp>
        <p:nvSpPr>
          <p:cNvPr id="22542" name="Text Box 21"/>
          <p:cNvSpPr txBox="1">
            <a:spLocks noChangeArrowheads="1"/>
          </p:cNvSpPr>
          <p:nvPr/>
        </p:nvSpPr>
        <p:spPr bwMode="auto">
          <a:xfrm>
            <a:off x="5580063" y="32258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11</a:t>
            </a:r>
            <a:endParaRPr lang="en-US" altLang="zh-CN" baseline="-25000"/>
          </a:p>
        </p:txBody>
      </p:sp>
      <p:sp>
        <p:nvSpPr>
          <p:cNvPr id="22543" name="Text Box 22"/>
          <p:cNvSpPr txBox="1">
            <a:spLocks noChangeArrowheads="1"/>
          </p:cNvSpPr>
          <p:nvPr/>
        </p:nvSpPr>
        <p:spPr bwMode="auto">
          <a:xfrm>
            <a:off x="6677025" y="32258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12</a:t>
            </a:r>
            <a:endParaRPr lang="en-US" altLang="zh-CN" baseline="-25000"/>
          </a:p>
        </p:txBody>
      </p:sp>
      <p:sp>
        <p:nvSpPr>
          <p:cNvPr id="22544" name="Text Box 23"/>
          <p:cNvSpPr txBox="1">
            <a:spLocks noChangeArrowheads="1"/>
          </p:cNvSpPr>
          <p:nvPr/>
        </p:nvSpPr>
        <p:spPr bwMode="auto">
          <a:xfrm>
            <a:off x="7812088" y="32258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13</a:t>
            </a:r>
            <a:endParaRPr lang="en-US" altLang="zh-CN" baseline="-25000"/>
          </a:p>
        </p:txBody>
      </p:sp>
      <p:sp>
        <p:nvSpPr>
          <p:cNvPr id="22545" name="Line 37"/>
          <p:cNvSpPr>
            <a:spLocks noChangeShapeType="1"/>
          </p:cNvSpPr>
          <p:nvPr/>
        </p:nvSpPr>
        <p:spPr bwMode="auto">
          <a:xfrm flipH="1">
            <a:off x="3849688" y="1497013"/>
            <a:ext cx="1154112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6" name="Line 38"/>
          <p:cNvSpPr>
            <a:spLocks noChangeShapeType="1"/>
          </p:cNvSpPr>
          <p:nvPr/>
        </p:nvSpPr>
        <p:spPr bwMode="auto">
          <a:xfrm flipH="1">
            <a:off x="2049463" y="2219325"/>
            <a:ext cx="1655762" cy="117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7" name="Line 39"/>
          <p:cNvSpPr>
            <a:spLocks noChangeShapeType="1"/>
          </p:cNvSpPr>
          <p:nvPr/>
        </p:nvSpPr>
        <p:spPr bwMode="auto">
          <a:xfrm flipH="1">
            <a:off x="668338" y="3538538"/>
            <a:ext cx="1236662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8" name="Line 40"/>
          <p:cNvSpPr>
            <a:spLocks noChangeShapeType="1"/>
          </p:cNvSpPr>
          <p:nvPr/>
        </p:nvSpPr>
        <p:spPr bwMode="auto">
          <a:xfrm flipH="1">
            <a:off x="1762125" y="3598863"/>
            <a:ext cx="142875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9" name="Line 41"/>
          <p:cNvSpPr>
            <a:spLocks noChangeShapeType="1"/>
          </p:cNvSpPr>
          <p:nvPr/>
        </p:nvSpPr>
        <p:spPr bwMode="auto">
          <a:xfrm flipH="1">
            <a:off x="3238500" y="2303463"/>
            <a:ext cx="466725" cy="1006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0" name="Line 42"/>
          <p:cNvSpPr>
            <a:spLocks noChangeShapeType="1"/>
          </p:cNvSpPr>
          <p:nvPr/>
        </p:nvSpPr>
        <p:spPr bwMode="auto">
          <a:xfrm flipH="1">
            <a:off x="2879725" y="3586163"/>
            <a:ext cx="358775" cy="1235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1" name="Line 43"/>
          <p:cNvSpPr>
            <a:spLocks noChangeShapeType="1"/>
          </p:cNvSpPr>
          <p:nvPr/>
        </p:nvSpPr>
        <p:spPr bwMode="auto">
          <a:xfrm>
            <a:off x="3705225" y="2219325"/>
            <a:ext cx="793750" cy="1090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2" name="Line 44"/>
          <p:cNvSpPr>
            <a:spLocks noChangeShapeType="1"/>
          </p:cNvSpPr>
          <p:nvPr/>
        </p:nvSpPr>
        <p:spPr bwMode="auto">
          <a:xfrm flipH="1">
            <a:off x="4354513" y="3598863"/>
            <a:ext cx="144462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3" name="Line 45"/>
          <p:cNvSpPr>
            <a:spLocks noChangeShapeType="1"/>
          </p:cNvSpPr>
          <p:nvPr/>
        </p:nvSpPr>
        <p:spPr bwMode="auto">
          <a:xfrm>
            <a:off x="4498975" y="3586163"/>
            <a:ext cx="828675" cy="1235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4" name="Line 46"/>
          <p:cNvSpPr>
            <a:spLocks noChangeShapeType="1"/>
          </p:cNvSpPr>
          <p:nvPr/>
        </p:nvSpPr>
        <p:spPr bwMode="auto">
          <a:xfrm>
            <a:off x="5254625" y="1497013"/>
            <a:ext cx="1622425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5" name="Line 47"/>
          <p:cNvSpPr>
            <a:spLocks noChangeShapeType="1"/>
          </p:cNvSpPr>
          <p:nvPr/>
        </p:nvSpPr>
        <p:spPr bwMode="auto">
          <a:xfrm flipH="1">
            <a:off x="6370638" y="2303463"/>
            <a:ext cx="630237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6" name="Line 48"/>
          <p:cNvSpPr>
            <a:spLocks noChangeShapeType="1"/>
          </p:cNvSpPr>
          <p:nvPr/>
        </p:nvSpPr>
        <p:spPr bwMode="auto">
          <a:xfrm>
            <a:off x="7000875" y="2219325"/>
            <a:ext cx="207963" cy="117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7" name="Line 49"/>
          <p:cNvSpPr>
            <a:spLocks noChangeShapeType="1"/>
          </p:cNvSpPr>
          <p:nvPr/>
        </p:nvSpPr>
        <p:spPr bwMode="auto">
          <a:xfrm>
            <a:off x="7164388" y="2219325"/>
            <a:ext cx="1295400" cy="1235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8" name="Oval 24"/>
          <p:cNvSpPr>
            <a:spLocks noChangeArrowheads="1"/>
          </p:cNvSpPr>
          <p:nvPr/>
        </p:nvSpPr>
        <p:spPr bwMode="auto">
          <a:xfrm>
            <a:off x="3562350" y="2014538"/>
            <a:ext cx="287338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59" name="Oval 32"/>
          <p:cNvSpPr>
            <a:spLocks noChangeArrowheads="1"/>
          </p:cNvSpPr>
          <p:nvPr/>
        </p:nvSpPr>
        <p:spPr bwMode="auto">
          <a:xfrm>
            <a:off x="512763" y="4821238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0" name="Oval 33"/>
          <p:cNvSpPr>
            <a:spLocks noChangeArrowheads="1"/>
          </p:cNvSpPr>
          <p:nvPr/>
        </p:nvSpPr>
        <p:spPr bwMode="auto">
          <a:xfrm>
            <a:off x="1617663" y="4821238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1" name="Oval 34"/>
          <p:cNvSpPr>
            <a:spLocks noChangeArrowheads="1"/>
          </p:cNvSpPr>
          <p:nvPr/>
        </p:nvSpPr>
        <p:spPr bwMode="auto">
          <a:xfrm>
            <a:off x="2771775" y="4821238"/>
            <a:ext cx="287338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2" name="Oval 35"/>
          <p:cNvSpPr>
            <a:spLocks noChangeArrowheads="1"/>
          </p:cNvSpPr>
          <p:nvPr/>
        </p:nvSpPr>
        <p:spPr bwMode="auto">
          <a:xfrm>
            <a:off x="4211638" y="4821238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3" name="Oval 36"/>
          <p:cNvSpPr>
            <a:spLocks noChangeArrowheads="1"/>
          </p:cNvSpPr>
          <p:nvPr/>
        </p:nvSpPr>
        <p:spPr bwMode="auto">
          <a:xfrm>
            <a:off x="5254625" y="4821238"/>
            <a:ext cx="287338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4" name="Oval 25"/>
          <p:cNvSpPr>
            <a:spLocks noChangeArrowheads="1"/>
          </p:cNvSpPr>
          <p:nvPr/>
        </p:nvSpPr>
        <p:spPr bwMode="auto">
          <a:xfrm>
            <a:off x="1762125" y="3309938"/>
            <a:ext cx="287338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5" name="Oval 26"/>
          <p:cNvSpPr>
            <a:spLocks noChangeArrowheads="1"/>
          </p:cNvSpPr>
          <p:nvPr/>
        </p:nvSpPr>
        <p:spPr bwMode="auto">
          <a:xfrm>
            <a:off x="3059113" y="3309938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6" name="Oval 27"/>
          <p:cNvSpPr>
            <a:spLocks noChangeArrowheads="1"/>
          </p:cNvSpPr>
          <p:nvPr/>
        </p:nvSpPr>
        <p:spPr bwMode="auto">
          <a:xfrm>
            <a:off x="4354513" y="3309938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7" name="Oval 29"/>
          <p:cNvSpPr>
            <a:spLocks noChangeArrowheads="1"/>
          </p:cNvSpPr>
          <p:nvPr/>
        </p:nvSpPr>
        <p:spPr bwMode="auto">
          <a:xfrm>
            <a:off x="6083300" y="3394075"/>
            <a:ext cx="287338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Oval 30"/>
          <p:cNvSpPr>
            <a:spLocks noChangeArrowheads="1"/>
          </p:cNvSpPr>
          <p:nvPr/>
        </p:nvSpPr>
        <p:spPr bwMode="auto">
          <a:xfrm>
            <a:off x="7064375" y="3394075"/>
            <a:ext cx="287338" cy="2889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9" name="Oval 31"/>
          <p:cNvSpPr>
            <a:spLocks noChangeArrowheads="1"/>
          </p:cNvSpPr>
          <p:nvPr/>
        </p:nvSpPr>
        <p:spPr bwMode="auto">
          <a:xfrm>
            <a:off x="8380413" y="3394075"/>
            <a:ext cx="287337" cy="28892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0" name="Oval 28"/>
          <p:cNvSpPr>
            <a:spLocks noChangeArrowheads="1"/>
          </p:cNvSpPr>
          <p:nvPr/>
        </p:nvSpPr>
        <p:spPr bwMode="auto">
          <a:xfrm>
            <a:off x="6877050" y="2014538"/>
            <a:ext cx="287338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1" name="Oval 9"/>
          <p:cNvSpPr>
            <a:spLocks noChangeArrowheads="1"/>
          </p:cNvSpPr>
          <p:nvPr/>
        </p:nvSpPr>
        <p:spPr bwMode="auto">
          <a:xfrm>
            <a:off x="5003800" y="1268413"/>
            <a:ext cx="287338" cy="288925"/>
          </a:xfrm>
          <a:prstGeom prst="ellipse">
            <a:avLst/>
          </a:prstGeom>
          <a:solidFill>
            <a:srgbClr val="33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8" name="Freeform 50"/>
          <p:cNvSpPr>
            <a:spLocks/>
          </p:cNvSpPr>
          <p:nvPr/>
        </p:nvSpPr>
        <p:spPr bwMode="auto">
          <a:xfrm>
            <a:off x="611188" y="1484313"/>
            <a:ext cx="4392612" cy="3457575"/>
          </a:xfrm>
          <a:custGeom>
            <a:avLst/>
            <a:gdLst>
              <a:gd name="T0" fmla="*/ 2147483647 w 2767"/>
              <a:gd name="T1" fmla="*/ 0 h 2178"/>
              <a:gd name="T2" fmla="*/ 2147483647 w 2767"/>
              <a:gd name="T3" fmla="*/ 2147483647 h 2178"/>
              <a:gd name="T4" fmla="*/ 2147483647 w 2767"/>
              <a:gd name="T5" fmla="*/ 2147483647 h 2178"/>
              <a:gd name="T6" fmla="*/ 0 w 2767"/>
              <a:gd name="T7" fmla="*/ 2147483647 h 21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67" h="2178">
                <a:moveTo>
                  <a:pt x="2767" y="0"/>
                </a:moveTo>
                <a:cubicBezTo>
                  <a:pt x="2502" y="98"/>
                  <a:pt x="2238" y="197"/>
                  <a:pt x="1905" y="409"/>
                </a:cubicBezTo>
                <a:cubicBezTo>
                  <a:pt x="1572" y="621"/>
                  <a:pt x="1088" y="975"/>
                  <a:pt x="771" y="1270"/>
                </a:cubicBezTo>
                <a:cubicBezTo>
                  <a:pt x="454" y="1565"/>
                  <a:pt x="227" y="1871"/>
                  <a:pt x="0" y="2178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79" name="Freeform 51"/>
          <p:cNvSpPr>
            <a:spLocks/>
          </p:cNvSpPr>
          <p:nvPr/>
        </p:nvSpPr>
        <p:spPr bwMode="auto">
          <a:xfrm>
            <a:off x="611188" y="3500438"/>
            <a:ext cx="1296987" cy="1441450"/>
          </a:xfrm>
          <a:custGeom>
            <a:avLst/>
            <a:gdLst>
              <a:gd name="T0" fmla="*/ 0 w 817"/>
              <a:gd name="T1" fmla="*/ 2147483647 h 908"/>
              <a:gd name="T2" fmla="*/ 2147483647 w 817"/>
              <a:gd name="T3" fmla="*/ 2147483647 h 908"/>
              <a:gd name="T4" fmla="*/ 2147483647 w 817"/>
              <a:gd name="T5" fmla="*/ 0 h 9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7" h="908">
                <a:moveTo>
                  <a:pt x="0" y="908"/>
                </a:moveTo>
                <a:cubicBezTo>
                  <a:pt x="181" y="756"/>
                  <a:pt x="363" y="605"/>
                  <a:pt x="499" y="454"/>
                </a:cubicBezTo>
                <a:cubicBezTo>
                  <a:pt x="635" y="303"/>
                  <a:pt x="726" y="151"/>
                  <a:pt x="817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0" name="Freeform 52"/>
          <p:cNvSpPr>
            <a:spLocks/>
          </p:cNvSpPr>
          <p:nvPr/>
        </p:nvSpPr>
        <p:spPr bwMode="auto">
          <a:xfrm>
            <a:off x="1739900" y="3573463"/>
            <a:ext cx="168275" cy="1295400"/>
          </a:xfrm>
          <a:custGeom>
            <a:avLst/>
            <a:gdLst>
              <a:gd name="T0" fmla="*/ 2147483647 w 106"/>
              <a:gd name="T1" fmla="*/ 0 h 816"/>
              <a:gd name="T2" fmla="*/ 2147483647 w 106"/>
              <a:gd name="T3" fmla="*/ 2147483647 h 816"/>
              <a:gd name="T4" fmla="*/ 2147483647 w 106"/>
              <a:gd name="T5" fmla="*/ 2147483647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816">
                <a:moveTo>
                  <a:pt x="106" y="0"/>
                </a:moveTo>
                <a:cubicBezTo>
                  <a:pt x="68" y="158"/>
                  <a:pt x="30" y="317"/>
                  <a:pt x="15" y="453"/>
                </a:cubicBezTo>
                <a:cubicBezTo>
                  <a:pt x="0" y="589"/>
                  <a:pt x="7" y="702"/>
                  <a:pt x="15" y="816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1" name="Freeform 53"/>
          <p:cNvSpPr>
            <a:spLocks/>
          </p:cNvSpPr>
          <p:nvPr/>
        </p:nvSpPr>
        <p:spPr bwMode="auto">
          <a:xfrm>
            <a:off x="1763713" y="2205038"/>
            <a:ext cx="2016125" cy="2663825"/>
          </a:xfrm>
          <a:custGeom>
            <a:avLst/>
            <a:gdLst>
              <a:gd name="T0" fmla="*/ 0 w 1270"/>
              <a:gd name="T1" fmla="*/ 2147483647 h 1678"/>
              <a:gd name="T2" fmla="*/ 2147483647 w 1270"/>
              <a:gd name="T3" fmla="*/ 2147483647 h 1678"/>
              <a:gd name="T4" fmla="*/ 2147483647 w 1270"/>
              <a:gd name="T5" fmla="*/ 2147483647 h 1678"/>
              <a:gd name="T6" fmla="*/ 2147483647 w 1270"/>
              <a:gd name="T7" fmla="*/ 2147483647 h 1678"/>
              <a:gd name="T8" fmla="*/ 2147483647 w 1270"/>
              <a:gd name="T9" fmla="*/ 2147483647 h 1678"/>
              <a:gd name="T10" fmla="*/ 2147483647 w 1270"/>
              <a:gd name="T11" fmla="*/ 0 h 16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70" h="1678">
                <a:moveTo>
                  <a:pt x="0" y="1678"/>
                </a:moveTo>
                <a:cubicBezTo>
                  <a:pt x="38" y="1546"/>
                  <a:pt x="76" y="1414"/>
                  <a:pt x="91" y="1270"/>
                </a:cubicBezTo>
                <a:cubicBezTo>
                  <a:pt x="106" y="1126"/>
                  <a:pt x="76" y="899"/>
                  <a:pt x="91" y="816"/>
                </a:cubicBezTo>
                <a:cubicBezTo>
                  <a:pt x="106" y="733"/>
                  <a:pt x="68" y="839"/>
                  <a:pt x="181" y="771"/>
                </a:cubicBezTo>
                <a:cubicBezTo>
                  <a:pt x="294" y="703"/>
                  <a:pt x="590" y="536"/>
                  <a:pt x="771" y="408"/>
                </a:cubicBezTo>
                <a:cubicBezTo>
                  <a:pt x="952" y="280"/>
                  <a:pt x="1111" y="140"/>
                  <a:pt x="127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2" name="Freeform 54"/>
          <p:cNvSpPr>
            <a:spLocks/>
          </p:cNvSpPr>
          <p:nvPr/>
        </p:nvSpPr>
        <p:spPr bwMode="auto">
          <a:xfrm>
            <a:off x="2795588" y="2205038"/>
            <a:ext cx="984250" cy="2663825"/>
          </a:xfrm>
          <a:custGeom>
            <a:avLst/>
            <a:gdLst>
              <a:gd name="T0" fmla="*/ 2147483647 w 620"/>
              <a:gd name="T1" fmla="*/ 0 h 1678"/>
              <a:gd name="T2" fmla="*/ 2147483647 w 620"/>
              <a:gd name="T3" fmla="*/ 2147483647 h 1678"/>
              <a:gd name="T4" fmla="*/ 2147483647 w 620"/>
              <a:gd name="T5" fmla="*/ 2147483647 h 1678"/>
              <a:gd name="T6" fmla="*/ 2147483647 w 620"/>
              <a:gd name="T7" fmla="*/ 2147483647 h 1678"/>
              <a:gd name="T8" fmla="*/ 2147483647 w 620"/>
              <a:gd name="T9" fmla="*/ 2147483647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0" h="1678">
                <a:moveTo>
                  <a:pt x="620" y="0"/>
                </a:moveTo>
                <a:cubicBezTo>
                  <a:pt x="495" y="136"/>
                  <a:pt x="371" y="272"/>
                  <a:pt x="303" y="408"/>
                </a:cubicBezTo>
                <a:cubicBezTo>
                  <a:pt x="235" y="544"/>
                  <a:pt x="257" y="680"/>
                  <a:pt x="212" y="816"/>
                </a:cubicBezTo>
                <a:cubicBezTo>
                  <a:pt x="167" y="952"/>
                  <a:pt x="60" y="1081"/>
                  <a:pt x="30" y="1225"/>
                </a:cubicBezTo>
                <a:cubicBezTo>
                  <a:pt x="0" y="1369"/>
                  <a:pt x="15" y="1523"/>
                  <a:pt x="30" y="1678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3" name="Freeform 55"/>
          <p:cNvSpPr>
            <a:spLocks/>
          </p:cNvSpPr>
          <p:nvPr/>
        </p:nvSpPr>
        <p:spPr bwMode="auto">
          <a:xfrm>
            <a:off x="2843213" y="2205038"/>
            <a:ext cx="936625" cy="2663825"/>
          </a:xfrm>
          <a:custGeom>
            <a:avLst/>
            <a:gdLst>
              <a:gd name="T0" fmla="*/ 0 w 590"/>
              <a:gd name="T1" fmla="*/ 2147483647 h 1678"/>
              <a:gd name="T2" fmla="*/ 2147483647 w 590"/>
              <a:gd name="T3" fmla="*/ 2147483647 h 1678"/>
              <a:gd name="T4" fmla="*/ 2147483647 w 590"/>
              <a:gd name="T5" fmla="*/ 2147483647 h 1678"/>
              <a:gd name="T6" fmla="*/ 2147483647 w 590"/>
              <a:gd name="T7" fmla="*/ 2147483647 h 1678"/>
              <a:gd name="T8" fmla="*/ 2147483647 w 590"/>
              <a:gd name="T9" fmla="*/ 0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90" h="1678">
                <a:moveTo>
                  <a:pt x="0" y="1678"/>
                </a:moveTo>
                <a:cubicBezTo>
                  <a:pt x="114" y="1527"/>
                  <a:pt x="228" y="1376"/>
                  <a:pt x="273" y="1225"/>
                </a:cubicBezTo>
                <a:cubicBezTo>
                  <a:pt x="318" y="1074"/>
                  <a:pt x="235" y="900"/>
                  <a:pt x="273" y="771"/>
                </a:cubicBezTo>
                <a:cubicBezTo>
                  <a:pt x="311" y="642"/>
                  <a:pt x="446" y="581"/>
                  <a:pt x="499" y="453"/>
                </a:cubicBezTo>
                <a:cubicBezTo>
                  <a:pt x="552" y="325"/>
                  <a:pt x="571" y="162"/>
                  <a:pt x="59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4" name="Freeform 56"/>
          <p:cNvSpPr>
            <a:spLocks/>
          </p:cNvSpPr>
          <p:nvPr/>
        </p:nvSpPr>
        <p:spPr bwMode="auto">
          <a:xfrm>
            <a:off x="3779838" y="2205038"/>
            <a:ext cx="719137" cy="2736850"/>
          </a:xfrm>
          <a:custGeom>
            <a:avLst/>
            <a:gdLst>
              <a:gd name="T0" fmla="*/ 0 w 453"/>
              <a:gd name="T1" fmla="*/ 0 h 1724"/>
              <a:gd name="T2" fmla="*/ 2147483647 w 453"/>
              <a:gd name="T3" fmla="*/ 2147483647 h 1724"/>
              <a:gd name="T4" fmla="*/ 2147483647 w 453"/>
              <a:gd name="T5" fmla="*/ 2147483647 h 1724"/>
              <a:gd name="T6" fmla="*/ 2147483647 w 453"/>
              <a:gd name="T7" fmla="*/ 2147483647 h 1724"/>
              <a:gd name="T8" fmla="*/ 2147483647 w 453"/>
              <a:gd name="T9" fmla="*/ 2147483647 h 1724"/>
              <a:gd name="T10" fmla="*/ 2147483647 w 453"/>
              <a:gd name="T11" fmla="*/ 2147483647 h 17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3" h="1724">
                <a:moveTo>
                  <a:pt x="0" y="0"/>
                </a:moveTo>
                <a:cubicBezTo>
                  <a:pt x="34" y="143"/>
                  <a:pt x="68" y="287"/>
                  <a:pt x="136" y="408"/>
                </a:cubicBezTo>
                <a:cubicBezTo>
                  <a:pt x="204" y="529"/>
                  <a:pt x="363" y="658"/>
                  <a:pt x="408" y="726"/>
                </a:cubicBezTo>
                <a:cubicBezTo>
                  <a:pt x="453" y="794"/>
                  <a:pt x="423" y="718"/>
                  <a:pt x="408" y="816"/>
                </a:cubicBezTo>
                <a:cubicBezTo>
                  <a:pt x="393" y="914"/>
                  <a:pt x="325" y="1164"/>
                  <a:pt x="318" y="1315"/>
                </a:cubicBezTo>
                <a:cubicBezTo>
                  <a:pt x="311" y="1466"/>
                  <a:pt x="337" y="1595"/>
                  <a:pt x="363" y="1724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5" name="Freeform 57"/>
          <p:cNvSpPr>
            <a:spLocks/>
          </p:cNvSpPr>
          <p:nvPr/>
        </p:nvSpPr>
        <p:spPr bwMode="auto">
          <a:xfrm>
            <a:off x="4356100" y="3573463"/>
            <a:ext cx="239713" cy="1295400"/>
          </a:xfrm>
          <a:custGeom>
            <a:avLst/>
            <a:gdLst>
              <a:gd name="T0" fmla="*/ 0 w 151"/>
              <a:gd name="T1" fmla="*/ 2147483647 h 816"/>
              <a:gd name="T2" fmla="*/ 2147483647 w 151"/>
              <a:gd name="T3" fmla="*/ 2147483647 h 816"/>
              <a:gd name="T4" fmla="*/ 2147483647 w 151"/>
              <a:gd name="T5" fmla="*/ 0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1" h="816">
                <a:moveTo>
                  <a:pt x="0" y="816"/>
                </a:moveTo>
                <a:cubicBezTo>
                  <a:pt x="60" y="657"/>
                  <a:pt x="121" y="499"/>
                  <a:pt x="136" y="363"/>
                </a:cubicBezTo>
                <a:cubicBezTo>
                  <a:pt x="151" y="227"/>
                  <a:pt x="121" y="113"/>
                  <a:pt x="91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6" name="Freeform 58"/>
          <p:cNvSpPr>
            <a:spLocks/>
          </p:cNvSpPr>
          <p:nvPr/>
        </p:nvSpPr>
        <p:spPr bwMode="auto">
          <a:xfrm>
            <a:off x="4500563" y="3644900"/>
            <a:ext cx="792162" cy="1223963"/>
          </a:xfrm>
          <a:custGeom>
            <a:avLst/>
            <a:gdLst>
              <a:gd name="T0" fmla="*/ 0 w 499"/>
              <a:gd name="T1" fmla="*/ 0 h 771"/>
              <a:gd name="T2" fmla="*/ 2147483647 w 499"/>
              <a:gd name="T3" fmla="*/ 2147483647 h 771"/>
              <a:gd name="T4" fmla="*/ 2147483647 w 499"/>
              <a:gd name="T5" fmla="*/ 2147483647 h 7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99" h="771">
                <a:moveTo>
                  <a:pt x="0" y="0"/>
                </a:moveTo>
                <a:cubicBezTo>
                  <a:pt x="71" y="140"/>
                  <a:pt x="143" y="280"/>
                  <a:pt x="226" y="408"/>
                </a:cubicBezTo>
                <a:cubicBezTo>
                  <a:pt x="309" y="536"/>
                  <a:pt x="404" y="653"/>
                  <a:pt x="499" y="771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7" name="Freeform 59"/>
          <p:cNvSpPr>
            <a:spLocks/>
          </p:cNvSpPr>
          <p:nvPr/>
        </p:nvSpPr>
        <p:spPr bwMode="auto">
          <a:xfrm>
            <a:off x="3814763" y="1484313"/>
            <a:ext cx="1549400" cy="3313112"/>
          </a:xfrm>
          <a:custGeom>
            <a:avLst/>
            <a:gdLst>
              <a:gd name="T0" fmla="*/ 2147483647 w 976"/>
              <a:gd name="T1" fmla="*/ 2147483647 h 2087"/>
              <a:gd name="T2" fmla="*/ 2147483647 w 976"/>
              <a:gd name="T3" fmla="*/ 2147483647 h 2087"/>
              <a:gd name="T4" fmla="*/ 2147483647 w 976"/>
              <a:gd name="T5" fmla="*/ 2147483647 h 2087"/>
              <a:gd name="T6" fmla="*/ 2147483647 w 976"/>
              <a:gd name="T7" fmla="*/ 2147483647 h 2087"/>
              <a:gd name="T8" fmla="*/ 2147483647 w 976"/>
              <a:gd name="T9" fmla="*/ 2147483647 h 2087"/>
              <a:gd name="T10" fmla="*/ 2147483647 w 976"/>
              <a:gd name="T11" fmla="*/ 2147483647 h 2087"/>
              <a:gd name="T12" fmla="*/ 2147483647 w 976"/>
              <a:gd name="T13" fmla="*/ 2147483647 h 2087"/>
              <a:gd name="T14" fmla="*/ 2147483647 w 976"/>
              <a:gd name="T15" fmla="*/ 0 h 20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76" h="2087">
                <a:moveTo>
                  <a:pt x="976" y="2087"/>
                </a:moveTo>
                <a:cubicBezTo>
                  <a:pt x="904" y="1924"/>
                  <a:pt x="832" y="1761"/>
                  <a:pt x="749" y="1633"/>
                </a:cubicBezTo>
                <a:cubicBezTo>
                  <a:pt x="666" y="1505"/>
                  <a:pt x="530" y="1407"/>
                  <a:pt x="477" y="1316"/>
                </a:cubicBezTo>
                <a:cubicBezTo>
                  <a:pt x="424" y="1225"/>
                  <a:pt x="462" y="1180"/>
                  <a:pt x="432" y="1089"/>
                </a:cubicBezTo>
                <a:cubicBezTo>
                  <a:pt x="402" y="998"/>
                  <a:pt x="364" y="877"/>
                  <a:pt x="296" y="771"/>
                </a:cubicBezTo>
                <a:cubicBezTo>
                  <a:pt x="228" y="665"/>
                  <a:pt x="0" y="545"/>
                  <a:pt x="23" y="454"/>
                </a:cubicBezTo>
                <a:cubicBezTo>
                  <a:pt x="46" y="363"/>
                  <a:pt x="303" y="303"/>
                  <a:pt x="432" y="227"/>
                </a:cubicBezTo>
                <a:cubicBezTo>
                  <a:pt x="561" y="151"/>
                  <a:pt x="678" y="75"/>
                  <a:pt x="795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8" name="Freeform 60"/>
          <p:cNvSpPr>
            <a:spLocks/>
          </p:cNvSpPr>
          <p:nvPr/>
        </p:nvSpPr>
        <p:spPr bwMode="auto">
          <a:xfrm>
            <a:off x="5292725" y="1484313"/>
            <a:ext cx="1716088" cy="1944687"/>
          </a:xfrm>
          <a:custGeom>
            <a:avLst/>
            <a:gdLst>
              <a:gd name="T0" fmla="*/ 0 w 1081"/>
              <a:gd name="T1" fmla="*/ 0 h 1225"/>
              <a:gd name="T2" fmla="*/ 2147483647 w 1081"/>
              <a:gd name="T3" fmla="*/ 2147483647 h 1225"/>
              <a:gd name="T4" fmla="*/ 2147483647 w 1081"/>
              <a:gd name="T5" fmla="*/ 2147483647 h 1225"/>
              <a:gd name="T6" fmla="*/ 2147483647 w 1081"/>
              <a:gd name="T7" fmla="*/ 2147483647 h 1225"/>
              <a:gd name="T8" fmla="*/ 2147483647 w 1081"/>
              <a:gd name="T9" fmla="*/ 2147483647 h 1225"/>
              <a:gd name="T10" fmla="*/ 2147483647 w 1081"/>
              <a:gd name="T11" fmla="*/ 2147483647 h 12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81" h="1225">
                <a:moveTo>
                  <a:pt x="0" y="0"/>
                </a:moveTo>
                <a:cubicBezTo>
                  <a:pt x="166" y="105"/>
                  <a:pt x="333" y="211"/>
                  <a:pt x="499" y="272"/>
                </a:cubicBezTo>
                <a:cubicBezTo>
                  <a:pt x="665" y="333"/>
                  <a:pt x="915" y="333"/>
                  <a:pt x="998" y="363"/>
                </a:cubicBezTo>
                <a:cubicBezTo>
                  <a:pt x="1081" y="393"/>
                  <a:pt x="1028" y="386"/>
                  <a:pt x="998" y="454"/>
                </a:cubicBezTo>
                <a:cubicBezTo>
                  <a:pt x="968" y="522"/>
                  <a:pt x="876" y="643"/>
                  <a:pt x="816" y="771"/>
                </a:cubicBezTo>
                <a:cubicBezTo>
                  <a:pt x="756" y="899"/>
                  <a:pt x="695" y="1062"/>
                  <a:pt x="635" y="1225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9" name="Freeform 61"/>
          <p:cNvSpPr>
            <a:spLocks/>
          </p:cNvSpPr>
          <p:nvPr/>
        </p:nvSpPr>
        <p:spPr bwMode="auto">
          <a:xfrm>
            <a:off x="6443663" y="2349500"/>
            <a:ext cx="576262" cy="1079500"/>
          </a:xfrm>
          <a:custGeom>
            <a:avLst/>
            <a:gdLst>
              <a:gd name="T0" fmla="*/ 0 w 363"/>
              <a:gd name="T1" fmla="*/ 2147483647 h 680"/>
              <a:gd name="T2" fmla="*/ 2147483647 w 363"/>
              <a:gd name="T3" fmla="*/ 2147483647 h 680"/>
              <a:gd name="T4" fmla="*/ 2147483647 w 363"/>
              <a:gd name="T5" fmla="*/ 0 h 6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680">
                <a:moveTo>
                  <a:pt x="0" y="680"/>
                </a:moveTo>
                <a:cubicBezTo>
                  <a:pt x="83" y="577"/>
                  <a:pt x="167" y="475"/>
                  <a:pt x="227" y="362"/>
                </a:cubicBezTo>
                <a:cubicBezTo>
                  <a:pt x="287" y="249"/>
                  <a:pt x="325" y="124"/>
                  <a:pt x="363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90" name="Freeform 62"/>
          <p:cNvSpPr>
            <a:spLocks/>
          </p:cNvSpPr>
          <p:nvPr/>
        </p:nvSpPr>
        <p:spPr bwMode="auto">
          <a:xfrm>
            <a:off x="6996113" y="2349500"/>
            <a:ext cx="168275" cy="1079500"/>
          </a:xfrm>
          <a:custGeom>
            <a:avLst/>
            <a:gdLst>
              <a:gd name="T0" fmla="*/ 2147483647 w 106"/>
              <a:gd name="T1" fmla="*/ 0 h 680"/>
              <a:gd name="T2" fmla="*/ 2147483647 w 106"/>
              <a:gd name="T3" fmla="*/ 2147483647 h 680"/>
              <a:gd name="T4" fmla="*/ 2147483647 w 106"/>
              <a:gd name="T5" fmla="*/ 2147483647 h 6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680">
                <a:moveTo>
                  <a:pt x="15" y="0"/>
                </a:moveTo>
                <a:cubicBezTo>
                  <a:pt x="7" y="147"/>
                  <a:pt x="0" y="295"/>
                  <a:pt x="15" y="408"/>
                </a:cubicBezTo>
                <a:cubicBezTo>
                  <a:pt x="30" y="521"/>
                  <a:pt x="68" y="600"/>
                  <a:pt x="106" y="68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578" grpId="0" animBg="1"/>
      <p:bldP spid="22579" grpId="0" animBg="1"/>
      <p:bldP spid="22580" grpId="0" animBg="1"/>
      <p:bldP spid="22581" grpId="0" animBg="1"/>
      <p:bldP spid="22582" grpId="0" animBg="1"/>
      <p:bldP spid="22583" grpId="0" animBg="1"/>
      <p:bldP spid="22584" grpId="0" animBg="1"/>
      <p:bldP spid="22585" grpId="0" animBg="1"/>
      <p:bldP spid="22586" grpId="0" animBg="1"/>
      <p:bldP spid="22587" grpId="0" animBg="1"/>
      <p:bldP spid="22588" grpId="0" animBg="1"/>
      <p:bldP spid="22589" grpId="0" animBg="1"/>
      <p:bldP spid="2259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CN" sz="4400" smtClean="0"/>
              <a:t>Dept</a:t>
            </a:r>
            <a:r>
              <a:rPr lang="en-US" altLang="zh-CN" sz="4400" smtClean="0"/>
              <a:t>h-First Search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性能分析</a:t>
            </a:r>
          </a:p>
          <a:p>
            <a:pPr lvl="1" eaLnBrk="1" hangingPunct="1">
              <a:defRPr/>
            </a:pPr>
            <a:r>
              <a:rPr lang="zh-CN" altLang="en-US" smtClean="0"/>
              <a:t>完备性：</a:t>
            </a:r>
            <a:r>
              <a:rPr lang="en-US" altLang="zh-CN" smtClean="0"/>
              <a:t>NO</a:t>
            </a:r>
          </a:p>
          <a:p>
            <a:pPr lvl="1" eaLnBrk="1" hangingPunct="1">
              <a:defRPr/>
            </a:pPr>
            <a:r>
              <a:rPr lang="zh-CN" altLang="en-US" smtClean="0"/>
              <a:t>最优性：</a:t>
            </a:r>
            <a:r>
              <a:rPr lang="en-US" altLang="zh-CN" smtClean="0"/>
              <a:t>NO</a:t>
            </a:r>
          </a:p>
          <a:p>
            <a:pPr lvl="1" eaLnBrk="1" hangingPunct="1">
              <a:defRPr/>
            </a:pPr>
            <a:r>
              <a:rPr lang="zh-CN" altLang="en-US" smtClean="0"/>
              <a:t>时间复杂度：</a:t>
            </a:r>
            <a:r>
              <a:rPr lang="en-US" altLang="zh-CN" i="1" smtClean="0"/>
              <a:t>O</a:t>
            </a:r>
            <a:r>
              <a:rPr lang="en-US" altLang="zh-CN" smtClean="0"/>
              <a:t>(</a:t>
            </a:r>
            <a:r>
              <a:rPr lang="en-US" altLang="zh-CN" i="1" smtClean="0"/>
              <a:t>b</a:t>
            </a:r>
            <a:r>
              <a:rPr lang="en-US" altLang="zh-CN" i="1" baseline="30000" smtClean="0"/>
              <a:t>m</a:t>
            </a:r>
            <a:r>
              <a:rPr lang="en-US" altLang="zh-CN" smtClean="0"/>
              <a:t>)</a:t>
            </a:r>
          </a:p>
          <a:p>
            <a:pPr lvl="1" eaLnBrk="1" hangingPunct="1">
              <a:defRPr/>
            </a:pPr>
            <a:r>
              <a:rPr lang="zh-CN" altLang="en-US" smtClean="0"/>
              <a:t>空间复杂度：</a:t>
            </a:r>
            <a:r>
              <a:rPr lang="en-US" altLang="zh-CN" i="1" smtClean="0"/>
              <a:t>O</a:t>
            </a:r>
            <a:r>
              <a:rPr lang="en-US" altLang="zh-CN" smtClean="0"/>
              <a:t>(</a:t>
            </a:r>
            <a:r>
              <a:rPr lang="en-US" altLang="zh-CN" i="1" smtClean="0"/>
              <a:t>bm</a:t>
            </a:r>
            <a:r>
              <a:rPr lang="en-US" altLang="zh-CN" smtClean="0"/>
              <a:t>)</a:t>
            </a: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5862638" y="4259263"/>
            <a:ext cx="2663825" cy="2309812"/>
            <a:chOff x="4381" y="1762"/>
            <a:chExt cx="2660" cy="2226"/>
          </a:xfrm>
        </p:grpSpPr>
        <p:sp>
          <p:nvSpPr>
            <p:cNvPr id="23558" name="Freeform 5"/>
            <p:cNvSpPr>
              <a:spLocks/>
            </p:cNvSpPr>
            <p:nvPr/>
          </p:nvSpPr>
          <p:spPr bwMode="auto">
            <a:xfrm>
              <a:off x="4748" y="3063"/>
              <a:ext cx="782" cy="550"/>
            </a:xfrm>
            <a:custGeom>
              <a:avLst/>
              <a:gdLst>
                <a:gd name="T0" fmla="*/ 50 w 782"/>
                <a:gd name="T1" fmla="*/ 202 h 550"/>
                <a:gd name="T2" fmla="*/ 45 w 782"/>
                <a:gd name="T3" fmla="*/ 201 h 550"/>
                <a:gd name="T4" fmla="*/ 35 w 782"/>
                <a:gd name="T5" fmla="*/ 193 h 550"/>
                <a:gd name="T6" fmla="*/ 23 w 782"/>
                <a:gd name="T7" fmla="*/ 181 h 550"/>
                <a:gd name="T8" fmla="*/ 10 w 782"/>
                <a:gd name="T9" fmla="*/ 165 h 550"/>
                <a:gd name="T10" fmla="*/ 1 w 782"/>
                <a:gd name="T11" fmla="*/ 145 h 550"/>
                <a:gd name="T12" fmla="*/ 0 w 782"/>
                <a:gd name="T13" fmla="*/ 118 h 550"/>
                <a:gd name="T14" fmla="*/ 7 w 782"/>
                <a:gd name="T15" fmla="*/ 85 h 550"/>
                <a:gd name="T16" fmla="*/ 28 w 782"/>
                <a:gd name="T17" fmla="*/ 47 h 550"/>
                <a:gd name="T18" fmla="*/ 42 w 782"/>
                <a:gd name="T19" fmla="*/ 29 h 550"/>
                <a:gd name="T20" fmla="*/ 60 w 782"/>
                <a:gd name="T21" fmla="*/ 14 h 550"/>
                <a:gd name="T22" fmla="*/ 79 w 782"/>
                <a:gd name="T23" fmla="*/ 5 h 550"/>
                <a:gd name="T24" fmla="*/ 101 w 782"/>
                <a:gd name="T25" fmla="*/ 1 h 550"/>
                <a:gd name="T26" fmla="*/ 123 w 782"/>
                <a:gd name="T27" fmla="*/ 0 h 550"/>
                <a:gd name="T28" fmla="*/ 146 w 782"/>
                <a:gd name="T29" fmla="*/ 1 h 550"/>
                <a:gd name="T30" fmla="*/ 171 w 782"/>
                <a:gd name="T31" fmla="*/ 5 h 550"/>
                <a:gd name="T32" fmla="*/ 196 w 782"/>
                <a:gd name="T33" fmla="*/ 11 h 550"/>
                <a:gd name="T34" fmla="*/ 221 w 782"/>
                <a:gd name="T35" fmla="*/ 20 h 550"/>
                <a:gd name="T36" fmla="*/ 246 w 782"/>
                <a:gd name="T37" fmla="*/ 29 h 550"/>
                <a:gd name="T38" fmla="*/ 271 w 782"/>
                <a:gd name="T39" fmla="*/ 39 h 550"/>
                <a:gd name="T40" fmla="*/ 295 w 782"/>
                <a:gd name="T41" fmla="*/ 49 h 550"/>
                <a:gd name="T42" fmla="*/ 317 w 782"/>
                <a:gd name="T43" fmla="*/ 60 h 550"/>
                <a:gd name="T44" fmla="*/ 339 w 782"/>
                <a:gd name="T45" fmla="*/ 69 h 550"/>
                <a:gd name="T46" fmla="*/ 358 w 782"/>
                <a:gd name="T47" fmla="*/ 77 h 550"/>
                <a:gd name="T48" fmla="*/ 375 w 782"/>
                <a:gd name="T49" fmla="*/ 83 h 550"/>
                <a:gd name="T50" fmla="*/ 394 w 782"/>
                <a:gd name="T51" fmla="*/ 89 h 550"/>
                <a:gd name="T52" fmla="*/ 415 w 782"/>
                <a:gd name="T53" fmla="*/ 95 h 550"/>
                <a:gd name="T54" fmla="*/ 440 w 782"/>
                <a:gd name="T55" fmla="*/ 102 h 550"/>
                <a:gd name="T56" fmla="*/ 466 w 782"/>
                <a:gd name="T57" fmla="*/ 111 h 550"/>
                <a:gd name="T58" fmla="*/ 494 w 782"/>
                <a:gd name="T59" fmla="*/ 121 h 550"/>
                <a:gd name="T60" fmla="*/ 523 w 782"/>
                <a:gd name="T61" fmla="*/ 133 h 550"/>
                <a:gd name="T62" fmla="*/ 554 w 782"/>
                <a:gd name="T63" fmla="*/ 146 h 550"/>
                <a:gd name="T64" fmla="*/ 584 w 782"/>
                <a:gd name="T65" fmla="*/ 162 h 550"/>
                <a:gd name="T66" fmla="*/ 614 w 782"/>
                <a:gd name="T67" fmla="*/ 180 h 550"/>
                <a:gd name="T68" fmla="*/ 642 w 782"/>
                <a:gd name="T69" fmla="*/ 202 h 550"/>
                <a:gd name="T70" fmla="*/ 672 w 782"/>
                <a:gd name="T71" fmla="*/ 225 h 550"/>
                <a:gd name="T72" fmla="*/ 698 w 782"/>
                <a:gd name="T73" fmla="*/ 253 h 550"/>
                <a:gd name="T74" fmla="*/ 722 w 782"/>
                <a:gd name="T75" fmla="*/ 284 h 550"/>
                <a:gd name="T76" fmla="*/ 744 w 782"/>
                <a:gd name="T77" fmla="*/ 319 h 550"/>
                <a:gd name="T78" fmla="*/ 761 w 782"/>
                <a:gd name="T79" fmla="*/ 357 h 550"/>
                <a:gd name="T80" fmla="*/ 776 w 782"/>
                <a:gd name="T81" fmla="*/ 401 h 550"/>
                <a:gd name="T82" fmla="*/ 782 w 782"/>
                <a:gd name="T83" fmla="*/ 444 h 550"/>
                <a:gd name="T84" fmla="*/ 774 w 782"/>
                <a:gd name="T85" fmla="*/ 479 h 550"/>
                <a:gd name="T86" fmla="*/ 755 w 782"/>
                <a:gd name="T87" fmla="*/ 507 h 550"/>
                <a:gd name="T88" fmla="*/ 726 w 782"/>
                <a:gd name="T89" fmla="*/ 529 h 550"/>
                <a:gd name="T90" fmla="*/ 688 w 782"/>
                <a:gd name="T91" fmla="*/ 542 h 550"/>
                <a:gd name="T92" fmla="*/ 642 w 782"/>
                <a:gd name="T93" fmla="*/ 550 h 550"/>
                <a:gd name="T94" fmla="*/ 590 w 782"/>
                <a:gd name="T95" fmla="*/ 548 h 550"/>
                <a:gd name="T96" fmla="*/ 532 w 782"/>
                <a:gd name="T97" fmla="*/ 541 h 550"/>
                <a:gd name="T98" fmla="*/ 471 w 782"/>
                <a:gd name="T99" fmla="*/ 525 h 550"/>
                <a:gd name="T100" fmla="*/ 408 w 782"/>
                <a:gd name="T101" fmla="*/ 501 h 550"/>
                <a:gd name="T102" fmla="*/ 343 w 782"/>
                <a:gd name="T103" fmla="*/ 470 h 550"/>
                <a:gd name="T104" fmla="*/ 278 w 782"/>
                <a:gd name="T105" fmla="*/ 432 h 550"/>
                <a:gd name="T106" fmla="*/ 215 w 782"/>
                <a:gd name="T107" fmla="*/ 387 h 550"/>
                <a:gd name="T108" fmla="*/ 155 w 782"/>
                <a:gd name="T109" fmla="*/ 333 h 550"/>
                <a:gd name="T110" fmla="*/ 99 w 782"/>
                <a:gd name="T111" fmla="*/ 271 h 550"/>
                <a:gd name="T112" fmla="*/ 50 w 782"/>
                <a:gd name="T113" fmla="*/ 202 h 5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82" h="550">
                  <a:moveTo>
                    <a:pt x="50" y="202"/>
                  </a:moveTo>
                  <a:lnTo>
                    <a:pt x="45" y="201"/>
                  </a:lnTo>
                  <a:lnTo>
                    <a:pt x="35" y="193"/>
                  </a:lnTo>
                  <a:lnTo>
                    <a:pt x="23" y="181"/>
                  </a:lnTo>
                  <a:lnTo>
                    <a:pt x="10" y="165"/>
                  </a:lnTo>
                  <a:lnTo>
                    <a:pt x="1" y="145"/>
                  </a:lnTo>
                  <a:lnTo>
                    <a:pt x="0" y="118"/>
                  </a:lnTo>
                  <a:lnTo>
                    <a:pt x="7" y="85"/>
                  </a:lnTo>
                  <a:lnTo>
                    <a:pt x="28" y="47"/>
                  </a:lnTo>
                  <a:lnTo>
                    <a:pt x="42" y="29"/>
                  </a:lnTo>
                  <a:lnTo>
                    <a:pt x="60" y="14"/>
                  </a:lnTo>
                  <a:lnTo>
                    <a:pt x="79" y="5"/>
                  </a:lnTo>
                  <a:lnTo>
                    <a:pt x="101" y="1"/>
                  </a:lnTo>
                  <a:lnTo>
                    <a:pt x="123" y="0"/>
                  </a:lnTo>
                  <a:lnTo>
                    <a:pt x="146" y="1"/>
                  </a:lnTo>
                  <a:lnTo>
                    <a:pt x="171" y="5"/>
                  </a:lnTo>
                  <a:lnTo>
                    <a:pt x="196" y="11"/>
                  </a:lnTo>
                  <a:lnTo>
                    <a:pt x="221" y="20"/>
                  </a:lnTo>
                  <a:lnTo>
                    <a:pt x="246" y="29"/>
                  </a:lnTo>
                  <a:lnTo>
                    <a:pt x="271" y="39"/>
                  </a:lnTo>
                  <a:lnTo>
                    <a:pt x="295" y="49"/>
                  </a:lnTo>
                  <a:lnTo>
                    <a:pt x="317" y="60"/>
                  </a:lnTo>
                  <a:lnTo>
                    <a:pt x="339" y="69"/>
                  </a:lnTo>
                  <a:lnTo>
                    <a:pt x="358" y="77"/>
                  </a:lnTo>
                  <a:lnTo>
                    <a:pt x="375" y="83"/>
                  </a:lnTo>
                  <a:lnTo>
                    <a:pt x="394" y="89"/>
                  </a:lnTo>
                  <a:lnTo>
                    <a:pt x="415" y="95"/>
                  </a:lnTo>
                  <a:lnTo>
                    <a:pt x="440" y="102"/>
                  </a:lnTo>
                  <a:lnTo>
                    <a:pt x="466" y="111"/>
                  </a:lnTo>
                  <a:lnTo>
                    <a:pt x="494" y="121"/>
                  </a:lnTo>
                  <a:lnTo>
                    <a:pt x="523" y="133"/>
                  </a:lnTo>
                  <a:lnTo>
                    <a:pt x="554" y="146"/>
                  </a:lnTo>
                  <a:lnTo>
                    <a:pt x="584" y="162"/>
                  </a:lnTo>
                  <a:lnTo>
                    <a:pt x="614" y="180"/>
                  </a:lnTo>
                  <a:lnTo>
                    <a:pt x="642" y="202"/>
                  </a:lnTo>
                  <a:lnTo>
                    <a:pt x="672" y="225"/>
                  </a:lnTo>
                  <a:lnTo>
                    <a:pt x="698" y="253"/>
                  </a:lnTo>
                  <a:lnTo>
                    <a:pt x="722" y="284"/>
                  </a:lnTo>
                  <a:lnTo>
                    <a:pt x="744" y="319"/>
                  </a:lnTo>
                  <a:lnTo>
                    <a:pt x="761" y="357"/>
                  </a:lnTo>
                  <a:lnTo>
                    <a:pt x="776" y="401"/>
                  </a:lnTo>
                  <a:lnTo>
                    <a:pt x="782" y="444"/>
                  </a:lnTo>
                  <a:lnTo>
                    <a:pt x="774" y="479"/>
                  </a:lnTo>
                  <a:lnTo>
                    <a:pt x="755" y="507"/>
                  </a:lnTo>
                  <a:lnTo>
                    <a:pt x="726" y="529"/>
                  </a:lnTo>
                  <a:lnTo>
                    <a:pt x="688" y="542"/>
                  </a:lnTo>
                  <a:lnTo>
                    <a:pt x="642" y="550"/>
                  </a:lnTo>
                  <a:lnTo>
                    <a:pt x="590" y="548"/>
                  </a:lnTo>
                  <a:lnTo>
                    <a:pt x="532" y="541"/>
                  </a:lnTo>
                  <a:lnTo>
                    <a:pt x="471" y="525"/>
                  </a:lnTo>
                  <a:lnTo>
                    <a:pt x="408" y="501"/>
                  </a:lnTo>
                  <a:lnTo>
                    <a:pt x="343" y="470"/>
                  </a:lnTo>
                  <a:lnTo>
                    <a:pt x="278" y="432"/>
                  </a:lnTo>
                  <a:lnTo>
                    <a:pt x="215" y="387"/>
                  </a:lnTo>
                  <a:lnTo>
                    <a:pt x="155" y="333"/>
                  </a:lnTo>
                  <a:lnTo>
                    <a:pt x="99" y="271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9" name="Freeform 6"/>
            <p:cNvSpPr>
              <a:spLocks/>
            </p:cNvSpPr>
            <p:nvPr/>
          </p:nvSpPr>
          <p:spPr bwMode="auto">
            <a:xfrm>
              <a:off x="4770" y="3085"/>
              <a:ext cx="744" cy="523"/>
            </a:xfrm>
            <a:custGeom>
              <a:avLst/>
              <a:gdLst>
                <a:gd name="T0" fmla="*/ 26 w 744"/>
                <a:gd name="T1" fmla="*/ 44 h 523"/>
                <a:gd name="T2" fmla="*/ 41 w 744"/>
                <a:gd name="T3" fmla="*/ 26 h 523"/>
                <a:gd name="T4" fmla="*/ 57 w 744"/>
                <a:gd name="T5" fmla="*/ 14 h 523"/>
                <a:gd name="T6" fmla="*/ 76 w 744"/>
                <a:gd name="T7" fmla="*/ 5 h 523"/>
                <a:gd name="T8" fmla="*/ 97 w 744"/>
                <a:gd name="T9" fmla="*/ 1 h 523"/>
                <a:gd name="T10" fmla="*/ 119 w 744"/>
                <a:gd name="T11" fmla="*/ 0 h 523"/>
                <a:gd name="T12" fmla="*/ 141 w 744"/>
                <a:gd name="T13" fmla="*/ 1 h 523"/>
                <a:gd name="T14" fmla="*/ 164 w 744"/>
                <a:gd name="T15" fmla="*/ 5 h 523"/>
                <a:gd name="T16" fmla="*/ 189 w 744"/>
                <a:gd name="T17" fmla="*/ 11 h 523"/>
                <a:gd name="T18" fmla="*/ 212 w 744"/>
                <a:gd name="T19" fmla="*/ 19 h 523"/>
                <a:gd name="T20" fmla="*/ 236 w 744"/>
                <a:gd name="T21" fmla="*/ 27 h 523"/>
                <a:gd name="T22" fmla="*/ 259 w 744"/>
                <a:gd name="T23" fmla="*/ 38 h 523"/>
                <a:gd name="T24" fmla="*/ 283 w 744"/>
                <a:gd name="T25" fmla="*/ 47 h 523"/>
                <a:gd name="T26" fmla="*/ 305 w 744"/>
                <a:gd name="T27" fmla="*/ 57 h 523"/>
                <a:gd name="T28" fmla="*/ 325 w 744"/>
                <a:gd name="T29" fmla="*/ 66 h 523"/>
                <a:gd name="T30" fmla="*/ 343 w 744"/>
                <a:gd name="T31" fmla="*/ 73 h 523"/>
                <a:gd name="T32" fmla="*/ 361 w 744"/>
                <a:gd name="T33" fmla="*/ 79 h 523"/>
                <a:gd name="T34" fmla="*/ 378 w 744"/>
                <a:gd name="T35" fmla="*/ 85 h 523"/>
                <a:gd name="T36" fmla="*/ 399 w 744"/>
                <a:gd name="T37" fmla="*/ 91 h 523"/>
                <a:gd name="T38" fmla="*/ 422 w 744"/>
                <a:gd name="T39" fmla="*/ 98 h 523"/>
                <a:gd name="T40" fmla="*/ 447 w 744"/>
                <a:gd name="T41" fmla="*/ 105 h 523"/>
                <a:gd name="T42" fmla="*/ 474 w 744"/>
                <a:gd name="T43" fmla="*/ 115 h 523"/>
                <a:gd name="T44" fmla="*/ 500 w 744"/>
                <a:gd name="T45" fmla="*/ 126 h 523"/>
                <a:gd name="T46" fmla="*/ 529 w 744"/>
                <a:gd name="T47" fmla="*/ 139 h 523"/>
                <a:gd name="T48" fmla="*/ 557 w 744"/>
                <a:gd name="T49" fmla="*/ 154 h 523"/>
                <a:gd name="T50" fmla="*/ 585 w 744"/>
                <a:gd name="T51" fmla="*/ 171 h 523"/>
                <a:gd name="T52" fmla="*/ 613 w 744"/>
                <a:gd name="T53" fmla="*/ 192 h 523"/>
                <a:gd name="T54" fmla="*/ 639 w 744"/>
                <a:gd name="T55" fmla="*/ 215 h 523"/>
                <a:gd name="T56" fmla="*/ 664 w 744"/>
                <a:gd name="T57" fmla="*/ 242 h 523"/>
                <a:gd name="T58" fmla="*/ 686 w 744"/>
                <a:gd name="T59" fmla="*/ 271 h 523"/>
                <a:gd name="T60" fmla="*/ 707 w 744"/>
                <a:gd name="T61" fmla="*/ 305 h 523"/>
                <a:gd name="T62" fmla="*/ 725 w 744"/>
                <a:gd name="T63" fmla="*/ 343 h 523"/>
                <a:gd name="T64" fmla="*/ 738 w 744"/>
                <a:gd name="T65" fmla="*/ 384 h 523"/>
                <a:gd name="T66" fmla="*/ 744 w 744"/>
                <a:gd name="T67" fmla="*/ 423 h 523"/>
                <a:gd name="T68" fmla="*/ 736 w 744"/>
                <a:gd name="T69" fmla="*/ 457 h 523"/>
                <a:gd name="T70" fmla="*/ 719 w 744"/>
                <a:gd name="T71" fmla="*/ 484 h 523"/>
                <a:gd name="T72" fmla="*/ 692 w 744"/>
                <a:gd name="T73" fmla="*/ 504 h 523"/>
                <a:gd name="T74" fmla="*/ 656 w 744"/>
                <a:gd name="T75" fmla="*/ 517 h 523"/>
                <a:gd name="T76" fmla="*/ 613 w 744"/>
                <a:gd name="T77" fmla="*/ 523 h 523"/>
                <a:gd name="T78" fmla="*/ 565 w 744"/>
                <a:gd name="T79" fmla="*/ 523 h 523"/>
                <a:gd name="T80" fmla="*/ 510 w 744"/>
                <a:gd name="T81" fmla="*/ 516 h 523"/>
                <a:gd name="T82" fmla="*/ 453 w 744"/>
                <a:gd name="T83" fmla="*/ 501 h 523"/>
                <a:gd name="T84" fmla="*/ 393 w 744"/>
                <a:gd name="T85" fmla="*/ 479 h 523"/>
                <a:gd name="T86" fmla="*/ 333 w 744"/>
                <a:gd name="T87" fmla="*/ 451 h 523"/>
                <a:gd name="T88" fmla="*/ 271 w 744"/>
                <a:gd name="T89" fmla="*/ 416 h 523"/>
                <a:gd name="T90" fmla="*/ 212 w 744"/>
                <a:gd name="T91" fmla="*/ 374 h 523"/>
                <a:gd name="T92" fmla="*/ 155 w 744"/>
                <a:gd name="T93" fmla="*/ 324 h 523"/>
                <a:gd name="T94" fmla="*/ 102 w 744"/>
                <a:gd name="T95" fmla="*/ 267 h 523"/>
                <a:gd name="T96" fmla="*/ 54 w 744"/>
                <a:gd name="T97" fmla="*/ 203 h 523"/>
                <a:gd name="T98" fmla="*/ 52 w 744"/>
                <a:gd name="T99" fmla="*/ 201 h 523"/>
                <a:gd name="T100" fmla="*/ 51 w 744"/>
                <a:gd name="T101" fmla="*/ 198 h 523"/>
                <a:gd name="T102" fmla="*/ 50 w 744"/>
                <a:gd name="T103" fmla="*/ 195 h 523"/>
                <a:gd name="T104" fmla="*/ 48 w 744"/>
                <a:gd name="T105" fmla="*/ 192 h 523"/>
                <a:gd name="T106" fmla="*/ 44 w 744"/>
                <a:gd name="T107" fmla="*/ 190 h 523"/>
                <a:gd name="T108" fmla="*/ 33 w 744"/>
                <a:gd name="T109" fmla="*/ 183 h 523"/>
                <a:gd name="T110" fmla="*/ 22 w 744"/>
                <a:gd name="T111" fmla="*/ 173 h 523"/>
                <a:gd name="T112" fmla="*/ 10 w 744"/>
                <a:gd name="T113" fmla="*/ 157 h 523"/>
                <a:gd name="T114" fmla="*/ 3 w 744"/>
                <a:gd name="T115" fmla="*/ 137 h 523"/>
                <a:gd name="T116" fmla="*/ 0 w 744"/>
                <a:gd name="T117" fmla="*/ 111 h 523"/>
                <a:gd name="T118" fmla="*/ 7 w 744"/>
                <a:gd name="T119" fmla="*/ 80 h 523"/>
                <a:gd name="T120" fmla="*/ 26 w 744"/>
                <a:gd name="T121" fmla="*/ 44 h 5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44" h="523">
                  <a:moveTo>
                    <a:pt x="26" y="44"/>
                  </a:moveTo>
                  <a:lnTo>
                    <a:pt x="41" y="26"/>
                  </a:lnTo>
                  <a:lnTo>
                    <a:pt x="57" y="14"/>
                  </a:lnTo>
                  <a:lnTo>
                    <a:pt x="76" y="5"/>
                  </a:lnTo>
                  <a:lnTo>
                    <a:pt x="97" y="1"/>
                  </a:lnTo>
                  <a:lnTo>
                    <a:pt x="119" y="0"/>
                  </a:lnTo>
                  <a:lnTo>
                    <a:pt x="141" y="1"/>
                  </a:lnTo>
                  <a:lnTo>
                    <a:pt x="164" y="5"/>
                  </a:lnTo>
                  <a:lnTo>
                    <a:pt x="189" y="11"/>
                  </a:lnTo>
                  <a:lnTo>
                    <a:pt x="212" y="19"/>
                  </a:lnTo>
                  <a:lnTo>
                    <a:pt x="236" y="27"/>
                  </a:lnTo>
                  <a:lnTo>
                    <a:pt x="259" y="38"/>
                  </a:lnTo>
                  <a:lnTo>
                    <a:pt x="283" y="47"/>
                  </a:lnTo>
                  <a:lnTo>
                    <a:pt x="305" y="57"/>
                  </a:lnTo>
                  <a:lnTo>
                    <a:pt x="325" y="66"/>
                  </a:lnTo>
                  <a:lnTo>
                    <a:pt x="343" y="73"/>
                  </a:lnTo>
                  <a:lnTo>
                    <a:pt x="361" y="79"/>
                  </a:lnTo>
                  <a:lnTo>
                    <a:pt x="378" y="85"/>
                  </a:lnTo>
                  <a:lnTo>
                    <a:pt x="399" y="91"/>
                  </a:lnTo>
                  <a:lnTo>
                    <a:pt x="422" y="98"/>
                  </a:lnTo>
                  <a:lnTo>
                    <a:pt x="447" y="105"/>
                  </a:lnTo>
                  <a:lnTo>
                    <a:pt x="474" y="115"/>
                  </a:lnTo>
                  <a:lnTo>
                    <a:pt x="500" y="126"/>
                  </a:lnTo>
                  <a:lnTo>
                    <a:pt x="529" y="139"/>
                  </a:lnTo>
                  <a:lnTo>
                    <a:pt x="557" y="154"/>
                  </a:lnTo>
                  <a:lnTo>
                    <a:pt x="585" y="171"/>
                  </a:lnTo>
                  <a:lnTo>
                    <a:pt x="613" y="192"/>
                  </a:lnTo>
                  <a:lnTo>
                    <a:pt x="639" y="215"/>
                  </a:lnTo>
                  <a:lnTo>
                    <a:pt x="664" y="242"/>
                  </a:lnTo>
                  <a:lnTo>
                    <a:pt x="686" y="271"/>
                  </a:lnTo>
                  <a:lnTo>
                    <a:pt x="707" y="305"/>
                  </a:lnTo>
                  <a:lnTo>
                    <a:pt x="725" y="343"/>
                  </a:lnTo>
                  <a:lnTo>
                    <a:pt x="738" y="384"/>
                  </a:lnTo>
                  <a:lnTo>
                    <a:pt x="744" y="423"/>
                  </a:lnTo>
                  <a:lnTo>
                    <a:pt x="736" y="457"/>
                  </a:lnTo>
                  <a:lnTo>
                    <a:pt x="719" y="484"/>
                  </a:lnTo>
                  <a:lnTo>
                    <a:pt x="692" y="504"/>
                  </a:lnTo>
                  <a:lnTo>
                    <a:pt x="656" y="517"/>
                  </a:lnTo>
                  <a:lnTo>
                    <a:pt x="613" y="523"/>
                  </a:lnTo>
                  <a:lnTo>
                    <a:pt x="565" y="523"/>
                  </a:lnTo>
                  <a:lnTo>
                    <a:pt x="510" y="516"/>
                  </a:lnTo>
                  <a:lnTo>
                    <a:pt x="453" y="501"/>
                  </a:lnTo>
                  <a:lnTo>
                    <a:pt x="393" y="479"/>
                  </a:lnTo>
                  <a:lnTo>
                    <a:pt x="333" y="451"/>
                  </a:lnTo>
                  <a:lnTo>
                    <a:pt x="271" y="416"/>
                  </a:lnTo>
                  <a:lnTo>
                    <a:pt x="212" y="374"/>
                  </a:lnTo>
                  <a:lnTo>
                    <a:pt x="155" y="324"/>
                  </a:lnTo>
                  <a:lnTo>
                    <a:pt x="102" y="267"/>
                  </a:lnTo>
                  <a:lnTo>
                    <a:pt x="54" y="203"/>
                  </a:lnTo>
                  <a:lnTo>
                    <a:pt x="52" y="201"/>
                  </a:lnTo>
                  <a:lnTo>
                    <a:pt x="51" y="198"/>
                  </a:lnTo>
                  <a:lnTo>
                    <a:pt x="50" y="195"/>
                  </a:lnTo>
                  <a:lnTo>
                    <a:pt x="48" y="192"/>
                  </a:lnTo>
                  <a:lnTo>
                    <a:pt x="44" y="190"/>
                  </a:lnTo>
                  <a:lnTo>
                    <a:pt x="33" y="183"/>
                  </a:lnTo>
                  <a:lnTo>
                    <a:pt x="22" y="173"/>
                  </a:lnTo>
                  <a:lnTo>
                    <a:pt x="10" y="157"/>
                  </a:lnTo>
                  <a:lnTo>
                    <a:pt x="3" y="137"/>
                  </a:lnTo>
                  <a:lnTo>
                    <a:pt x="0" y="111"/>
                  </a:lnTo>
                  <a:lnTo>
                    <a:pt x="7" y="80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Freeform 7"/>
            <p:cNvSpPr>
              <a:spLocks/>
            </p:cNvSpPr>
            <p:nvPr/>
          </p:nvSpPr>
          <p:spPr bwMode="auto">
            <a:xfrm>
              <a:off x="4793" y="3101"/>
              <a:ext cx="704" cy="498"/>
            </a:xfrm>
            <a:custGeom>
              <a:avLst/>
              <a:gdLst>
                <a:gd name="T0" fmla="*/ 25 w 704"/>
                <a:gd name="T1" fmla="*/ 44 h 498"/>
                <a:gd name="T2" fmla="*/ 38 w 704"/>
                <a:gd name="T3" fmla="*/ 28 h 498"/>
                <a:gd name="T4" fmla="*/ 54 w 704"/>
                <a:gd name="T5" fmla="*/ 14 h 498"/>
                <a:gd name="T6" fmla="*/ 72 w 704"/>
                <a:gd name="T7" fmla="*/ 7 h 498"/>
                <a:gd name="T8" fmla="*/ 93 w 704"/>
                <a:gd name="T9" fmla="*/ 1 h 498"/>
                <a:gd name="T10" fmla="*/ 113 w 704"/>
                <a:gd name="T11" fmla="*/ 0 h 498"/>
                <a:gd name="T12" fmla="*/ 134 w 704"/>
                <a:gd name="T13" fmla="*/ 3 h 498"/>
                <a:gd name="T14" fmla="*/ 157 w 704"/>
                <a:gd name="T15" fmla="*/ 6 h 498"/>
                <a:gd name="T16" fmla="*/ 179 w 704"/>
                <a:gd name="T17" fmla="*/ 11 h 498"/>
                <a:gd name="T18" fmla="*/ 203 w 704"/>
                <a:gd name="T19" fmla="*/ 19 h 498"/>
                <a:gd name="T20" fmla="*/ 225 w 704"/>
                <a:gd name="T21" fmla="*/ 28 h 498"/>
                <a:gd name="T22" fmla="*/ 248 w 704"/>
                <a:gd name="T23" fmla="*/ 36 h 498"/>
                <a:gd name="T24" fmla="*/ 269 w 704"/>
                <a:gd name="T25" fmla="*/ 47 h 498"/>
                <a:gd name="T26" fmla="*/ 289 w 704"/>
                <a:gd name="T27" fmla="*/ 55 h 498"/>
                <a:gd name="T28" fmla="*/ 310 w 704"/>
                <a:gd name="T29" fmla="*/ 64 h 498"/>
                <a:gd name="T30" fmla="*/ 327 w 704"/>
                <a:gd name="T31" fmla="*/ 72 h 498"/>
                <a:gd name="T32" fmla="*/ 343 w 704"/>
                <a:gd name="T33" fmla="*/ 77 h 498"/>
                <a:gd name="T34" fmla="*/ 360 w 704"/>
                <a:gd name="T35" fmla="*/ 83 h 498"/>
                <a:gd name="T36" fmla="*/ 380 w 704"/>
                <a:gd name="T37" fmla="*/ 88 h 498"/>
                <a:gd name="T38" fmla="*/ 401 w 704"/>
                <a:gd name="T39" fmla="*/ 95 h 498"/>
                <a:gd name="T40" fmla="*/ 424 w 704"/>
                <a:gd name="T41" fmla="*/ 102 h 498"/>
                <a:gd name="T42" fmla="*/ 449 w 704"/>
                <a:gd name="T43" fmla="*/ 111 h 498"/>
                <a:gd name="T44" fmla="*/ 476 w 704"/>
                <a:gd name="T45" fmla="*/ 121 h 498"/>
                <a:gd name="T46" fmla="*/ 502 w 704"/>
                <a:gd name="T47" fmla="*/ 135 h 498"/>
                <a:gd name="T48" fmla="*/ 528 w 704"/>
                <a:gd name="T49" fmla="*/ 148 h 498"/>
                <a:gd name="T50" fmla="*/ 555 w 704"/>
                <a:gd name="T51" fmla="*/ 165 h 498"/>
                <a:gd name="T52" fmla="*/ 581 w 704"/>
                <a:gd name="T53" fmla="*/ 185 h 498"/>
                <a:gd name="T54" fmla="*/ 606 w 704"/>
                <a:gd name="T55" fmla="*/ 207 h 498"/>
                <a:gd name="T56" fmla="*/ 630 w 704"/>
                <a:gd name="T57" fmla="*/ 231 h 498"/>
                <a:gd name="T58" fmla="*/ 650 w 704"/>
                <a:gd name="T59" fmla="*/ 259 h 498"/>
                <a:gd name="T60" fmla="*/ 669 w 704"/>
                <a:gd name="T61" fmla="*/ 292 h 498"/>
                <a:gd name="T62" fmla="*/ 685 w 704"/>
                <a:gd name="T63" fmla="*/ 327 h 498"/>
                <a:gd name="T64" fmla="*/ 699 w 704"/>
                <a:gd name="T65" fmla="*/ 366 h 498"/>
                <a:gd name="T66" fmla="*/ 704 w 704"/>
                <a:gd name="T67" fmla="*/ 405 h 498"/>
                <a:gd name="T68" fmla="*/ 699 w 704"/>
                <a:gd name="T69" fmla="*/ 437 h 498"/>
                <a:gd name="T70" fmla="*/ 681 w 704"/>
                <a:gd name="T71" fmla="*/ 462 h 498"/>
                <a:gd name="T72" fmla="*/ 656 w 704"/>
                <a:gd name="T73" fmla="*/ 481 h 498"/>
                <a:gd name="T74" fmla="*/ 622 w 704"/>
                <a:gd name="T75" fmla="*/ 493 h 498"/>
                <a:gd name="T76" fmla="*/ 581 w 704"/>
                <a:gd name="T77" fmla="*/ 498 h 498"/>
                <a:gd name="T78" fmla="*/ 534 w 704"/>
                <a:gd name="T79" fmla="*/ 498 h 498"/>
                <a:gd name="T80" fmla="*/ 484 w 704"/>
                <a:gd name="T81" fmla="*/ 490 h 498"/>
                <a:gd name="T82" fmla="*/ 430 w 704"/>
                <a:gd name="T83" fmla="*/ 476 h 498"/>
                <a:gd name="T84" fmla="*/ 373 w 704"/>
                <a:gd name="T85" fmla="*/ 456 h 498"/>
                <a:gd name="T86" fmla="*/ 316 w 704"/>
                <a:gd name="T87" fmla="*/ 428 h 498"/>
                <a:gd name="T88" fmla="*/ 258 w 704"/>
                <a:gd name="T89" fmla="*/ 394 h 498"/>
                <a:gd name="T90" fmla="*/ 201 w 704"/>
                <a:gd name="T91" fmla="*/ 355 h 498"/>
                <a:gd name="T92" fmla="*/ 147 w 704"/>
                <a:gd name="T93" fmla="*/ 308 h 498"/>
                <a:gd name="T94" fmla="*/ 97 w 704"/>
                <a:gd name="T95" fmla="*/ 255 h 498"/>
                <a:gd name="T96" fmla="*/ 52 w 704"/>
                <a:gd name="T97" fmla="*/ 195 h 498"/>
                <a:gd name="T98" fmla="*/ 50 w 704"/>
                <a:gd name="T99" fmla="*/ 192 h 498"/>
                <a:gd name="T100" fmla="*/ 49 w 704"/>
                <a:gd name="T101" fmla="*/ 190 h 498"/>
                <a:gd name="T102" fmla="*/ 46 w 704"/>
                <a:gd name="T103" fmla="*/ 187 h 498"/>
                <a:gd name="T104" fmla="*/ 44 w 704"/>
                <a:gd name="T105" fmla="*/ 185 h 498"/>
                <a:gd name="T106" fmla="*/ 40 w 704"/>
                <a:gd name="T107" fmla="*/ 182 h 498"/>
                <a:gd name="T108" fmla="*/ 31 w 704"/>
                <a:gd name="T109" fmla="*/ 176 h 498"/>
                <a:gd name="T110" fmla="*/ 19 w 704"/>
                <a:gd name="T111" fmla="*/ 165 h 498"/>
                <a:gd name="T112" fmla="*/ 9 w 704"/>
                <a:gd name="T113" fmla="*/ 151 h 498"/>
                <a:gd name="T114" fmla="*/ 2 w 704"/>
                <a:gd name="T115" fmla="*/ 132 h 498"/>
                <a:gd name="T116" fmla="*/ 0 w 704"/>
                <a:gd name="T117" fmla="*/ 107 h 498"/>
                <a:gd name="T118" fmla="*/ 7 w 704"/>
                <a:gd name="T119" fmla="*/ 77 h 498"/>
                <a:gd name="T120" fmla="*/ 25 w 704"/>
                <a:gd name="T121" fmla="*/ 44 h 4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04" h="498">
                  <a:moveTo>
                    <a:pt x="25" y="44"/>
                  </a:moveTo>
                  <a:lnTo>
                    <a:pt x="38" y="28"/>
                  </a:lnTo>
                  <a:lnTo>
                    <a:pt x="54" y="14"/>
                  </a:lnTo>
                  <a:lnTo>
                    <a:pt x="72" y="7"/>
                  </a:lnTo>
                  <a:lnTo>
                    <a:pt x="93" y="1"/>
                  </a:lnTo>
                  <a:lnTo>
                    <a:pt x="113" y="0"/>
                  </a:lnTo>
                  <a:lnTo>
                    <a:pt x="134" y="3"/>
                  </a:lnTo>
                  <a:lnTo>
                    <a:pt x="157" y="6"/>
                  </a:lnTo>
                  <a:lnTo>
                    <a:pt x="179" y="11"/>
                  </a:lnTo>
                  <a:lnTo>
                    <a:pt x="203" y="19"/>
                  </a:lnTo>
                  <a:lnTo>
                    <a:pt x="225" y="28"/>
                  </a:lnTo>
                  <a:lnTo>
                    <a:pt x="248" y="36"/>
                  </a:lnTo>
                  <a:lnTo>
                    <a:pt x="269" y="47"/>
                  </a:lnTo>
                  <a:lnTo>
                    <a:pt x="289" y="55"/>
                  </a:lnTo>
                  <a:lnTo>
                    <a:pt x="310" y="64"/>
                  </a:lnTo>
                  <a:lnTo>
                    <a:pt x="327" y="72"/>
                  </a:lnTo>
                  <a:lnTo>
                    <a:pt x="343" y="77"/>
                  </a:lnTo>
                  <a:lnTo>
                    <a:pt x="360" y="83"/>
                  </a:lnTo>
                  <a:lnTo>
                    <a:pt x="380" y="88"/>
                  </a:lnTo>
                  <a:lnTo>
                    <a:pt x="401" y="95"/>
                  </a:lnTo>
                  <a:lnTo>
                    <a:pt x="424" y="102"/>
                  </a:lnTo>
                  <a:lnTo>
                    <a:pt x="449" y="111"/>
                  </a:lnTo>
                  <a:lnTo>
                    <a:pt x="476" y="121"/>
                  </a:lnTo>
                  <a:lnTo>
                    <a:pt x="502" y="135"/>
                  </a:lnTo>
                  <a:lnTo>
                    <a:pt x="528" y="148"/>
                  </a:lnTo>
                  <a:lnTo>
                    <a:pt x="555" y="165"/>
                  </a:lnTo>
                  <a:lnTo>
                    <a:pt x="581" y="185"/>
                  </a:lnTo>
                  <a:lnTo>
                    <a:pt x="606" y="207"/>
                  </a:lnTo>
                  <a:lnTo>
                    <a:pt x="630" y="231"/>
                  </a:lnTo>
                  <a:lnTo>
                    <a:pt x="650" y="259"/>
                  </a:lnTo>
                  <a:lnTo>
                    <a:pt x="669" y="292"/>
                  </a:lnTo>
                  <a:lnTo>
                    <a:pt x="685" y="327"/>
                  </a:lnTo>
                  <a:lnTo>
                    <a:pt x="699" y="366"/>
                  </a:lnTo>
                  <a:lnTo>
                    <a:pt x="704" y="405"/>
                  </a:lnTo>
                  <a:lnTo>
                    <a:pt x="699" y="437"/>
                  </a:lnTo>
                  <a:lnTo>
                    <a:pt x="681" y="462"/>
                  </a:lnTo>
                  <a:lnTo>
                    <a:pt x="656" y="481"/>
                  </a:lnTo>
                  <a:lnTo>
                    <a:pt x="622" y="493"/>
                  </a:lnTo>
                  <a:lnTo>
                    <a:pt x="581" y="498"/>
                  </a:lnTo>
                  <a:lnTo>
                    <a:pt x="534" y="498"/>
                  </a:lnTo>
                  <a:lnTo>
                    <a:pt x="484" y="490"/>
                  </a:lnTo>
                  <a:lnTo>
                    <a:pt x="430" y="476"/>
                  </a:lnTo>
                  <a:lnTo>
                    <a:pt x="373" y="456"/>
                  </a:lnTo>
                  <a:lnTo>
                    <a:pt x="316" y="428"/>
                  </a:lnTo>
                  <a:lnTo>
                    <a:pt x="258" y="394"/>
                  </a:lnTo>
                  <a:lnTo>
                    <a:pt x="201" y="355"/>
                  </a:lnTo>
                  <a:lnTo>
                    <a:pt x="147" y="308"/>
                  </a:lnTo>
                  <a:lnTo>
                    <a:pt x="97" y="255"/>
                  </a:lnTo>
                  <a:lnTo>
                    <a:pt x="52" y="195"/>
                  </a:lnTo>
                  <a:lnTo>
                    <a:pt x="50" y="192"/>
                  </a:lnTo>
                  <a:lnTo>
                    <a:pt x="49" y="190"/>
                  </a:lnTo>
                  <a:lnTo>
                    <a:pt x="46" y="187"/>
                  </a:lnTo>
                  <a:lnTo>
                    <a:pt x="44" y="185"/>
                  </a:lnTo>
                  <a:lnTo>
                    <a:pt x="40" y="182"/>
                  </a:lnTo>
                  <a:lnTo>
                    <a:pt x="31" y="176"/>
                  </a:lnTo>
                  <a:lnTo>
                    <a:pt x="19" y="165"/>
                  </a:lnTo>
                  <a:lnTo>
                    <a:pt x="9" y="151"/>
                  </a:lnTo>
                  <a:lnTo>
                    <a:pt x="2" y="132"/>
                  </a:lnTo>
                  <a:lnTo>
                    <a:pt x="0" y="107"/>
                  </a:lnTo>
                  <a:lnTo>
                    <a:pt x="7" y="77"/>
                  </a:lnTo>
                  <a:lnTo>
                    <a:pt x="25" y="44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1" name="Freeform 8"/>
            <p:cNvSpPr>
              <a:spLocks/>
            </p:cNvSpPr>
            <p:nvPr/>
          </p:nvSpPr>
          <p:spPr bwMode="auto">
            <a:xfrm>
              <a:off x="4817" y="3118"/>
              <a:ext cx="664" cy="473"/>
            </a:xfrm>
            <a:custGeom>
              <a:avLst/>
              <a:gdLst>
                <a:gd name="T0" fmla="*/ 23 w 664"/>
                <a:gd name="T1" fmla="*/ 41 h 473"/>
                <a:gd name="T2" fmla="*/ 36 w 664"/>
                <a:gd name="T3" fmla="*/ 25 h 473"/>
                <a:gd name="T4" fmla="*/ 51 w 664"/>
                <a:gd name="T5" fmla="*/ 14 h 473"/>
                <a:gd name="T6" fmla="*/ 69 w 664"/>
                <a:gd name="T7" fmla="*/ 6 h 473"/>
                <a:gd name="T8" fmla="*/ 86 w 664"/>
                <a:gd name="T9" fmla="*/ 2 h 473"/>
                <a:gd name="T10" fmla="*/ 107 w 664"/>
                <a:gd name="T11" fmla="*/ 0 h 473"/>
                <a:gd name="T12" fmla="*/ 127 w 664"/>
                <a:gd name="T13" fmla="*/ 2 h 473"/>
                <a:gd name="T14" fmla="*/ 148 w 664"/>
                <a:gd name="T15" fmla="*/ 6 h 473"/>
                <a:gd name="T16" fmla="*/ 170 w 664"/>
                <a:gd name="T17" fmla="*/ 12 h 473"/>
                <a:gd name="T18" fmla="*/ 192 w 664"/>
                <a:gd name="T19" fmla="*/ 19 h 473"/>
                <a:gd name="T20" fmla="*/ 214 w 664"/>
                <a:gd name="T21" fmla="*/ 27 h 473"/>
                <a:gd name="T22" fmla="*/ 234 w 664"/>
                <a:gd name="T23" fmla="*/ 36 h 473"/>
                <a:gd name="T24" fmla="*/ 255 w 664"/>
                <a:gd name="T25" fmla="*/ 44 h 473"/>
                <a:gd name="T26" fmla="*/ 274 w 664"/>
                <a:gd name="T27" fmla="*/ 53 h 473"/>
                <a:gd name="T28" fmla="*/ 293 w 664"/>
                <a:gd name="T29" fmla="*/ 60 h 473"/>
                <a:gd name="T30" fmla="*/ 311 w 664"/>
                <a:gd name="T31" fmla="*/ 68 h 473"/>
                <a:gd name="T32" fmla="*/ 325 w 664"/>
                <a:gd name="T33" fmla="*/ 74 h 473"/>
                <a:gd name="T34" fmla="*/ 341 w 664"/>
                <a:gd name="T35" fmla="*/ 78 h 473"/>
                <a:gd name="T36" fmla="*/ 359 w 664"/>
                <a:gd name="T37" fmla="*/ 84 h 473"/>
                <a:gd name="T38" fmla="*/ 380 w 664"/>
                <a:gd name="T39" fmla="*/ 91 h 473"/>
                <a:gd name="T40" fmla="*/ 402 w 664"/>
                <a:gd name="T41" fmla="*/ 99 h 473"/>
                <a:gd name="T42" fmla="*/ 425 w 664"/>
                <a:gd name="T43" fmla="*/ 106 h 473"/>
                <a:gd name="T44" fmla="*/ 450 w 664"/>
                <a:gd name="T45" fmla="*/ 116 h 473"/>
                <a:gd name="T46" fmla="*/ 475 w 664"/>
                <a:gd name="T47" fmla="*/ 128 h 473"/>
                <a:gd name="T48" fmla="*/ 500 w 664"/>
                <a:gd name="T49" fmla="*/ 141 h 473"/>
                <a:gd name="T50" fmla="*/ 525 w 664"/>
                <a:gd name="T51" fmla="*/ 157 h 473"/>
                <a:gd name="T52" fmla="*/ 548 w 664"/>
                <a:gd name="T53" fmla="*/ 176 h 473"/>
                <a:gd name="T54" fmla="*/ 572 w 664"/>
                <a:gd name="T55" fmla="*/ 197 h 473"/>
                <a:gd name="T56" fmla="*/ 594 w 664"/>
                <a:gd name="T57" fmla="*/ 220 h 473"/>
                <a:gd name="T58" fmla="*/ 614 w 664"/>
                <a:gd name="T59" fmla="*/ 247 h 473"/>
                <a:gd name="T60" fmla="*/ 632 w 664"/>
                <a:gd name="T61" fmla="*/ 278 h 473"/>
                <a:gd name="T62" fmla="*/ 647 w 664"/>
                <a:gd name="T63" fmla="*/ 311 h 473"/>
                <a:gd name="T64" fmla="*/ 660 w 664"/>
                <a:gd name="T65" fmla="*/ 349 h 473"/>
                <a:gd name="T66" fmla="*/ 664 w 664"/>
                <a:gd name="T67" fmla="*/ 386 h 473"/>
                <a:gd name="T68" fmla="*/ 658 w 664"/>
                <a:gd name="T69" fmla="*/ 415 h 473"/>
                <a:gd name="T70" fmla="*/ 644 w 664"/>
                <a:gd name="T71" fmla="*/ 439 h 473"/>
                <a:gd name="T72" fmla="*/ 619 w 664"/>
                <a:gd name="T73" fmla="*/ 456 h 473"/>
                <a:gd name="T74" fmla="*/ 587 w 664"/>
                <a:gd name="T75" fmla="*/ 468 h 473"/>
                <a:gd name="T76" fmla="*/ 548 w 664"/>
                <a:gd name="T77" fmla="*/ 473 h 473"/>
                <a:gd name="T78" fmla="*/ 504 w 664"/>
                <a:gd name="T79" fmla="*/ 471 h 473"/>
                <a:gd name="T80" fmla="*/ 456 w 664"/>
                <a:gd name="T81" fmla="*/ 464 h 473"/>
                <a:gd name="T82" fmla="*/ 405 w 664"/>
                <a:gd name="T83" fmla="*/ 451 h 473"/>
                <a:gd name="T84" fmla="*/ 352 w 664"/>
                <a:gd name="T85" fmla="*/ 430 h 473"/>
                <a:gd name="T86" fmla="*/ 296 w 664"/>
                <a:gd name="T87" fmla="*/ 405 h 473"/>
                <a:gd name="T88" fmla="*/ 242 w 664"/>
                <a:gd name="T89" fmla="*/ 373 h 473"/>
                <a:gd name="T90" fmla="*/ 189 w 664"/>
                <a:gd name="T91" fmla="*/ 335 h 473"/>
                <a:gd name="T92" fmla="*/ 138 w 664"/>
                <a:gd name="T93" fmla="*/ 291 h 473"/>
                <a:gd name="T94" fmla="*/ 91 w 664"/>
                <a:gd name="T95" fmla="*/ 241 h 473"/>
                <a:gd name="T96" fmla="*/ 47 w 664"/>
                <a:gd name="T97" fmla="*/ 185 h 473"/>
                <a:gd name="T98" fmla="*/ 45 w 664"/>
                <a:gd name="T99" fmla="*/ 182 h 473"/>
                <a:gd name="T100" fmla="*/ 44 w 664"/>
                <a:gd name="T101" fmla="*/ 181 h 473"/>
                <a:gd name="T102" fmla="*/ 42 w 664"/>
                <a:gd name="T103" fmla="*/ 178 h 473"/>
                <a:gd name="T104" fmla="*/ 41 w 664"/>
                <a:gd name="T105" fmla="*/ 176 h 473"/>
                <a:gd name="T106" fmla="*/ 36 w 664"/>
                <a:gd name="T107" fmla="*/ 173 h 473"/>
                <a:gd name="T108" fmla="*/ 28 w 664"/>
                <a:gd name="T109" fmla="*/ 168 h 473"/>
                <a:gd name="T110" fmla="*/ 16 w 664"/>
                <a:gd name="T111" fmla="*/ 157 h 473"/>
                <a:gd name="T112" fmla="*/ 7 w 664"/>
                <a:gd name="T113" fmla="*/ 143 h 473"/>
                <a:gd name="T114" fmla="*/ 0 w 664"/>
                <a:gd name="T115" fmla="*/ 125 h 473"/>
                <a:gd name="T116" fmla="*/ 0 w 664"/>
                <a:gd name="T117" fmla="*/ 102 h 473"/>
                <a:gd name="T118" fmla="*/ 5 w 664"/>
                <a:gd name="T119" fmla="*/ 74 h 473"/>
                <a:gd name="T120" fmla="*/ 23 w 664"/>
                <a:gd name="T121" fmla="*/ 41 h 4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64" h="473">
                  <a:moveTo>
                    <a:pt x="23" y="41"/>
                  </a:moveTo>
                  <a:lnTo>
                    <a:pt x="36" y="25"/>
                  </a:lnTo>
                  <a:lnTo>
                    <a:pt x="51" y="14"/>
                  </a:lnTo>
                  <a:lnTo>
                    <a:pt x="69" y="6"/>
                  </a:lnTo>
                  <a:lnTo>
                    <a:pt x="86" y="2"/>
                  </a:lnTo>
                  <a:lnTo>
                    <a:pt x="107" y="0"/>
                  </a:lnTo>
                  <a:lnTo>
                    <a:pt x="127" y="2"/>
                  </a:lnTo>
                  <a:lnTo>
                    <a:pt x="148" y="6"/>
                  </a:lnTo>
                  <a:lnTo>
                    <a:pt x="170" y="12"/>
                  </a:lnTo>
                  <a:lnTo>
                    <a:pt x="192" y="19"/>
                  </a:lnTo>
                  <a:lnTo>
                    <a:pt x="214" y="27"/>
                  </a:lnTo>
                  <a:lnTo>
                    <a:pt x="234" y="36"/>
                  </a:lnTo>
                  <a:lnTo>
                    <a:pt x="255" y="44"/>
                  </a:lnTo>
                  <a:lnTo>
                    <a:pt x="274" y="53"/>
                  </a:lnTo>
                  <a:lnTo>
                    <a:pt x="293" y="60"/>
                  </a:lnTo>
                  <a:lnTo>
                    <a:pt x="311" y="68"/>
                  </a:lnTo>
                  <a:lnTo>
                    <a:pt x="325" y="74"/>
                  </a:lnTo>
                  <a:lnTo>
                    <a:pt x="341" y="78"/>
                  </a:lnTo>
                  <a:lnTo>
                    <a:pt x="359" y="84"/>
                  </a:lnTo>
                  <a:lnTo>
                    <a:pt x="380" y="91"/>
                  </a:lnTo>
                  <a:lnTo>
                    <a:pt x="402" y="99"/>
                  </a:lnTo>
                  <a:lnTo>
                    <a:pt x="425" y="106"/>
                  </a:lnTo>
                  <a:lnTo>
                    <a:pt x="450" y="116"/>
                  </a:lnTo>
                  <a:lnTo>
                    <a:pt x="475" y="128"/>
                  </a:lnTo>
                  <a:lnTo>
                    <a:pt x="500" y="141"/>
                  </a:lnTo>
                  <a:lnTo>
                    <a:pt x="525" y="157"/>
                  </a:lnTo>
                  <a:lnTo>
                    <a:pt x="548" y="176"/>
                  </a:lnTo>
                  <a:lnTo>
                    <a:pt x="572" y="197"/>
                  </a:lnTo>
                  <a:lnTo>
                    <a:pt x="594" y="220"/>
                  </a:lnTo>
                  <a:lnTo>
                    <a:pt x="614" y="247"/>
                  </a:lnTo>
                  <a:lnTo>
                    <a:pt x="632" y="278"/>
                  </a:lnTo>
                  <a:lnTo>
                    <a:pt x="647" y="311"/>
                  </a:lnTo>
                  <a:lnTo>
                    <a:pt x="660" y="349"/>
                  </a:lnTo>
                  <a:lnTo>
                    <a:pt x="664" y="386"/>
                  </a:lnTo>
                  <a:lnTo>
                    <a:pt x="658" y="415"/>
                  </a:lnTo>
                  <a:lnTo>
                    <a:pt x="644" y="439"/>
                  </a:lnTo>
                  <a:lnTo>
                    <a:pt x="619" y="456"/>
                  </a:lnTo>
                  <a:lnTo>
                    <a:pt x="587" y="468"/>
                  </a:lnTo>
                  <a:lnTo>
                    <a:pt x="548" y="473"/>
                  </a:lnTo>
                  <a:lnTo>
                    <a:pt x="504" y="471"/>
                  </a:lnTo>
                  <a:lnTo>
                    <a:pt x="456" y="464"/>
                  </a:lnTo>
                  <a:lnTo>
                    <a:pt x="405" y="451"/>
                  </a:lnTo>
                  <a:lnTo>
                    <a:pt x="352" y="430"/>
                  </a:lnTo>
                  <a:lnTo>
                    <a:pt x="296" y="405"/>
                  </a:lnTo>
                  <a:lnTo>
                    <a:pt x="242" y="373"/>
                  </a:lnTo>
                  <a:lnTo>
                    <a:pt x="189" y="335"/>
                  </a:lnTo>
                  <a:lnTo>
                    <a:pt x="138" y="291"/>
                  </a:lnTo>
                  <a:lnTo>
                    <a:pt x="91" y="241"/>
                  </a:lnTo>
                  <a:lnTo>
                    <a:pt x="47" y="185"/>
                  </a:lnTo>
                  <a:lnTo>
                    <a:pt x="45" y="182"/>
                  </a:lnTo>
                  <a:lnTo>
                    <a:pt x="44" y="181"/>
                  </a:lnTo>
                  <a:lnTo>
                    <a:pt x="42" y="178"/>
                  </a:lnTo>
                  <a:lnTo>
                    <a:pt x="41" y="176"/>
                  </a:lnTo>
                  <a:lnTo>
                    <a:pt x="36" y="173"/>
                  </a:lnTo>
                  <a:lnTo>
                    <a:pt x="28" y="168"/>
                  </a:lnTo>
                  <a:lnTo>
                    <a:pt x="16" y="157"/>
                  </a:lnTo>
                  <a:lnTo>
                    <a:pt x="7" y="143"/>
                  </a:lnTo>
                  <a:lnTo>
                    <a:pt x="0" y="125"/>
                  </a:lnTo>
                  <a:lnTo>
                    <a:pt x="0" y="102"/>
                  </a:lnTo>
                  <a:lnTo>
                    <a:pt x="5" y="74"/>
                  </a:lnTo>
                  <a:lnTo>
                    <a:pt x="23" y="41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2" name="Freeform 9"/>
            <p:cNvSpPr>
              <a:spLocks/>
            </p:cNvSpPr>
            <p:nvPr/>
          </p:nvSpPr>
          <p:spPr bwMode="auto">
            <a:xfrm>
              <a:off x="4839" y="3137"/>
              <a:ext cx="626" cy="446"/>
            </a:xfrm>
            <a:custGeom>
              <a:avLst/>
              <a:gdLst>
                <a:gd name="T0" fmla="*/ 22 w 626"/>
                <a:gd name="T1" fmla="*/ 39 h 446"/>
                <a:gd name="T2" fmla="*/ 35 w 626"/>
                <a:gd name="T3" fmla="*/ 24 h 446"/>
                <a:gd name="T4" fmla="*/ 48 w 626"/>
                <a:gd name="T5" fmla="*/ 12 h 446"/>
                <a:gd name="T6" fmla="*/ 64 w 626"/>
                <a:gd name="T7" fmla="*/ 5 h 446"/>
                <a:gd name="T8" fmla="*/ 82 w 626"/>
                <a:gd name="T9" fmla="*/ 0 h 446"/>
                <a:gd name="T10" fmla="*/ 101 w 626"/>
                <a:gd name="T11" fmla="*/ 0 h 446"/>
                <a:gd name="T12" fmla="*/ 121 w 626"/>
                <a:gd name="T13" fmla="*/ 0 h 446"/>
                <a:gd name="T14" fmla="*/ 140 w 626"/>
                <a:gd name="T15" fmla="*/ 5 h 446"/>
                <a:gd name="T16" fmla="*/ 162 w 626"/>
                <a:gd name="T17" fmla="*/ 9 h 446"/>
                <a:gd name="T18" fmla="*/ 183 w 626"/>
                <a:gd name="T19" fmla="*/ 17 h 446"/>
                <a:gd name="T20" fmla="*/ 204 w 626"/>
                <a:gd name="T21" fmla="*/ 24 h 446"/>
                <a:gd name="T22" fmla="*/ 224 w 626"/>
                <a:gd name="T23" fmla="*/ 33 h 446"/>
                <a:gd name="T24" fmla="*/ 243 w 626"/>
                <a:gd name="T25" fmla="*/ 41 h 446"/>
                <a:gd name="T26" fmla="*/ 262 w 626"/>
                <a:gd name="T27" fmla="*/ 49 h 446"/>
                <a:gd name="T28" fmla="*/ 280 w 626"/>
                <a:gd name="T29" fmla="*/ 58 h 446"/>
                <a:gd name="T30" fmla="*/ 296 w 626"/>
                <a:gd name="T31" fmla="*/ 63 h 446"/>
                <a:gd name="T32" fmla="*/ 311 w 626"/>
                <a:gd name="T33" fmla="*/ 69 h 446"/>
                <a:gd name="T34" fmla="*/ 325 w 626"/>
                <a:gd name="T35" fmla="*/ 74 h 446"/>
                <a:gd name="T36" fmla="*/ 343 w 626"/>
                <a:gd name="T37" fmla="*/ 80 h 446"/>
                <a:gd name="T38" fmla="*/ 362 w 626"/>
                <a:gd name="T39" fmla="*/ 85 h 446"/>
                <a:gd name="T40" fmla="*/ 383 w 626"/>
                <a:gd name="T41" fmla="*/ 93 h 446"/>
                <a:gd name="T42" fmla="*/ 405 w 626"/>
                <a:gd name="T43" fmla="*/ 100 h 446"/>
                <a:gd name="T44" fmla="*/ 427 w 626"/>
                <a:gd name="T45" fmla="*/ 109 h 446"/>
                <a:gd name="T46" fmla="*/ 450 w 626"/>
                <a:gd name="T47" fmla="*/ 121 h 446"/>
                <a:gd name="T48" fmla="*/ 474 w 626"/>
                <a:gd name="T49" fmla="*/ 134 h 446"/>
                <a:gd name="T50" fmla="*/ 496 w 626"/>
                <a:gd name="T51" fmla="*/ 149 h 446"/>
                <a:gd name="T52" fmla="*/ 518 w 626"/>
                <a:gd name="T53" fmla="*/ 166 h 446"/>
                <a:gd name="T54" fmla="*/ 540 w 626"/>
                <a:gd name="T55" fmla="*/ 185 h 446"/>
                <a:gd name="T56" fmla="*/ 560 w 626"/>
                <a:gd name="T57" fmla="*/ 207 h 446"/>
                <a:gd name="T58" fmla="*/ 579 w 626"/>
                <a:gd name="T59" fmla="*/ 234 h 446"/>
                <a:gd name="T60" fmla="*/ 595 w 626"/>
                <a:gd name="T61" fmla="*/ 261 h 446"/>
                <a:gd name="T62" fmla="*/ 610 w 626"/>
                <a:gd name="T63" fmla="*/ 294 h 446"/>
                <a:gd name="T64" fmla="*/ 622 w 626"/>
                <a:gd name="T65" fmla="*/ 330 h 446"/>
                <a:gd name="T66" fmla="*/ 626 w 626"/>
                <a:gd name="T67" fmla="*/ 366 h 446"/>
                <a:gd name="T68" fmla="*/ 620 w 626"/>
                <a:gd name="T69" fmla="*/ 393 h 446"/>
                <a:gd name="T70" fmla="*/ 606 w 626"/>
                <a:gd name="T71" fmla="*/ 415 h 446"/>
                <a:gd name="T72" fmla="*/ 584 w 626"/>
                <a:gd name="T73" fmla="*/ 432 h 446"/>
                <a:gd name="T74" fmla="*/ 553 w 626"/>
                <a:gd name="T75" fmla="*/ 442 h 446"/>
                <a:gd name="T76" fmla="*/ 516 w 626"/>
                <a:gd name="T77" fmla="*/ 446 h 446"/>
                <a:gd name="T78" fmla="*/ 475 w 626"/>
                <a:gd name="T79" fmla="*/ 445 h 446"/>
                <a:gd name="T80" fmla="*/ 430 w 626"/>
                <a:gd name="T81" fmla="*/ 436 h 446"/>
                <a:gd name="T82" fmla="*/ 381 w 626"/>
                <a:gd name="T83" fmla="*/ 423 h 446"/>
                <a:gd name="T84" fmla="*/ 331 w 626"/>
                <a:gd name="T85" fmla="*/ 404 h 446"/>
                <a:gd name="T86" fmla="*/ 278 w 626"/>
                <a:gd name="T87" fmla="*/ 379 h 446"/>
                <a:gd name="T88" fmla="*/ 227 w 626"/>
                <a:gd name="T89" fmla="*/ 349 h 446"/>
                <a:gd name="T90" fmla="*/ 177 w 626"/>
                <a:gd name="T91" fmla="*/ 313 h 446"/>
                <a:gd name="T92" fmla="*/ 129 w 626"/>
                <a:gd name="T93" fmla="*/ 272 h 446"/>
                <a:gd name="T94" fmla="*/ 85 w 626"/>
                <a:gd name="T95" fmla="*/ 225 h 446"/>
                <a:gd name="T96" fmla="*/ 44 w 626"/>
                <a:gd name="T97" fmla="*/ 172 h 446"/>
                <a:gd name="T98" fmla="*/ 42 w 626"/>
                <a:gd name="T99" fmla="*/ 171 h 446"/>
                <a:gd name="T100" fmla="*/ 42 w 626"/>
                <a:gd name="T101" fmla="*/ 169 h 446"/>
                <a:gd name="T102" fmla="*/ 41 w 626"/>
                <a:gd name="T103" fmla="*/ 168 h 446"/>
                <a:gd name="T104" fmla="*/ 39 w 626"/>
                <a:gd name="T105" fmla="*/ 166 h 446"/>
                <a:gd name="T106" fmla="*/ 33 w 626"/>
                <a:gd name="T107" fmla="*/ 163 h 446"/>
                <a:gd name="T108" fmla="*/ 26 w 626"/>
                <a:gd name="T109" fmla="*/ 156 h 446"/>
                <a:gd name="T110" fmla="*/ 16 w 626"/>
                <a:gd name="T111" fmla="*/ 147 h 446"/>
                <a:gd name="T112" fmla="*/ 7 w 626"/>
                <a:gd name="T113" fmla="*/ 132 h 446"/>
                <a:gd name="T114" fmla="*/ 0 w 626"/>
                <a:gd name="T115" fmla="*/ 116 h 446"/>
                <a:gd name="T116" fmla="*/ 0 w 626"/>
                <a:gd name="T117" fmla="*/ 94 h 446"/>
                <a:gd name="T118" fmla="*/ 6 w 626"/>
                <a:gd name="T119" fmla="*/ 69 h 446"/>
                <a:gd name="T120" fmla="*/ 22 w 626"/>
                <a:gd name="T121" fmla="*/ 39 h 4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26" h="446">
                  <a:moveTo>
                    <a:pt x="22" y="39"/>
                  </a:moveTo>
                  <a:lnTo>
                    <a:pt x="35" y="24"/>
                  </a:lnTo>
                  <a:lnTo>
                    <a:pt x="48" y="12"/>
                  </a:lnTo>
                  <a:lnTo>
                    <a:pt x="64" y="5"/>
                  </a:lnTo>
                  <a:lnTo>
                    <a:pt x="82" y="0"/>
                  </a:lnTo>
                  <a:lnTo>
                    <a:pt x="101" y="0"/>
                  </a:lnTo>
                  <a:lnTo>
                    <a:pt x="121" y="0"/>
                  </a:lnTo>
                  <a:lnTo>
                    <a:pt x="140" y="5"/>
                  </a:lnTo>
                  <a:lnTo>
                    <a:pt x="162" y="9"/>
                  </a:lnTo>
                  <a:lnTo>
                    <a:pt x="183" y="17"/>
                  </a:lnTo>
                  <a:lnTo>
                    <a:pt x="204" y="24"/>
                  </a:lnTo>
                  <a:lnTo>
                    <a:pt x="224" y="33"/>
                  </a:lnTo>
                  <a:lnTo>
                    <a:pt x="243" y="41"/>
                  </a:lnTo>
                  <a:lnTo>
                    <a:pt x="262" y="49"/>
                  </a:lnTo>
                  <a:lnTo>
                    <a:pt x="280" y="58"/>
                  </a:lnTo>
                  <a:lnTo>
                    <a:pt x="296" y="63"/>
                  </a:lnTo>
                  <a:lnTo>
                    <a:pt x="311" y="69"/>
                  </a:lnTo>
                  <a:lnTo>
                    <a:pt x="325" y="74"/>
                  </a:lnTo>
                  <a:lnTo>
                    <a:pt x="343" y="80"/>
                  </a:lnTo>
                  <a:lnTo>
                    <a:pt x="362" y="85"/>
                  </a:lnTo>
                  <a:lnTo>
                    <a:pt x="383" y="93"/>
                  </a:lnTo>
                  <a:lnTo>
                    <a:pt x="405" y="100"/>
                  </a:lnTo>
                  <a:lnTo>
                    <a:pt x="427" y="109"/>
                  </a:lnTo>
                  <a:lnTo>
                    <a:pt x="450" y="121"/>
                  </a:lnTo>
                  <a:lnTo>
                    <a:pt x="474" y="134"/>
                  </a:lnTo>
                  <a:lnTo>
                    <a:pt x="496" y="149"/>
                  </a:lnTo>
                  <a:lnTo>
                    <a:pt x="518" y="166"/>
                  </a:lnTo>
                  <a:lnTo>
                    <a:pt x="540" y="185"/>
                  </a:lnTo>
                  <a:lnTo>
                    <a:pt x="560" y="207"/>
                  </a:lnTo>
                  <a:lnTo>
                    <a:pt x="579" y="234"/>
                  </a:lnTo>
                  <a:lnTo>
                    <a:pt x="595" y="261"/>
                  </a:lnTo>
                  <a:lnTo>
                    <a:pt x="610" y="294"/>
                  </a:lnTo>
                  <a:lnTo>
                    <a:pt x="622" y="330"/>
                  </a:lnTo>
                  <a:lnTo>
                    <a:pt x="626" y="366"/>
                  </a:lnTo>
                  <a:lnTo>
                    <a:pt x="620" y="393"/>
                  </a:lnTo>
                  <a:lnTo>
                    <a:pt x="606" y="415"/>
                  </a:lnTo>
                  <a:lnTo>
                    <a:pt x="584" y="432"/>
                  </a:lnTo>
                  <a:lnTo>
                    <a:pt x="553" y="442"/>
                  </a:lnTo>
                  <a:lnTo>
                    <a:pt x="516" y="446"/>
                  </a:lnTo>
                  <a:lnTo>
                    <a:pt x="475" y="445"/>
                  </a:lnTo>
                  <a:lnTo>
                    <a:pt x="430" y="436"/>
                  </a:lnTo>
                  <a:lnTo>
                    <a:pt x="381" y="423"/>
                  </a:lnTo>
                  <a:lnTo>
                    <a:pt x="331" y="404"/>
                  </a:lnTo>
                  <a:lnTo>
                    <a:pt x="278" y="379"/>
                  </a:lnTo>
                  <a:lnTo>
                    <a:pt x="227" y="349"/>
                  </a:lnTo>
                  <a:lnTo>
                    <a:pt x="177" y="313"/>
                  </a:lnTo>
                  <a:lnTo>
                    <a:pt x="129" y="272"/>
                  </a:lnTo>
                  <a:lnTo>
                    <a:pt x="85" y="225"/>
                  </a:lnTo>
                  <a:lnTo>
                    <a:pt x="44" y="172"/>
                  </a:lnTo>
                  <a:lnTo>
                    <a:pt x="42" y="171"/>
                  </a:lnTo>
                  <a:lnTo>
                    <a:pt x="42" y="169"/>
                  </a:lnTo>
                  <a:lnTo>
                    <a:pt x="41" y="168"/>
                  </a:lnTo>
                  <a:lnTo>
                    <a:pt x="39" y="166"/>
                  </a:lnTo>
                  <a:lnTo>
                    <a:pt x="33" y="163"/>
                  </a:lnTo>
                  <a:lnTo>
                    <a:pt x="26" y="156"/>
                  </a:lnTo>
                  <a:lnTo>
                    <a:pt x="16" y="147"/>
                  </a:lnTo>
                  <a:lnTo>
                    <a:pt x="7" y="132"/>
                  </a:lnTo>
                  <a:lnTo>
                    <a:pt x="0" y="116"/>
                  </a:lnTo>
                  <a:lnTo>
                    <a:pt x="0" y="94"/>
                  </a:lnTo>
                  <a:lnTo>
                    <a:pt x="6" y="69"/>
                  </a:lnTo>
                  <a:lnTo>
                    <a:pt x="22" y="39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Freeform 10"/>
            <p:cNvSpPr>
              <a:spLocks/>
            </p:cNvSpPr>
            <p:nvPr/>
          </p:nvSpPr>
          <p:spPr bwMode="auto">
            <a:xfrm>
              <a:off x="4861" y="3155"/>
              <a:ext cx="588" cy="419"/>
            </a:xfrm>
            <a:custGeom>
              <a:avLst/>
              <a:gdLst>
                <a:gd name="T0" fmla="*/ 22 w 588"/>
                <a:gd name="T1" fmla="*/ 37 h 419"/>
                <a:gd name="T2" fmla="*/ 33 w 588"/>
                <a:gd name="T3" fmla="*/ 22 h 419"/>
                <a:gd name="T4" fmla="*/ 48 w 588"/>
                <a:gd name="T5" fmla="*/ 12 h 419"/>
                <a:gd name="T6" fmla="*/ 63 w 588"/>
                <a:gd name="T7" fmla="*/ 4 h 419"/>
                <a:gd name="T8" fmla="*/ 79 w 588"/>
                <a:gd name="T9" fmla="*/ 1 h 419"/>
                <a:gd name="T10" fmla="*/ 96 w 588"/>
                <a:gd name="T11" fmla="*/ 0 h 419"/>
                <a:gd name="T12" fmla="*/ 116 w 588"/>
                <a:gd name="T13" fmla="*/ 1 h 419"/>
                <a:gd name="T14" fmla="*/ 135 w 588"/>
                <a:gd name="T15" fmla="*/ 4 h 419"/>
                <a:gd name="T16" fmla="*/ 154 w 588"/>
                <a:gd name="T17" fmla="*/ 9 h 419"/>
                <a:gd name="T18" fmla="*/ 174 w 588"/>
                <a:gd name="T19" fmla="*/ 16 h 419"/>
                <a:gd name="T20" fmla="*/ 193 w 588"/>
                <a:gd name="T21" fmla="*/ 23 h 419"/>
                <a:gd name="T22" fmla="*/ 212 w 588"/>
                <a:gd name="T23" fmla="*/ 31 h 419"/>
                <a:gd name="T24" fmla="*/ 231 w 588"/>
                <a:gd name="T25" fmla="*/ 40 h 419"/>
                <a:gd name="T26" fmla="*/ 249 w 588"/>
                <a:gd name="T27" fmla="*/ 47 h 419"/>
                <a:gd name="T28" fmla="*/ 265 w 588"/>
                <a:gd name="T29" fmla="*/ 54 h 419"/>
                <a:gd name="T30" fmla="*/ 281 w 588"/>
                <a:gd name="T31" fmla="*/ 60 h 419"/>
                <a:gd name="T32" fmla="*/ 295 w 588"/>
                <a:gd name="T33" fmla="*/ 66 h 419"/>
                <a:gd name="T34" fmla="*/ 309 w 588"/>
                <a:gd name="T35" fmla="*/ 70 h 419"/>
                <a:gd name="T36" fmla="*/ 325 w 588"/>
                <a:gd name="T37" fmla="*/ 75 h 419"/>
                <a:gd name="T38" fmla="*/ 343 w 588"/>
                <a:gd name="T39" fmla="*/ 81 h 419"/>
                <a:gd name="T40" fmla="*/ 362 w 588"/>
                <a:gd name="T41" fmla="*/ 88 h 419"/>
                <a:gd name="T42" fmla="*/ 383 w 588"/>
                <a:gd name="T43" fmla="*/ 95 h 419"/>
                <a:gd name="T44" fmla="*/ 403 w 588"/>
                <a:gd name="T45" fmla="*/ 104 h 419"/>
                <a:gd name="T46" fmla="*/ 424 w 588"/>
                <a:gd name="T47" fmla="*/ 114 h 419"/>
                <a:gd name="T48" fmla="*/ 446 w 588"/>
                <a:gd name="T49" fmla="*/ 126 h 419"/>
                <a:gd name="T50" fmla="*/ 466 w 588"/>
                <a:gd name="T51" fmla="*/ 139 h 419"/>
                <a:gd name="T52" fmla="*/ 488 w 588"/>
                <a:gd name="T53" fmla="*/ 155 h 419"/>
                <a:gd name="T54" fmla="*/ 507 w 588"/>
                <a:gd name="T55" fmla="*/ 175 h 419"/>
                <a:gd name="T56" fmla="*/ 526 w 588"/>
                <a:gd name="T57" fmla="*/ 197 h 419"/>
                <a:gd name="T58" fmla="*/ 544 w 588"/>
                <a:gd name="T59" fmla="*/ 220 h 419"/>
                <a:gd name="T60" fmla="*/ 559 w 588"/>
                <a:gd name="T61" fmla="*/ 248 h 419"/>
                <a:gd name="T62" fmla="*/ 572 w 588"/>
                <a:gd name="T63" fmla="*/ 279 h 419"/>
                <a:gd name="T64" fmla="*/ 584 w 588"/>
                <a:gd name="T65" fmla="*/ 312 h 419"/>
                <a:gd name="T66" fmla="*/ 588 w 588"/>
                <a:gd name="T67" fmla="*/ 345 h 419"/>
                <a:gd name="T68" fmla="*/ 584 w 588"/>
                <a:gd name="T69" fmla="*/ 371 h 419"/>
                <a:gd name="T70" fmla="*/ 569 w 588"/>
                <a:gd name="T71" fmla="*/ 393 h 419"/>
                <a:gd name="T72" fmla="*/ 548 w 588"/>
                <a:gd name="T73" fmla="*/ 408 h 419"/>
                <a:gd name="T74" fmla="*/ 521 w 588"/>
                <a:gd name="T75" fmla="*/ 417 h 419"/>
                <a:gd name="T76" fmla="*/ 485 w 588"/>
                <a:gd name="T77" fmla="*/ 419 h 419"/>
                <a:gd name="T78" fmla="*/ 447 w 588"/>
                <a:gd name="T79" fmla="*/ 418 h 419"/>
                <a:gd name="T80" fmla="*/ 405 w 588"/>
                <a:gd name="T81" fmla="*/ 409 h 419"/>
                <a:gd name="T82" fmla="*/ 359 w 588"/>
                <a:gd name="T83" fmla="*/ 396 h 419"/>
                <a:gd name="T84" fmla="*/ 311 w 588"/>
                <a:gd name="T85" fmla="*/ 378 h 419"/>
                <a:gd name="T86" fmla="*/ 262 w 588"/>
                <a:gd name="T87" fmla="*/ 355 h 419"/>
                <a:gd name="T88" fmla="*/ 214 w 588"/>
                <a:gd name="T89" fmla="*/ 326 h 419"/>
                <a:gd name="T90" fmla="*/ 167 w 588"/>
                <a:gd name="T91" fmla="*/ 292 h 419"/>
                <a:gd name="T92" fmla="*/ 121 w 588"/>
                <a:gd name="T93" fmla="*/ 254 h 419"/>
                <a:gd name="T94" fmla="*/ 79 w 588"/>
                <a:gd name="T95" fmla="*/ 210 h 419"/>
                <a:gd name="T96" fmla="*/ 41 w 588"/>
                <a:gd name="T97" fmla="*/ 161 h 419"/>
                <a:gd name="T98" fmla="*/ 41 w 588"/>
                <a:gd name="T99" fmla="*/ 161 h 419"/>
                <a:gd name="T100" fmla="*/ 39 w 588"/>
                <a:gd name="T101" fmla="*/ 160 h 419"/>
                <a:gd name="T102" fmla="*/ 38 w 588"/>
                <a:gd name="T103" fmla="*/ 158 h 419"/>
                <a:gd name="T104" fmla="*/ 36 w 588"/>
                <a:gd name="T105" fmla="*/ 157 h 419"/>
                <a:gd name="T106" fmla="*/ 32 w 588"/>
                <a:gd name="T107" fmla="*/ 154 h 419"/>
                <a:gd name="T108" fmla="*/ 23 w 588"/>
                <a:gd name="T109" fmla="*/ 147 h 419"/>
                <a:gd name="T110" fmla="*/ 14 w 588"/>
                <a:gd name="T111" fmla="*/ 138 h 419"/>
                <a:gd name="T112" fmla="*/ 6 w 588"/>
                <a:gd name="T113" fmla="*/ 125 h 419"/>
                <a:gd name="T114" fmla="*/ 1 w 588"/>
                <a:gd name="T115" fmla="*/ 109 h 419"/>
                <a:gd name="T116" fmla="*/ 0 w 588"/>
                <a:gd name="T117" fmla="*/ 88 h 419"/>
                <a:gd name="T118" fmla="*/ 7 w 588"/>
                <a:gd name="T119" fmla="*/ 65 h 419"/>
                <a:gd name="T120" fmla="*/ 22 w 588"/>
                <a:gd name="T121" fmla="*/ 37 h 4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88" h="419">
                  <a:moveTo>
                    <a:pt x="22" y="37"/>
                  </a:moveTo>
                  <a:lnTo>
                    <a:pt x="33" y="22"/>
                  </a:lnTo>
                  <a:lnTo>
                    <a:pt x="48" y="12"/>
                  </a:lnTo>
                  <a:lnTo>
                    <a:pt x="63" y="4"/>
                  </a:lnTo>
                  <a:lnTo>
                    <a:pt x="79" y="1"/>
                  </a:lnTo>
                  <a:lnTo>
                    <a:pt x="96" y="0"/>
                  </a:lnTo>
                  <a:lnTo>
                    <a:pt x="116" y="1"/>
                  </a:lnTo>
                  <a:lnTo>
                    <a:pt x="135" y="4"/>
                  </a:lnTo>
                  <a:lnTo>
                    <a:pt x="154" y="9"/>
                  </a:lnTo>
                  <a:lnTo>
                    <a:pt x="174" y="16"/>
                  </a:lnTo>
                  <a:lnTo>
                    <a:pt x="193" y="23"/>
                  </a:lnTo>
                  <a:lnTo>
                    <a:pt x="212" y="31"/>
                  </a:lnTo>
                  <a:lnTo>
                    <a:pt x="231" y="40"/>
                  </a:lnTo>
                  <a:lnTo>
                    <a:pt x="249" y="47"/>
                  </a:lnTo>
                  <a:lnTo>
                    <a:pt x="265" y="54"/>
                  </a:lnTo>
                  <a:lnTo>
                    <a:pt x="281" y="60"/>
                  </a:lnTo>
                  <a:lnTo>
                    <a:pt x="295" y="66"/>
                  </a:lnTo>
                  <a:lnTo>
                    <a:pt x="309" y="70"/>
                  </a:lnTo>
                  <a:lnTo>
                    <a:pt x="325" y="75"/>
                  </a:lnTo>
                  <a:lnTo>
                    <a:pt x="343" y="81"/>
                  </a:lnTo>
                  <a:lnTo>
                    <a:pt x="362" y="88"/>
                  </a:lnTo>
                  <a:lnTo>
                    <a:pt x="383" y="95"/>
                  </a:lnTo>
                  <a:lnTo>
                    <a:pt x="403" y="104"/>
                  </a:lnTo>
                  <a:lnTo>
                    <a:pt x="424" y="114"/>
                  </a:lnTo>
                  <a:lnTo>
                    <a:pt x="446" y="126"/>
                  </a:lnTo>
                  <a:lnTo>
                    <a:pt x="466" y="139"/>
                  </a:lnTo>
                  <a:lnTo>
                    <a:pt x="488" y="155"/>
                  </a:lnTo>
                  <a:lnTo>
                    <a:pt x="507" y="175"/>
                  </a:lnTo>
                  <a:lnTo>
                    <a:pt x="526" y="197"/>
                  </a:lnTo>
                  <a:lnTo>
                    <a:pt x="544" y="220"/>
                  </a:lnTo>
                  <a:lnTo>
                    <a:pt x="559" y="248"/>
                  </a:lnTo>
                  <a:lnTo>
                    <a:pt x="572" y="279"/>
                  </a:lnTo>
                  <a:lnTo>
                    <a:pt x="584" y="312"/>
                  </a:lnTo>
                  <a:lnTo>
                    <a:pt x="588" y="345"/>
                  </a:lnTo>
                  <a:lnTo>
                    <a:pt x="584" y="371"/>
                  </a:lnTo>
                  <a:lnTo>
                    <a:pt x="569" y="393"/>
                  </a:lnTo>
                  <a:lnTo>
                    <a:pt x="548" y="408"/>
                  </a:lnTo>
                  <a:lnTo>
                    <a:pt x="521" y="417"/>
                  </a:lnTo>
                  <a:lnTo>
                    <a:pt x="485" y="419"/>
                  </a:lnTo>
                  <a:lnTo>
                    <a:pt x="447" y="418"/>
                  </a:lnTo>
                  <a:lnTo>
                    <a:pt x="405" y="409"/>
                  </a:lnTo>
                  <a:lnTo>
                    <a:pt x="359" y="396"/>
                  </a:lnTo>
                  <a:lnTo>
                    <a:pt x="311" y="378"/>
                  </a:lnTo>
                  <a:lnTo>
                    <a:pt x="262" y="355"/>
                  </a:lnTo>
                  <a:lnTo>
                    <a:pt x="214" y="326"/>
                  </a:lnTo>
                  <a:lnTo>
                    <a:pt x="167" y="292"/>
                  </a:lnTo>
                  <a:lnTo>
                    <a:pt x="121" y="254"/>
                  </a:lnTo>
                  <a:lnTo>
                    <a:pt x="79" y="210"/>
                  </a:lnTo>
                  <a:lnTo>
                    <a:pt x="41" y="161"/>
                  </a:lnTo>
                  <a:lnTo>
                    <a:pt x="39" y="160"/>
                  </a:lnTo>
                  <a:lnTo>
                    <a:pt x="38" y="158"/>
                  </a:lnTo>
                  <a:lnTo>
                    <a:pt x="36" y="157"/>
                  </a:lnTo>
                  <a:lnTo>
                    <a:pt x="32" y="154"/>
                  </a:lnTo>
                  <a:lnTo>
                    <a:pt x="23" y="147"/>
                  </a:lnTo>
                  <a:lnTo>
                    <a:pt x="14" y="138"/>
                  </a:lnTo>
                  <a:lnTo>
                    <a:pt x="6" y="125"/>
                  </a:lnTo>
                  <a:lnTo>
                    <a:pt x="1" y="109"/>
                  </a:lnTo>
                  <a:lnTo>
                    <a:pt x="0" y="88"/>
                  </a:lnTo>
                  <a:lnTo>
                    <a:pt x="7" y="65"/>
                  </a:lnTo>
                  <a:lnTo>
                    <a:pt x="22" y="37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Freeform 11"/>
            <p:cNvSpPr>
              <a:spLocks/>
            </p:cNvSpPr>
            <p:nvPr/>
          </p:nvSpPr>
          <p:spPr bwMode="auto">
            <a:xfrm>
              <a:off x="4881" y="3173"/>
              <a:ext cx="550" cy="394"/>
            </a:xfrm>
            <a:custGeom>
              <a:avLst/>
              <a:gdLst>
                <a:gd name="T0" fmla="*/ 21 w 550"/>
                <a:gd name="T1" fmla="*/ 33 h 394"/>
                <a:gd name="T2" fmla="*/ 32 w 550"/>
                <a:gd name="T3" fmla="*/ 20 h 394"/>
                <a:gd name="T4" fmla="*/ 44 w 550"/>
                <a:gd name="T5" fmla="*/ 10 h 394"/>
                <a:gd name="T6" fmla="*/ 59 w 550"/>
                <a:gd name="T7" fmla="*/ 4 h 394"/>
                <a:gd name="T8" fmla="*/ 75 w 550"/>
                <a:gd name="T9" fmla="*/ 0 h 394"/>
                <a:gd name="T10" fmla="*/ 91 w 550"/>
                <a:gd name="T11" fmla="*/ 0 h 394"/>
                <a:gd name="T12" fmla="*/ 109 w 550"/>
                <a:gd name="T13" fmla="*/ 0 h 394"/>
                <a:gd name="T14" fmla="*/ 126 w 550"/>
                <a:gd name="T15" fmla="*/ 4 h 394"/>
                <a:gd name="T16" fmla="*/ 145 w 550"/>
                <a:gd name="T17" fmla="*/ 8 h 394"/>
                <a:gd name="T18" fmla="*/ 165 w 550"/>
                <a:gd name="T19" fmla="*/ 14 h 394"/>
                <a:gd name="T20" fmla="*/ 182 w 550"/>
                <a:gd name="T21" fmla="*/ 22 h 394"/>
                <a:gd name="T22" fmla="*/ 201 w 550"/>
                <a:gd name="T23" fmla="*/ 29 h 394"/>
                <a:gd name="T24" fmla="*/ 219 w 550"/>
                <a:gd name="T25" fmla="*/ 36 h 394"/>
                <a:gd name="T26" fmla="*/ 235 w 550"/>
                <a:gd name="T27" fmla="*/ 44 h 394"/>
                <a:gd name="T28" fmla="*/ 251 w 550"/>
                <a:gd name="T29" fmla="*/ 51 h 394"/>
                <a:gd name="T30" fmla="*/ 266 w 550"/>
                <a:gd name="T31" fmla="*/ 57 h 394"/>
                <a:gd name="T32" fmla="*/ 279 w 550"/>
                <a:gd name="T33" fmla="*/ 61 h 394"/>
                <a:gd name="T34" fmla="*/ 292 w 550"/>
                <a:gd name="T35" fmla="*/ 66 h 394"/>
                <a:gd name="T36" fmla="*/ 307 w 550"/>
                <a:gd name="T37" fmla="*/ 70 h 394"/>
                <a:gd name="T38" fmla="*/ 324 w 550"/>
                <a:gd name="T39" fmla="*/ 76 h 394"/>
                <a:gd name="T40" fmla="*/ 342 w 550"/>
                <a:gd name="T41" fmla="*/ 82 h 394"/>
                <a:gd name="T42" fmla="*/ 360 w 550"/>
                <a:gd name="T43" fmla="*/ 88 h 394"/>
                <a:gd name="T44" fmla="*/ 379 w 550"/>
                <a:gd name="T45" fmla="*/ 96 h 394"/>
                <a:gd name="T46" fmla="*/ 399 w 550"/>
                <a:gd name="T47" fmla="*/ 105 h 394"/>
                <a:gd name="T48" fmla="*/ 418 w 550"/>
                <a:gd name="T49" fmla="*/ 117 h 394"/>
                <a:gd name="T50" fmla="*/ 437 w 550"/>
                <a:gd name="T51" fmla="*/ 130 h 394"/>
                <a:gd name="T52" fmla="*/ 457 w 550"/>
                <a:gd name="T53" fmla="*/ 145 h 394"/>
                <a:gd name="T54" fmla="*/ 476 w 550"/>
                <a:gd name="T55" fmla="*/ 162 h 394"/>
                <a:gd name="T56" fmla="*/ 493 w 550"/>
                <a:gd name="T57" fmla="*/ 183 h 394"/>
                <a:gd name="T58" fmla="*/ 508 w 550"/>
                <a:gd name="T59" fmla="*/ 206 h 394"/>
                <a:gd name="T60" fmla="*/ 523 w 550"/>
                <a:gd name="T61" fmla="*/ 231 h 394"/>
                <a:gd name="T62" fmla="*/ 536 w 550"/>
                <a:gd name="T63" fmla="*/ 261 h 394"/>
                <a:gd name="T64" fmla="*/ 546 w 550"/>
                <a:gd name="T65" fmla="*/ 293 h 394"/>
                <a:gd name="T66" fmla="*/ 550 w 550"/>
                <a:gd name="T67" fmla="*/ 324 h 394"/>
                <a:gd name="T68" fmla="*/ 546 w 550"/>
                <a:gd name="T69" fmla="*/ 349 h 394"/>
                <a:gd name="T70" fmla="*/ 533 w 550"/>
                <a:gd name="T71" fmla="*/ 369 h 394"/>
                <a:gd name="T72" fmla="*/ 512 w 550"/>
                <a:gd name="T73" fmla="*/ 382 h 394"/>
                <a:gd name="T74" fmla="*/ 486 w 550"/>
                <a:gd name="T75" fmla="*/ 391 h 394"/>
                <a:gd name="T76" fmla="*/ 454 w 550"/>
                <a:gd name="T77" fmla="*/ 394 h 394"/>
                <a:gd name="T78" fmla="*/ 417 w 550"/>
                <a:gd name="T79" fmla="*/ 391 h 394"/>
                <a:gd name="T80" fmla="*/ 376 w 550"/>
                <a:gd name="T81" fmla="*/ 384 h 394"/>
                <a:gd name="T82" fmla="*/ 333 w 550"/>
                <a:gd name="T83" fmla="*/ 371 h 394"/>
                <a:gd name="T84" fmla="*/ 289 w 550"/>
                <a:gd name="T85" fmla="*/ 353 h 394"/>
                <a:gd name="T86" fmla="*/ 244 w 550"/>
                <a:gd name="T87" fmla="*/ 331 h 394"/>
                <a:gd name="T88" fmla="*/ 198 w 550"/>
                <a:gd name="T89" fmla="*/ 303 h 394"/>
                <a:gd name="T90" fmla="*/ 154 w 550"/>
                <a:gd name="T91" fmla="*/ 272 h 394"/>
                <a:gd name="T92" fmla="*/ 113 w 550"/>
                <a:gd name="T93" fmla="*/ 236 h 394"/>
                <a:gd name="T94" fmla="*/ 74 w 550"/>
                <a:gd name="T95" fmla="*/ 195 h 394"/>
                <a:gd name="T96" fmla="*/ 38 w 550"/>
                <a:gd name="T97" fmla="*/ 151 h 394"/>
                <a:gd name="T98" fmla="*/ 38 w 550"/>
                <a:gd name="T99" fmla="*/ 151 h 394"/>
                <a:gd name="T100" fmla="*/ 37 w 550"/>
                <a:gd name="T101" fmla="*/ 149 h 394"/>
                <a:gd name="T102" fmla="*/ 35 w 550"/>
                <a:gd name="T103" fmla="*/ 149 h 394"/>
                <a:gd name="T104" fmla="*/ 34 w 550"/>
                <a:gd name="T105" fmla="*/ 148 h 394"/>
                <a:gd name="T106" fmla="*/ 28 w 550"/>
                <a:gd name="T107" fmla="*/ 145 h 394"/>
                <a:gd name="T108" fmla="*/ 21 w 550"/>
                <a:gd name="T109" fmla="*/ 137 h 394"/>
                <a:gd name="T110" fmla="*/ 13 w 550"/>
                <a:gd name="T111" fmla="*/ 129 h 394"/>
                <a:gd name="T112" fmla="*/ 6 w 550"/>
                <a:gd name="T113" fmla="*/ 117 h 394"/>
                <a:gd name="T114" fmla="*/ 0 w 550"/>
                <a:gd name="T115" fmla="*/ 101 h 394"/>
                <a:gd name="T116" fmla="*/ 0 w 550"/>
                <a:gd name="T117" fmla="*/ 82 h 394"/>
                <a:gd name="T118" fmla="*/ 6 w 550"/>
                <a:gd name="T119" fmla="*/ 60 h 394"/>
                <a:gd name="T120" fmla="*/ 21 w 550"/>
                <a:gd name="T121" fmla="*/ 33 h 3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50" h="394">
                  <a:moveTo>
                    <a:pt x="21" y="33"/>
                  </a:moveTo>
                  <a:lnTo>
                    <a:pt x="32" y="20"/>
                  </a:lnTo>
                  <a:lnTo>
                    <a:pt x="44" y="10"/>
                  </a:lnTo>
                  <a:lnTo>
                    <a:pt x="59" y="4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09" y="0"/>
                  </a:lnTo>
                  <a:lnTo>
                    <a:pt x="126" y="4"/>
                  </a:lnTo>
                  <a:lnTo>
                    <a:pt x="145" y="8"/>
                  </a:lnTo>
                  <a:lnTo>
                    <a:pt x="165" y="14"/>
                  </a:lnTo>
                  <a:lnTo>
                    <a:pt x="182" y="22"/>
                  </a:lnTo>
                  <a:lnTo>
                    <a:pt x="201" y="29"/>
                  </a:lnTo>
                  <a:lnTo>
                    <a:pt x="219" y="36"/>
                  </a:lnTo>
                  <a:lnTo>
                    <a:pt x="235" y="44"/>
                  </a:lnTo>
                  <a:lnTo>
                    <a:pt x="251" y="51"/>
                  </a:lnTo>
                  <a:lnTo>
                    <a:pt x="266" y="57"/>
                  </a:lnTo>
                  <a:lnTo>
                    <a:pt x="279" y="61"/>
                  </a:lnTo>
                  <a:lnTo>
                    <a:pt x="292" y="66"/>
                  </a:lnTo>
                  <a:lnTo>
                    <a:pt x="307" y="70"/>
                  </a:lnTo>
                  <a:lnTo>
                    <a:pt x="324" y="76"/>
                  </a:lnTo>
                  <a:lnTo>
                    <a:pt x="342" y="82"/>
                  </a:lnTo>
                  <a:lnTo>
                    <a:pt x="360" y="88"/>
                  </a:lnTo>
                  <a:lnTo>
                    <a:pt x="379" y="96"/>
                  </a:lnTo>
                  <a:lnTo>
                    <a:pt x="399" y="105"/>
                  </a:lnTo>
                  <a:lnTo>
                    <a:pt x="418" y="117"/>
                  </a:lnTo>
                  <a:lnTo>
                    <a:pt x="437" y="130"/>
                  </a:lnTo>
                  <a:lnTo>
                    <a:pt x="457" y="145"/>
                  </a:lnTo>
                  <a:lnTo>
                    <a:pt x="476" y="162"/>
                  </a:lnTo>
                  <a:lnTo>
                    <a:pt x="493" y="183"/>
                  </a:lnTo>
                  <a:lnTo>
                    <a:pt x="508" y="206"/>
                  </a:lnTo>
                  <a:lnTo>
                    <a:pt x="523" y="231"/>
                  </a:lnTo>
                  <a:lnTo>
                    <a:pt x="536" y="261"/>
                  </a:lnTo>
                  <a:lnTo>
                    <a:pt x="546" y="293"/>
                  </a:lnTo>
                  <a:lnTo>
                    <a:pt x="550" y="324"/>
                  </a:lnTo>
                  <a:lnTo>
                    <a:pt x="546" y="349"/>
                  </a:lnTo>
                  <a:lnTo>
                    <a:pt x="533" y="369"/>
                  </a:lnTo>
                  <a:lnTo>
                    <a:pt x="512" y="382"/>
                  </a:lnTo>
                  <a:lnTo>
                    <a:pt x="486" y="391"/>
                  </a:lnTo>
                  <a:lnTo>
                    <a:pt x="454" y="394"/>
                  </a:lnTo>
                  <a:lnTo>
                    <a:pt x="417" y="391"/>
                  </a:lnTo>
                  <a:lnTo>
                    <a:pt x="376" y="384"/>
                  </a:lnTo>
                  <a:lnTo>
                    <a:pt x="333" y="371"/>
                  </a:lnTo>
                  <a:lnTo>
                    <a:pt x="289" y="353"/>
                  </a:lnTo>
                  <a:lnTo>
                    <a:pt x="244" y="331"/>
                  </a:lnTo>
                  <a:lnTo>
                    <a:pt x="198" y="303"/>
                  </a:lnTo>
                  <a:lnTo>
                    <a:pt x="154" y="272"/>
                  </a:lnTo>
                  <a:lnTo>
                    <a:pt x="113" y="236"/>
                  </a:lnTo>
                  <a:lnTo>
                    <a:pt x="74" y="195"/>
                  </a:lnTo>
                  <a:lnTo>
                    <a:pt x="38" y="151"/>
                  </a:lnTo>
                  <a:lnTo>
                    <a:pt x="37" y="149"/>
                  </a:lnTo>
                  <a:lnTo>
                    <a:pt x="35" y="149"/>
                  </a:lnTo>
                  <a:lnTo>
                    <a:pt x="34" y="148"/>
                  </a:lnTo>
                  <a:lnTo>
                    <a:pt x="28" y="145"/>
                  </a:lnTo>
                  <a:lnTo>
                    <a:pt x="21" y="137"/>
                  </a:lnTo>
                  <a:lnTo>
                    <a:pt x="13" y="129"/>
                  </a:lnTo>
                  <a:lnTo>
                    <a:pt x="6" y="117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6" y="6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Freeform 12"/>
            <p:cNvSpPr>
              <a:spLocks/>
            </p:cNvSpPr>
            <p:nvPr/>
          </p:nvSpPr>
          <p:spPr bwMode="auto">
            <a:xfrm>
              <a:off x="4906" y="3190"/>
              <a:ext cx="512" cy="367"/>
            </a:xfrm>
            <a:custGeom>
              <a:avLst/>
              <a:gdLst>
                <a:gd name="T0" fmla="*/ 35 w 512"/>
                <a:gd name="T1" fmla="*/ 141 h 367"/>
                <a:gd name="T2" fmla="*/ 32 w 512"/>
                <a:gd name="T3" fmla="*/ 140 h 367"/>
                <a:gd name="T4" fmla="*/ 25 w 512"/>
                <a:gd name="T5" fmla="*/ 135 h 367"/>
                <a:gd name="T6" fmla="*/ 16 w 512"/>
                <a:gd name="T7" fmla="*/ 128 h 367"/>
                <a:gd name="T8" fmla="*/ 7 w 512"/>
                <a:gd name="T9" fmla="*/ 116 h 367"/>
                <a:gd name="T10" fmla="*/ 2 w 512"/>
                <a:gd name="T11" fmla="*/ 101 h 367"/>
                <a:gd name="T12" fmla="*/ 0 w 512"/>
                <a:gd name="T13" fmla="*/ 82 h 367"/>
                <a:gd name="T14" fmla="*/ 5 w 512"/>
                <a:gd name="T15" fmla="*/ 59 h 367"/>
                <a:gd name="T16" fmla="*/ 19 w 512"/>
                <a:gd name="T17" fmla="*/ 32 h 367"/>
                <a:gd name="T18" fmla="*/ 29 w 512"/>
                <a:gd name="T19" fmla="*/ 19 h 367"/>
                <a:gd name="T20" fmla="*/ 43 w 512"/>
                <a:gd name="T21" fmla="*/ 10 h 367"/>
                <a:gd name="T22" fmla="*/ 56 w 512"/>
                <a:gd name="T23" fmla="*/ 5 h 367"/>
                <a:gd name="T24" fmla="*/ 71 w 512"/>
                <a:gd name="T25" fmla="*/ 0 h 367"/>
                <a:gd name="T26" fmla="*/ 87 w 512"/>
                <a:gd name="T27" fmla="*/ 0 h 367"/>
                <a:gd name="T28" fmla="*/ 103 w 512"/>
                <a:gd name="T29" fmla="*/ 2 h 367"/>
                <a:gd name="T30" fmla="*/ 120 w 512"/>
                <a:gd name="T31" fmla="*/ 5 h 367"/>
                <a:gd name="T32" fmla="*/ 138 w 512"/>
                <a:gd name="T33" fmla="*/ 9 h 367"/>
                <a:gd name="T34" fmla="*/ 156 w 512"/>
                <a:gd name="T35" fmla="*/ 15 h 367"/>
                <a:gd name="T36" fmla="*/ 173 w 512"/>
                <a:gd name="T37" fmla="*/ 21 h 367"/>
                <a:gd name="T38" fmla="*/ 189 w 512"/>
                <a:gd name="T39" fmla="*/ 28 h 367"/>
                <a:gd name="T40" fmla="*/ 206 w 512"/>
                <a:gd name="T41" fmla="*/ 35 h 367"/>
                <a:gd name="T42" fmla="*/ 222 w 512"/>
                <a:gd name="T43" fmla="*/ 43 h 367"/>
                <a:gd name="T44" fmla="*/ 236 w 512"/>
                <a:gd name="T45" fmla="*/ 49 h 367"/>
                <a:gd name="T46" fmla="*/ 251 w 512"/>
                <a:gd name="T47" fmla="*/ 54 h 367"/>
                <a:gd name="T48" fmla="*/ 263 w 512"/>
                <a:gd name="T49" fmla="*/ 59 h 367"/>
                <a:gd name="T50" fmla="*/ 276 w 512"/>
                <a:gd name="T51" fmla="*/ 63 h 367"/>
                <a:gd name="T52" fmla="*/ 289 w 512"/>
                <a:gd name="T53" fmla="*/ 68 h 367"/>
                <a:gd name="T54" fmla="*/ 305 w 512"/>
                <a:gd name="T55" fmla="*/ 72 h 367"/>
                <a:gd name="T56" fmla="*/ 321 w 512"/>
                <a:gd name="T57" fmla="*/ 78 h 367"/>
                <a:gd name="T58" fmla="*/ 338 w 512"/>
                <a:gd name="T59" fmla="*/ 84 h 367"/>
                <a:gd name="T60" fmla="*/ 355 w 512"/>
                <a:gd name="T61" fmla="*/ 91 h 367"/>
                <a:gd name="T62" fmla="*/ 373 w 512"/>
                <a:gd name="T63" fmla="*/ 100 h 367"/>
                <a:gd name="T64" fmla="*/ 392 w 512"/>
                <a:gd name="T65" fmla="*/ 110 h 367"/>
                <a:gd name="T66" fmla="*/ 409 w 512"/>
                <a:gd name="T67" fmla="*/ 123 h 367"/>
                <a:gd name="T68" fmla="*/ 426 w 512"/>
                <a:gd name="T69" fmla="*/ 137 h 367"/>
                <a:gd name="T70" fmla="*/ 443 w 512"/>
                <a:gd name="T71" fmla="*/ 154 h 367"/>
                <a:gd name="T72" fmla="*/ 458 w 512"/>
                <a:gd name="T73" fmla="*/ 172 h 367"/>
                <a:gd name="T74" fmla="*/ 473 w 512"/>
                <a:gd name="T75" fmla="*/ 194 h 367"/>
                <a:gd name="T76" fmla="*/ 486 w 512"/>
                <a:gd name="T77" fmla="*/ 219 h 367"/>
                <a:gd name="T78" fmla="*/ 498 w 512"/>
                <a:gd name="T79" fmla="*/ 245 h 367"/>
                <a:gd name="T80" fmla="*/ 508 w 512"/>
                <a:gd name="T81" fmla="*/ 276 h 367"/>
                <a:gd name="T82" fmla="*/ 512 w 512"/>
                <a:gd name="T83" fmla="*/ 305 h 367"/>
                <a:gd name="T84" fmla="*/ 508 w 512"/>
                <a:gd name="T85" fmla="*/ 329 h 367"/>
                <a:gd name="T86" fmla="*/ 496 w 512"/>
                <a:gd name="T87" fmla="*/ 346 h 367"/>
                <a:gd name="T88" fmla="*/ 478 w 512"/>
                <a:gd name="T89" fmla="*/ 358 h 367"/>
                <a:gd name="T90" fmla="*/ 454 w 512"/>
                <a:gd name="T91" fmla="*/ 365 h 367"/>
                <a:gd name="T92" fmla="*/ 424 w 512"/>
                <a:gd name="T93" fmla="*/ 367 h 367"/>
                <a:gd name="T94" fmla="*/ 392 w 512"/>
                <a:gd name="T95" fmla="*/ 362 h 367"/>
                <a:gd name="T96" fmla="*/ 355 w 512"/>
                <a:gd name="T97" fmla="*/ 355 h 367"/>
                <a:gd name="T98" fmla="*/ 316 w 512"/>
                <a:gd name="T99" fmla="*/ 342 h 367"/>
                <a:gd name="T100" fmla="*/ 275 w 512"/>
                <a:gd name="T101" fmla="*/ 324 h 367"/>
                <a:gd name="T102" fmla="*/ 232 w 512"/>
                <a:gd name="T103" fmla="*/ 304 h 367"/>
                <a:gd name="T104" fmla="*/ 189 w 512"/>
                <a:gd name="T105" fmla="*/ 279 h 367"/>
                <a:gd name="T106" fmla="*/ 148 w 512"/>
                <a:gd name="T107" fmla="*/ 250 h 367"/>
                <a:gd name="T108" fmla="*/ 109 w 512"/>
                <a:gd name="T109" fmla="*/ 217 h 367"/>
                <a:gd name="T110" fmla="*/ 71 w 512"/>
                <a:gd name="T111" fmla="*/ 181 h 367"/>
                <a:gd name="T112" fmla="*/ 35 w 512"/>
                <a:gd name="T113" fmla="*/ 141 h 36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12" h="367">
                  <a:moveTo>
                    <a:pt x="35" y="141"/>
                  </a:moveTo>
                  <a:lnTo>
                    <a:pt x="32" y="140"/>
                  </a:lnTo>
                  <a:lnTo>
                    <a:pt x="25" y="135"/>
                  </a:lnTo>
                  <a:lnTo>
                    <a:pt x="16" y="128"/>
                  </a:lnTo>
                  <a:lnTo>
                    <a:pt x="7" y="116"/>
                  </a:lnTo>
                  <a:lnTo>
                    <a:pt x="2" y="101"/>
                  </a:lnTo>
                  <a:lnTo>
                    <a:pt x="0" y="82"/>
                  </a:lnTo>
                  <a:lnTo>
                    <a:pt x="5" y="59"/>
                  </a:lnTo>
                  <a:lnTo>
                    <a:pt x="19" y="32"/>
                  </a:lnTo>
                  <a:lnTo>
                    <a:pt x="29" y="19"/>
                  </a:lnTo>
                  <a:lnTo>
                    <a:pt x="43" y="10"/>
                  </a:lnTo>
                  <a:lnTo>
                    <a:pt x="56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103" y="2"/>
                  </a:lnTo>
                  <a:lnTo>
                    <a:pt x="120" y="5"/>
                  </a:lnTo>
                  <a:lnTo>
                    <a:pt x="138" y="9"/>
                  </a:lnTo>
                  <a:lnTo>
                    <a:pt x="156" y="15"/>
                  </a:lnTo>
                  <a:lnTo>
                    <a:pt x="173" y="21"/>
                  </a:lnTo>
                  <a:lnTo>
                    <a:pt x="189" y="28"/>
                  </a:lnTo>
                  <a:lnTo>
                    <a:pt x="206" y="35"/>
                  </a:lnTo>
                  <a:lnTo>
                    <a:pt x="222" y="43"/>
                  </a:lnTo>
                  <a:lnTo>
                    <a:pt x="236" y="49"/>
                  </a:lnTo>
                  <a:lnTo>
                    <a:pt x="251" y="54"/>
                  </a:lnTo>
                  <a:lnTo>
                    <a:pt x="263" y="59"/>
                  </a:lnTo>
                  <a:lnTo>
                    <a:pt x="276" y="63"/>
                  </a:lnTo>
                  <a:lnTo>
                    <a:pt x="289" y="68"/>
                  </a:lnTo>
                  <a:lnTo>
                    <a:pt x="305" y="72"/>
                  </a:lnTo>
                  <a:lnTo>
                    <a:pt x="321" y="78"/>
                  </a:lnTo>
                  <a:lnTo>
                    <a:pt x="338" y="84"/>
                  </a:lnTo>
                  <a:lnTo>
                    <a:pt x="355" y="91"/>
                  </a:lnTo>
                  <a:lnTo>
                    <a:pt x="373" y="100"/>
                  </a:lnTo>
                  <a:lnTo>
                    <a:pt x="392" y="110"/>
                  </a:lnTo>
                  <a:lnTo>
                    <a:pt x="409" y="123"/>
                  </a:lnTo>
                  <a:lnTo>
                    <a:pt x="426" y="137"/>
                  </a:lnTo>
                  <a:lnTo>
                    <a:pt x="443" y="154"/>
                  </a:lnTo>
                  <a:lnTo>
                    <a:pt x="458" y="172"/>
                  </a:lnTo>
                  <a:lnTo>
                    <a:pt x="473" y="194"/>
                  </a:lnTo>
                  <a:lnTo>
                    <a:pt x="486" y="219"/>
                  </a:lnTo>
                  <a:lnTo>
                    <a:pt x="498" y="245"/>
                  </a:lnTo>
                  <a:lnTo>
                    <a:pt x="508" y="276"/>
                  </a:lnTo>
                  <a:lnTo>
                    <a:pt x="512" y="305"/>
                  </a:lnTo>
                  <a:lnTo>
                    <a:pt x="508" y="329"/>
                  </a:lnTo>
                  <a:lnTo>
                    <a:pt x="496" y="346"/>
                  </a:lnTo>
                  <a:lnTo>
                    <a:pt x="478" y="358"/>
                  </a:lnTo>
                  <a:lnTo>
                    <a:pt x="454" y="365"/>
                  </a:lnTo>
                  <a:lnTo>
                    <a:pt x="424" y="367"/>
                  </a:lnTo>
                  <a:lnTo>
                    <a:pt x="392" y="362"/>
                  </a:lnTo>
                  <a:lnTo>
                    <a:pt x="355" y="355"/>
                  </a:lnTo>
                  <a:lnTo>
                    <a:pt x="316" y="342"/>
                  </a:lnTo>
                  <a:lnTo>
                    <a:pt x="275" y="324"/>
                  </a:lnTo>
                  <a:lnTo>
                    <a:pt x="232" y="304"/>
                  </a:lnTo>
                  <a:lnTo>
                    <a:pt x="189" y="279"/>
                  </a:lnTo>
                  <a:lnTo>
                    <a:pt x="148" y="250"/>
                  </a:lnTo>
                  <a:lnTo>
                    <a:pt x="109" y="217"/>
                  </a:lnTo>
                  <a:lnTo>
                    <a:pt x="71" y="181"/>
                  </a:lnTo>
                  <a:lnTo>
                    <a:pt x="35" y="141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Freeform 13"/>
            <p:cNvSpPr>
              <a:spLocks/>
            </p:cNvSpPr>
            <p:nvPr/>
          </p:nvSpPr>
          <p:spPr bwMode="auto">
            <a:xfrm>
              <a:off x="5587" y="2662"/>
              <a:ext cx="1351" cy="1251"/>
            </a:xfrm>
            <a:custGeom>
              <a:avLst/>
              <a:gdLst>
                <a:gd name="T0" fmla="*/ 45 w 1351"/>
                <a:gd name="T1" fmla="*/ 160 h 1251"/>
                <a:gd name="T2" fmla="*/ 51 w 1351"/>
                <a:gd name="T3" fmla="*/ 147 h 1251"/>
                <a:gd name="T4" fmla="*/ 67 w 1351"/>
                <a:gd name="T5" fmla="*/ 126 h 1251"/>
                <a:gd name="T6" fmla="*/ 91 w 1351"/>
                <a:gd name="T7" fmla="*/ 101 h 1251"/>
                <a:gd name="T8" fmla="*/ 125 w 1351"/>
                <a:gd name="T9" fmla="*/ 75 h 1251"/>
                <a:gd name="T10" fmla="*/ 169 w 1351"/>
                <a:gd name="T11" fmla="*/ 53 h 1251"/>
                <a:gd name="T12" fmla="*/ 224 w 1351"/>
                <a:gd name="T13" fmla="*/ 37 h 1251"/>
                <a:gd name="T14" fmla="*/ 293 w 1351"/>
                <a:gd name="T15" fmla="*/ 34 h 1251"/>
                <a:gd name="T16" fmla="*/ 365 w 1351"/>
                <a:gd name="T17" fmla="*/ 41 h 1251"/>
                <a:gd name="T18" fmla="*/ 427 w 1351"/>
                <a:gd name="T19" fmla="*/ 47 h 1251"/>
                <a:gd name="T20" fmla="*/ 481 w 1351"/>
                <a:gd name="T21" fmla="*/ 51 h 1251"/>
                <a:gd name="T22" fmla="*/ 528 w 1351"/>
                <a:gd name="T23" fmla="*/ 50 h 1251"/>
                <a:gd name="T24" fmla="*/ 572 w 1351"/>
                <a:gd name="T25" fmla="*/ 47 h 1251"/>
                <a:gd name="T26" fmla="*/ 615 w 1351"/>
                <a:gd name="T27" fmla="*/ 40 h 1251"/>
                <a:gd name="T28" fmla="*/ 659 w 1351"/>
                <a:gd name="T29" fmla="*/ 29 h 1251"/>
                <a:gd name="T30" fmla="*/ 707 w 1351"/>
                <a:gd name="T31" fmla="*/ 16 h 1251"/>
                <a:gd name="T32" fmla="*/ 761 w 1351"/>
                <a:gd name="T33" fmla="*/ 2 h 1251"/>
                <a:gd name="T34" fmla="*/ 835 w 1351"/>
                <a:gd name="T35" fmla="*/ 3 h 1251"/>
                <a:gd name="T36" fmla="*/ 921 w 1351"/>
                <a:gd name="T37" fmla="*/ 19 h 1251"/>
                <a:gd name="T38" fmla="*/ 1015 w 1351"/>
                <a:gd name="T39" fmla="*/ 49 h 1251"/>
                <a:gd name="T40" fmla="*/ 1111 w 1351"/>
                <a:gd name="T41" fmla="*/ 88 h 1251"/>
                <a:gd name="T42" fmla="*/ 1197 w 1351"/>
                <a:gd name="T43" fmla="*/ 135 h 1251"/>
                <a:gd name="T44" fmla="*/ 1271 w 1351"/>
                <a:gd name="T45" fmla="*/ 186 h 1251"/>
                <a:gd name="T46" fmla="*/ 1323 w 1351"/>
                <a:gd name="T47" fmla="*/ 239 h 1251"/>
                <a:gd name="T48" fmla="*/ 1348 w 1351"/>
                <a:gd name="T49" fmla="*/ 298 h 1251"/>
                <a:gd name="T50" fmla="*/ 1348 w 1351"/>
                <a:gd name="T51" fmla="*/ 390 h 1251"/>
                <a:gd name="T52" fmla="*/ 1323 w 1351"/>
                <a:gd name="T53" fmla="*/ 514 h 1251"/>
                <a:gd name="T54" fmla="*/ 1272 w 1351"/>
                <a:gd name="T55" fmla="*/ 654 h 1251"/>
                <a:gd name="T56" fmla="*/ 1194 w 1351"/>
                <a:gd name="T57" fmla="*/ 805 h 1251"/>
                <a:gd name="T58" fmla="*/ 1092 w 1351"/>
                <a:gd name="T59" fmla="*/ 954 h 1251"/>
                <a:gd name="T60" fmla="*/ 961 w 1351"/>
                <a:gd name="T61" fmla="*/ 1088 h 1251"/>
                <a:gd name="T62" fmla="*/ 804 w 1351"/>
                <a:gd name="T63" fmla="*/ 1200 h 1251"/>
                <a:gd name="T64" fmla="*/ 714 w 1351"/>
                <a:gd name="T65" fmla="*/ 1244 h 1251"/>
                <a:gd name="T66" fmla="*/ 703 w 1351"/>
                <a:gd name="T67" fmla="*/ 1247 h 1251"/>
                <a:gd name="T68" fmla="*/ 679 w 1351"/>
                <a:gd name="T69" fmla="*/ 1250 h 1251"/>
                <a:gd name="T70" fmla="*/ 646 w 1351"/>
                <a:gd name="T71" fmla="*/ 1251 h 1251"/>
                <a:gd name="T72" fmla="*/ 602 w 1351"/>
                <a:gd name="T73" fmla="*/ 1248 h 1251"/>
                <a:gd name="T74" fmla="*/ 549 w 1351"/>
                <a:gd name="T75" fmla="*/ 1240 h 1251"/>
                <a:gd name="T76" fmla="*/ 489 w 1351"/>
                <a:gd name="T77" fmla="*/ 1220 h 1251"/>
                <a:gd name="T78" fmla="*/ 420 w 1351"/>
                <a:gd name="T79" fmla="*/ 1190 h 1251"/>
                <a:gd name="T80" fmla="*/ 346 w 1351"/>
                <a:gd name="T81" fmla="*/ 1147 h 1251"/>
                <a:gd name="T82" fmla="*/ 279 w 1351"/>
                <a:gd name="T83" fmla="*/ 1100 h 1251"/>
                <a:gd name="T84" fmla="*/ 220 w 1351"/>
                <a:gd name="T85" fmla="*/ 1052 h 1251"/>
                <a:gd name="T86" fmla="*/ 172 w 1351"/>
                <a:gd name="T87" fmla="*/ 1000 h 1251"/>
                <a:gd name="T88" fmla="*/ 132 w 1351"/>
                <a:gd name="T89" fmla="*/ 945 h 1251"/>
                <a:gd name="T90" fmla="*/ 106 w 1351"/>
                <a:gd name="T91" fmla="*/ 885 h 1251"/>
                <a:gd name="T92" fmla="*/ 91 w 1351"/>
                <a:gd name="T93" fmla="*/ 819 h 1251"/>
                <a:gd name="T94" fmla="*/ 91 w 1351"/>
                <a:gd name="T95" fmla="*/ 748 h 1251"/>
                <a:gd name="T96" fmla="*/ 98 w 1351"/>
                <a:gd name="T97" fmla="*/ 640 h 1251"/>
                <a:gd name="T98" fmla="*/ 59 w 1351"/>
                <a:gd name="T99" fmla="*/ 522 h 1251"/>
                <a:gd name="T100" fmla="*/ 10 w 1351"/>
                <a:gd name="T101" fmla="*/ 408 h 1251"/>
                <a:gd name="T102" fmla="*/ 9 w 1351"/>
                <a:gd name="T103" fmla="*/ 260 h 12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51" h="1251">
                  <a:moveTo>
                    <a:pt x="44" y="162"/>
                  </a:moveTo>
                  <a:lnTo>
                    <a:pt x="45" y="160"/>
                  </a:lnTo>
                  <a:lnTo>
                    <a:pt x="47" y="156"/>
                  </a:lnTo>
                  <a:lnTo>
                    <a:pt x="51" y="147"/>
                  </a:lnTo>
                  <a:lnTo>
                    <a:pt x="59" y="138"/>
                  </a:lnTo>
                  <a:lnTo>
                    <a:pt x="67" y="126"/>
                  </a:lnTo>
                  <a:lnTo>
                    <a:pt x="78" y="115"/>
                  </a:lnTo>
                  <a:lnTo>
                    <a:pt x="91" y="101"/>
                  </a:lnTo>
                  <a:lnTo>
                    <a:pt x="107" y="88"/>
                  </a:lnTo>
                  <a:lnTo>
                    <a:pt x="125" y="75"/>
                  </a:lnTo>
                  <a:lnTo>
                    <a:pt x="145" y="63"/>
                  </a:lnTo>
                  <a:lnTo>
                    <a:pt x="169" y="53"/>
                  </a:lnTo>
                  <a:lnTo>
                    <a:pt x="195" y="44"/>
                  </a:lnTo>
                  <a:lnTo>
                    <a:pt x="224" y="37"/>
                  </a:lnTo>
                  <a:lnTo>
                    <a:pt x="257" y="34"/>
                  </a:lnTo>
                  <a:lnTo>
                    <a:pt x="293" y="34"/>
                  </a:lnTo>
                  <a:lnTo>
                    <a:pt x="332" y="37"/>
                  </a:lnTo>
                  <a:lnTo>
                    <a:pt x="365" y="41"/>
                  </a:lnTo>
                  <a:lnTo>
                    <a:pt x="398" y="46"/>
                  </a:lnTo>
                  <a:lnTo>
                    <a:pt x="427" y="47"/>
                  </a:lnTo>
                  <a:lnTo>
                    <a:pt x="455" y="50"/>
                  </a:lnTo>
                  <a:lnTo>
                    <a:pt x="481" y="51"/>
                  </a:lnTo>
                  <a:lnTo>
                    <a:pt x="505" y="51"/>
                  </a:lnTo>
                  <a:lnTo>
                    <a:pt x="528" y="50"/>
                  </a:lnTo>
                  <a:lnTo>
                    <a:pt x="550" y="49"/>
                  </a:lnTo>
                  <a:lnTo>
                    <a:pt x="572" y="47"/>
                  </a:lnTo>
                  <a:lnTo>
                    <a:pt x="594" y="44"/>
                  </a:lnTo>
                  <a:lnTo>
                    <a:pt x="615" y="40"/>
                  </a:lnTo>
                  <a:lnTo>
                    <a:pt x="637" y="35"/>
                  </a:lnTo>
                  <a:lnTo>
                    <a:pt x="659" y="29"/>
                  </a:lnTo>
                  <a:lnTo>
                    <a:pt x="682" y="22"/>
                  </a:lnTo>
                  <a:lnTo>
                    <a:pt x="707" y="16"/>
                  </a:lnTo>
                  <a:lnTo>
                    <a:pt x="732" y="7"/>
                  </a:lnTo>
                  <a:lnTo>
                    <a:pt x="761" y="2"/>
                  </a:lnTo>
                  <a:lnTo>
                    <a:pt x="795" y="0"/>
                  </a:lnTo>
                  <a:lnTo>
                    <a:pt x="835" y="3"/>
                  </a:lnTo>
                  <a:lnTo>
                    <a:pt x="877" y="9"/>
                  </a:lnTo>
                  <a:lnTo>
                    <a:pt x="921" y="19"/>
                  </a:lnTo>
                  <a:lnTo>
                    <a:pt x="968" y="32"/>
                  </a:lnTo>
                  <a:lnTo>
                    <a:pt x="1015" y="49"/>
                  </a:lnTo>
                  <a:lnTo>
                    <a:pt x="1064" y="68"/>
                  </a:lnTo>
                  <a:lnTo>
                    <a:pt x="1111" y="88"/>
                  </a:lnTo>
                  <a:lnTo>
                    <a:pt x="1155" y="110"/>
                  </a:lnTo>
                  <a:lnTo>
                    <a:pt x="1197" y="135"/>
                  </a:lnTo>
                  <a:lnTo>
                    <a:pt x="1235" y="160"/>
                  </a:lnTo>
                  <a:lnTo>
                    <a:pt x="1271" y="186"/>
                  </a:lnTo>
                  <a:lnTo>
                    <a:pt x="1300" y="213"/>
                  </a:lnTo>
                  <a:lnTo>
                    <a:pt x="1323" y="239"/>
                  </a:lnTo>
                  <a:lnTo>
                    <a:pt x="1340" y="266"/>
                  </a:lnTo>
                  <a:lnTo>
                    <a:pt x="1348" y="298"/>
                  </a:lnTo>
                  <a:lnTo>
                    <a:pt x="1351" y="339"/>
                  </a:lnTo>
                  <a:lnTo>
                    <a:pt x="1348" y="390"/>
                  </a:lnTo>
                  <a:lnTo>
                    <a:pt x="1340" y="449"/>
                  </a:lnTo>
                  <a:lnTo>
                    <a:pt x="1323" y="514"/>
                  </a:lnTo>
                  <a:lnTo>
                    <a:pt x="1300" y="582"/>
                  </a:lnTo>
                  <a:lnTo>
                    <a:pt x="1272" y="654"/>
                  </a:lnTo>
                  <a:lnTo>
                    <a:pt x="1237" y="729"/>
                  </a:lnTo>
                  <a:lnTo>
                    <a:pt x="1194" y="805"/>
                  </a:lnTo>
                  <a:lnTo>
                    <a:pt x="1146" y="880"/>
                  </a:lnTo>
                  <a:lnTo>
                    <a:pt x="1092" y="954"/>
                  </a:lnTo>
                  <a:lnTo>
                    <a:pt x="1030" y="1022"/>
                  </a:lnTo>
                  <a:lnTo>
                    <a:pt x="961" y="1088"/>
                  </a:lnTo>
                  <a:lnTo>
                    <a:pt x="886" y="1149"/>
                  </a:lnTo>
                  <a:lnTo>
                    <a:pt x="804" y="1200"/>
                  </a:lnTo>
                  <a:lnTo>
                    <a:pt x="716" y="1244"/>
                  </a:lnTo>
                  <a:lnTo>
                    <a:pt x="714" y="1244"/>
                  </a:lnTo>
                  <a:lnTo>
                    <a:pt x="710" y="1245"/>
                  </a:lnTo>
                  <a:lnTo>
                    <a:pt x="703" y="1247"/>
                  </a:lnTo>
                  <a:lnTo>
                    <a:pt x="692" y="1248"/>
                  </a:lnTo>
                  <a:lnTo>
                    <a:pt x="679" y="1250"/>
                  </a:lnTo>
                  <a:lnTo>
                    <a:pt x="663" y="1251"/>
                  </a:lnTo>
                  <a:lnTo>
                    <a:pt x="646" y="1251"/>
                  </a:lnTo>
                  <a:lnTo>
                    <a:pt x="625" y="1251"/>
                  </a:lnTo>
                  <a:lnTo>
                    <a:pt x="602" y="1248"/>
                  </a:lnTo>
                  <a:lnTo>
                    <a:pt x="577" y="1245"/>
                  </a:lnTo>
                  <a:lnTo>
                    <a:pt x="549" y="1240"/>
                  </a:lnTo>
                  <a:lnTo>
                    <a:pt x="519" y="1231"/>
                  </a:lnTo>
                  <a:lnTo>
                    <a:pt x="489" y="1220"/>
                  </a:lnTo>
                  <a:lnTo>
                    <a:pt x="455" y="1206"/>
                  </a:lnTo>
                  <a:lnTo>
                    <a:pt x="420" y="1190"/>
                  </a:lnTo>
                  <a:lnTo>
                    <a:pt x="383" y="1169"/>
                  </a:lnTo>
                  <a:lnTo>
                    <a:pt x="346" y="1147"/>
                  </a:lnTo>
                  <a:lnTo>
                    <a:pt x="312" y="1124"/>
                  </a:lnTo>
                  <a:lnTo>
                    <a:pt x="279" y="1100"/>
                  </a:lnTo>
                  <a:lnTo>
                    <a:pt x="248" y="1077"/>
                  </a:lnTo>
                  <a:lnTo>
                    <a:pt x="220" y="1052"/>
                  </a:lnTo>
                  <a:lnTo>
                    <a:pt x="195" y="1027"/>
                  </a:lnTo>
                  <a:lnTo>
                    <a:pt x="172" y="1000"/>
                  </a:lnTo>
                  <a:lnTo>
                    <a:pt x="151" y="973"/>
                  </a:lnTo>
                  <a:lnTo>
                    <a:pt x="132" y="945"/>
                  </a:lnTo>
                  <a:lnTo>
                    <a:pt x="117" y="915"/>
                  </a:lnTo>
                  <a:lnTo>
                    <a:pt x="106" y="885"/>
                  </a:lnTo>
                  <a:lnTo>
                    <a:pt x="97" y="852"/>
                  </a:lnTo>
                  <a:lnTo>
                    <a:pt x="91" y="819"/>
                  </a:lnTo>
                  <a:lnTo>
                    <a:pt x="89" y="785"/>
                  </a:lnTo>
                  <a:lnTo>
                    <a:pt x="91" y="748"/>
                  </a:lnTo>
                  <a:lnTo>
                    <a:pt x="95" y="710"/>
                  </a:lnTo>
                  <a:lnTo>
                    <a:pt x="98" y="640"/>
                  </a:lnTo>
                  <a:lnTo>
                    <a:pt x="84" y="578"/>
                  </a:lnTo>
                  <a:lnTo>
                    <a:pt x="59" y="522"/>
                  </a:lnTo>
                  <a:lnTo>
                    <a:pt x="32" y="467"/>
                  </a:lnTo>
                  <a:lnTo>
                    <a:pt x="10" y="408"/>
                  </a:lnTo>
                  <a:lnTo>
                    <a:pt x="0" y="340"/>
                  </a:lnTo>
                  <a:lnTo>
                    <a:pt x="9" y="260"/>
                  </a:lnTo>
                  <a:lnTo>
                    <a:pt x="44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Freeform 14"/>
            <p:cNvSpPr>
              <a:spLocks/>
            </p:cNvSpPr>
            <p:nvPr/>
          </p:nvSpPr>
          <p:spPr bwMode="auto">
            <a:xfrm>
              <a:off x="5609" y="2687"/>
              <a:ext cx="1303" cy="1210"/>
            </a:xfrm>
            <a:custGeom>
              <a:avLst/>
              <a:gdLst>
                <a:gd name="T0" fmla="*/ 42 w 1303"/>
                <a:gd name="T1" fmla="*/ 156 h 1210"/>
                <a:gd name="T2" fmla="*/ 48 w 1303"/>
                <a:gd name="T3" fmla="*/ 144 h 1210"/>
                <a:gd name="T4" fmla="*/ 63 w 1303"/>
                <a:gd name="T5" fmla="*/ 123 h 1210"/>
                <a:gd name="T6" fmla="*/ 87 w 1303"/>
                <a:gd name="T7" fmla="*/ 98 h 1210"/>
                <a:gd name="T8" fmla="*/ 120 w 1303"/>
                <a:gd name="T9" fmla="*/ 73 h 1210"/>
                <a:gd name="T10" fmla="*/ 163 w 1303"/>
                <a:gd name="T11" fmla="*/ 51 h 1210"/>
                <a:gd name="T12" fmla="*/ 216 w 1303"/>
                <a:gd name="T13" fmla="*/ 37 h 1210"/>
                <a:gd name="T14" fmla="*/ 282 w 1303"/>
                <a:gd name="T15" fmla="*/ 34 h 1210"/>
                <a:gd name="T16" fmla="*/ 352 w 1303"/>
                <a:gd name="T17" fmla="*/ 41 h 1210"/>
                <a:gd name="T18" fmla="*/ 411 w 1303"/>
                <a:gd name="T19" fmla="*/ 47 h 1210"/>
                <a:gd name="T20" fmla="*/ 462 w 1303"/>
                <a:gd name="T21" fmla="*/ 50 h 1210"/>
                <a:gd name="T22" fmla="*/ 509 w 1303"/>
                <a:gd name="T23" fmla="*/ 49 h 1210"/>
                <a:gd name="T24" fmla="*/ 552 w 1303"/>
                <a:gd name="T25" fmla="*/ 46 h 1210"/>
                <a:gd name="T26" fmla="*/ 593 w 1303"/>
                <a:gd name="T27" fmla="*/ 38 h 1210"/>
                <a:gd name="T28" fmla="*/ 635 w 1303"/>
                <a:gd name="T29" fmla="*/ 28 h 1210"/>
                <a:gd name="T30" fmla="*/ 681 w 1303"/>
                <a:gd name="T31" fmla="*/ 15 h 1210"/>
                <a:gd name="T32" fmla="*/ 734 w 1303"/>
                <a:gd name="T33" fmla="*/ 2 h 1210"/>
                <a:gd name="T34" fmla="*/ 804 w 1303"/>
                <a:gd name="T35" fmla="*/ 3 h 1210"/>
                <a:gd name="T36" fmla="*/ 889 w 1303"/>
                <a:gd name="T37" fmla="*/ 19 h 1210"/>
                <a:gd name="T38" fmla="*/ 980 w 1303"/>
                <a:gd name="T39" fmla="*/ 47 h 1210"/>
                <a:gd name="T40" fmla="*/ 1071 w 1303"/>
                <a:gd name="T41" fmla="*/ 85 h 1210"/>
                <a:gd name="T42" fmla="*/ 1155 w 1303"/>
                <a:gd name="T43" fmla="*/ 131 h 1210"/>
                <a:gd name="T44" fmla="*/ 1225 w 1303"/>
                <a:gd name="T45" fmla="*/ 179 h 1210"/>
                <a:gd name="T46" fmla="*/ 1275 w 1303"/>
                <a:gd name="T47" fmla="*/ 230 h 1210"/>
                <a:gd name="T48" fmla="*/ 1300 w 1303"/>
                <a:gd name="T49" fmla="*/ 288 h 1210"/>
                <a:gd name="T50" fmla="*/ 1300 w 1303"/>
                <a:gd name="T51" fmla="*/ 377 h 1210"/>
                <a:gd name="T52" fmla="*/ 1275 w 1303"/>
                <a:gd name="T53" fmla="*/ 496 h 1210"/>
                <a:gd name="T54" fmla="*/ 1227 w 1303"/>
                <a:gd name="T55" fmla="*/ 634 h 1210"/>
                <a:gd name="T56" fmla="*/ 1152 w 1303"/>
                <a:gd name="T57" fmla="*/ 779 h 1210"/>
                <a:gd name="T58" fmla="*/ 1052 w 1303"/>
                <a:gd name="T59" fmla="*/ 921 h 1210"/>
                <a:gd name="T60" fmla="*/ 927 w 1303"/>
                <a:gd name="T61" fmla="*/ 1053 h 1210"/>
                <a:gd name="T62" fmla="*/ 776 w 1303"/>
                <a:gd name="T63" fmla="*/ 1160 h 1210"/>
                <a:gd name="T64" fmla="*/ 690 w 1303"/>
                <a:gd name="T65" fmla="*/ 1203 h 1210"/>
                <a:gd name="T66" fmla="*/ 678 w 1303"/>
                <a:gd name="T67" fmla="*/ 1206 h 1210"/>
                <a:gd name="T68" fmla="*/ 656 w 1303"/>
                <a:gd name="T69" fmla="*/ 1209 h 1210"/>
                <a:gd name="T70" fmla="*/ 622 w 1303"/>
                <a:gd name="T71" fmla="*/ 1210 h 1210"/>
                <a:gd name="T72" fmla="*/ 580 w 1303"/>
                <a:gd name="T73" fmla="*/ 1207 h 1210"/>
                <a:gd name="T74" fmla="*/ 530 w 1303"/>
                <a:gd name="T75" fmla="*/ 1198 h 1210"/>
                <a:gd name="T76" fmla="*/ 471 w 1303"/>
                <a:gd name="T77" fmla="*/ 1179 h 1210"/>
                <a:gd name="T78" fmla="*/ 405 w 1303"/>
                <a:gd name="T79" fmla="*/ 1150 h 1210"/>
                <a:gd name="T80" fmla="*/ 334 w 1303"/>
                <a:gd name="T81" fmla="*/ 1109 h 1210"/>
                <a:gd name="T82" fmla="*/ 268 w 1303"/>
                <a:gd name="T83" fmla="*/ 1065 h 1210"/>
                <a:gd name="T84" fmla="*/ 213 w 1303"/>
                <a:gd name="T85" fmla="*/ 1018 h 1210"/>
                <a:gd name="T86" fmla="*/ 164 w 1303"/>
                <a:gd name="T87" fmla="*/ 968 h 1210"/>
                <a:gd name="T88" fmla="*/ 126 w 1303"/>
                <a:gd name="T89" fmla="*/ 914 h 1210"/>
                <a:gd name="T90" fmla="*/ 101 w 1303"/>
                <a:gd name="T91" fmla="*/ 855 h 1210"/>
                <a:gd name="T92" fmla="*/ 87 w 1303"/>
                <a:gd name="T93" fmla="*/ 792 h 1210"/>
                <a:gd name="T94" fmla="*/ 85 w 1303"/>
                <a:gd name="T95" fmla="*/ 723 h 1210"/>
                <a:gd name="T96" fmla="*/ 92 w 1303"/>
                <a:gd name="T97" fmla="*/ 618 h 1210"/>
                <a:gd name="T98" fmla="*/ 57 w 1303"/>
                <a:gd name="T99" fmla="*/ 505 h 1210"/>
                <a:gd name="T100" fmla="*/ 10 w 1303"/>
                <a:gd name="T101" fmla="*/ 395 h 1210"/>
                <a:gd name="T102" fmla="*/ 7 w 1303"/>
                <a:gd name="T103" fmla="*/ 251 h 12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03" h="1210">
                  <a:moveTo>
                    <a:pt x="41" y="157"/>
                  </a:moveTo>
                  <a:lnTo>
                    <a:pt x="42" y="156"/>
                  </a:lnTo>
                  <a:lnTo>
                    <a:pt x="44" y="151"/>
                  </a:lnTo>
                  <a:lnTo>
                    <a:pt x="48" y="144"/>
                  </a:lnTo>
                  <a:lnTo>
                    <a:pt x="56" y="134"/>
                  </a:lnTo>
                  <a:lnTo>
                    <a:pt x="63" y="123"/>
                  </a:lnTo>
                  <a:lnTo>
                    <a:pt x="75" y="112"/>
                  </a:lnTo>
                  <a:lnTo>
                    <a:pt x="87" y="98"/>
                  </a:lnTo>
                  <a:lnTo>
                    <a:pt x="103" y="85"/>
                  </a:lnTo>
                  <a:lnTo>
                    <a:pt x="120" y="73"/>
                  </a:lnTo>
                  <a:lnTo>
                    <a:pt x="139" y="62"/>
                  </a:lnTo>
                  <a:lnTo>
                    <a:pt x="163" y="51"/>
                  </a:lnTo>
                  <a:lnTo>
                    <a:pt x="188" y="43"/>
                  </a:lnTo>
                  <a:lnTo>
                    <a:pt x="216" y="37"/>
                  </a:lnTo>
                  <a:lnTo>
                    <a:pt x="246" y="34"/>
                  </a:lnTo>
                  <a:lnTo>
                    <a:pt x="282" y="34"/>
                  </a:lnTo>
                  <a:lnTo>
                    <a:pt x="318" y="37"/>
                  </a:lnTo>
                  <a:lnTo>
                    <a:pt x="352" y="41"/>
                  </a:lnTo>
                  <a:lnTo>
                    <a:pt x="383" y="44"/>
                  </a:lnTo>
                  <a:lnTo>
                    <a:pt x="411" y="47"/>
                  </a:lnTo>
                  <a:lnTo>
                    <a:pt x="437" y="49"/>
                  </a:lnTo>
                  <a:lnTo>
                    <a:pt x="462" y="50"/>
                  </a:lnTo>
                  <a:lnTo>
                    <a:pt x="486" y="50"/>
                  </a:lnTo>
                  <a:lnTo>
                    <a:pt x="509" y="49"/>
                  </a:lnTo>
                  <a:lnTo>
                    <a:pt x="530" y="47"/>
                  </a:lnTo>
                  <a:lnTo>
                    <a:pt x="552" y="46"/>
                  </a:lnTo>
                  <a:lnTo>
                    <a:pt x="572" y="43"/>
                  </a:lnTo>
                  <a:lnTo>
                    <a:pt x="593" y="38"/>
                  </a:lnTo>
                  <a:lnTo>
                    <a:pt x="613" y="34"/>
                  </a:lnTo>
                  <a:lnTo>
                    <a:pt x="635" y="28"/>
                  </a:lnTo>
                  <a:lnTo>
                    <a:pt x="657" y="22"/>
                  </a:lnTo>
                  <a:lnTo>
                    <a:pt x="681" y="15"/>
                  </a:lnTo>
                  <a:lnTo>
                    <a:pt x="706" y="7"/>
                  </a:lnTo>
                  <a:lnTo>
                    <a:pt x="734" y="2"/>
                  </a:lnTo>
                  <a:lnTo>
                    <a:pt x="767" y="0"/>
                  </a:lnTo>
                  <a:lnTo>
                    <a:pt x="804" y="3"/>
                  </a:lnTo>
                  <a:lnTo>
                    <a:pt x="845" y="9"/>
                  </a:lnTo>
                  <a:lnTo>
                    <a:pt x="889" y="19"/>
                  </a:lnTo>
                  <a:lnTo>
                    <a:pt x="933" y="32"/>
                  </a:lnTo>
                  <a:lnTo>
                    <a:pt x="980" y="47"/>
                  </a:lnTo>
                  <a:lnTo>
                    <a:pt x="1026" y="65"/>
                  </a:lnTo>
                  <a:lnTo>
                    <a:pt x="1071" y="85"/>
                  </a:lnTo>
                  <a:lnTo>
                    <a:pt x="1114" y="107"/>
                  </a:lnTo>
                  <a:lnTo>
                    <a:pt x="1155" y="131"/>
                  </a:lnTo>
                  <a:lnTo>
                    <a:pt x="1191" y="154"/>
                  </a:lnTo>
                  <a:lnTo>
                    <a:pt x="1225" y="179"/>
                  </a:lnTo>
                  <a:lnTo>
                    <a:pt x="1253" y="205"/>
                  </a:lnTo>
                  <a:lnTo>
                    <a:pt x="1275" y="230"/>
                  </a:lnTo>
                  <a:lnTo>
                    <a:pt x="1291" y="257"/>
                  </a:lnTo>
                  <a:lnTo>
                    <a:pt x="1300" y="288"/>
                  </a:lnTo>
                  <a:lnTo>
                    <a:pt x="1303" y="329"/>
                  </a:lnTo>
                  <a:lnTo>
                    <a:pt x="1300" y="377"/>
                  </a:lnTo>
                  <a:lnTo>
                    <a:pt x="1291" y="434"/>
                  </a:lnTo>
                  <a:lnTo>
                    <a:pt x="1275" y="496"/>
                  </a:lnTo>
                  <a:lnTo>
                    <a:pt x="1254" y="563"/>
                  </a:lnTo>
                  <a:lnTo>
                    <a:pt x="1227" y="634"/>
                  </a:lnTo>
                  <a:lnTo>
                    <a:pt x="1193" y="706"/>
                  </a:lnTo>
                  <a:lnTo>
                    <a:pt x="1152" y="779"/>
                  </a:lnTo>
                  <a:lnTo>
                    <a:pt x="1106" y="851"/>
                  </a:lnTo>
                  <a:lnTo>
                    <a:pt x="1052" y="921"/>
                  </a:lnTo>
                  <a:lnTo>
                    <a:pt x="993" y="989"/>
                  </a:lnTo>
                  <a:lnTo>
                    <a:pt x="927" y="1053"/>
                  </a:lnTo>
                  <a:lnTo>
                    <a:pt x="855" y="1110"/>
                  </a:lnTo>
                  <a:lnTo>
                    <a:pt x="776" y="1160"/>
                  </a:lnTo>
                  <a:lnTo>
                    <a:pt x="691" y="1203"/>
                  </a:lnTo>
                  <a:lnTo>
                    <a:pt x="690" y="1203"/>
                  </a:lnTo>
                  <a:lnTo>
                    <a:pt x="685" y="1204"/>
                  </a:lnTo>
                  <a:lnTo>
                    <a:pt x="678" y="1206"/>
                  </a:lnTo>
                  <a:lnTo>
                    <a:pt x="668" y="1207"/>
                  </a:lnTo>
                  <a:lnTo>
                    <a:pt x="656" y="1209"/>
                  </a:lnTo>
                  <a:lnTo>
                    <a:pt x="640" y="1210"/>
                  </a:lnTo>
                  <a:lnTo>
                    <a:pt x="622" y="1210"/>
                  </a:lnTo>
                  <a:lnTo>
                    <a:pt x="603" y="1210"/>
                  </a:lnTo>
                  <a:lnTo>
                    <a:pt x="580" y="1207"/>
                  </a:lnTo>
                  <a:lnTo>
                    <a:pt x="556" y="1204"/>
                  </a:lnTo>
                  <a:lnTo>
                    <a:pt x="530" y="1198"/>
                  </a:lnTo>
                  <a:lnTo>
                    <a:pt x="500" y="1191"/>
                  </a:lnTo>
                  <a:lnTo>
                    <a:pt x="471" y="1179"/>
                  </a:lnTo>
                  <a:lnTo>
                    <a:pt x="439" y="1166"/>
                  </a:lnTo>
                  <a:lnTo>
                    <a:pt x="405" y="1150"/>
                  </a:lnTo>
                  <a:lnTo>
                    <a:pt x="370" y="1131"/>
                  </a:lnTo>
                  <a:lnTo>
                    <a:pt x="334" y="1109"/>
                  </a:lnTo>
                  <a:lnTo>
                    <a:pt x="301" y="1087"/>
                  </a:lnTo>
                  <a:lnTo>
                    <a:pt x="268" y="1065"/>
                  </a:lnTo>
                  <a:lnTo>
                    <a:pt x="239" y="1041"/>
                  </a:lnTo>
                  <a:lnTo>
                    <a:pt x="213" y="1018"/>
                  </a:lnTo>
                  <a:lnTo>
                    <a:pt x="186" y="993"/>
                  </a:lnTo>
                  <a:lnTo>
                    <a:pt x="164" y="968"/>
                  </a:lnTo>
                  <a:lnTo>
                    <a:pt x="144" y="942"/>
                  </a:lnTo>
                  <a:lnTo>
                    <a:pt x="126" y="914"/>
                  </a:lnTo>
                  <a:lnTo>
                    <a:pt x="113" y="886"/>
                  </a:lnTo>
                  <a:lnTo>
                    <a:pt x="101" y="855"/>
                  </a:lnTo>
                  <a:lnTo>
                    <a:pt x="92" y="824"/>
                  </a:lnTo>
                  <a:lnTo>
                    <a:pt x="87" y="792"/>
                  </a:lnTo>
                  <a:lnTo>
                    <a:pt x="84" y="758"/>
                  </a:lnTo>
                  <a:lnTo>
                    <a:pt x="85" y="723"/>
                  </a:lnTo>
                  <a:lnTo>
                    <a:pt x="89" y="687"/>
                  </a:lnTo>
                  <a:lnTo>
                    <a:pt x="92" y="618"/>
                  </a:lnTo>
                  <a:lnTo>
                    <a:pt x="79" y="559"/>
                  </a:lnTo>
                  <a:lnTo>
                    <a:pt x="57" y="505"/>
                  </a:lnTo>
                  <a:lnTo>
                    <a:pt x="31" y="450"/>
                  </a:lnTo>
                  <a:lnTo>
                    <a:pt x="10" y="395"/>
                  </a:lnTo>
                  <a:lnTo>
                    <a:pt x="0" y="329"/>
                  </a:lnTo>
                  <a:lnTo>
                    <a:pt x="7" y="251"/>
                  </a:lnTo>
                  <a:lnTo>
                    <a:pt x="41" y="157"/>
                  </a:lnTo>
                  <a:close/>
                </a:path>
              </a:pathLst>
            </a:custGeom>
            <a:solidFill>
              <a:srgbClr val="F2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Freeform 15"/>
            <p:cNvSpPr>
              <a:spLocks/>
            </p:cNvSpPr>
            <p:nvPr/>
          </p:nvSpPr>
          <p:spPr bwMode="auto">
            <a:xfrm>
              <a:off x="5629" y="2712"/>
              <a:ext cx="1258" cy="1169"/>
            </a:xfrm>
            <a:custGeom>
              <a:avLst/>
              <a:gdLst>
                <a:gd name="T0" fmla="*/ 43 w 1258"/>
                <a:gd name="T1" fmla="*/ 150 h 1169"/>
                <a:gd name="T2" fmla="*/ 49 w 1258"/>
                <a:gd name="T3" fmla="*/ 138 h 1169"/>
                <a:gd name="T4" fmla="*/ 64 w 1258"/>
                <a:gd name="T5" fmla="*/ 119 h 1169"/>
                <a:gd name="T6" fmla="*/ 86 w 1258"/>
                <a:gd name="T7" fmla="*/ 95 h 1169"/>
                <a:gd name="T8" fmla="*/ 116 w 1258"/>
                <a:gd name="T9" fmla="*/ 70 h 1169"/>
                <a:gd name="T10" fmla="*/ 159 w 1258"/>
                <a:gd name="T11" fmla="*/ 50 h 1169"/>
                <a:gd name="T12" fmla="*/ 210 w 1258"/>
                <a:gd name="T13" fmla="*/ 35 h 1169"/>
                <a:gd name="T14" fmla="*/ 273 w 1258"/>
                <a:gd name="T15" fmla="*/ 32 h 1169"/>
                <a:gd name="T16" fmla="*/ 341 w 1258"/>
                <a:gd name="T17" fmla="*/ 40 h 1169"/>
                <a:gd name="T18" fmla="*/ 398 w 1258"/>
                <a:gd name="T19" fmla="*/ 46 h 1169"/>
                <a:gd name="T20" fmla="*/ 447 w 1258"/>
                <a:gd name="T21" fmla="*/ 47 h 1169"/>
                <a:gd name="T22" fmla="*/ 491 w 1258"/>
                <a:gd name="T23" fmla="*/ 47 h 1169"/>
                <a:gd name="T24" fmla="*/ 532 w 1258"/>
                <a:gd name="T25" fmla="*/ 43 h 1169"/>
                <a:gd name="T26" fmla="*/ 573 w 1258"/>
                <a:gd name="T27" fmla="*/ 37 h 1169"/>
                <a:gd name="T28" fmla="*/ 614 w 1258"/>
                <a:gd name="T29" fmla="*/ 26 h 1169"/>
                <a:gd name="T30" fmla="*/ 658 w 1258"/>
                <a:gd name="T31" fmla="*/ 15 h 1169"/>
                <a:gd name="T32" fmla="*/ 709 w 1258"/>
                <a:gd name="T33" fmla="*/ 1 h 1169"/>
                <a:gd name="T34" fmla="*/ 777 w 1258"/>
                <a:gd name="T35" fmla="*/ 3 h 1169"/>
                <a:gd name="T36" fmla="*/ 857 w 1258"/>
                <a:gd name="T37" fmla="*/ 19 h 1169"/>
                <a:gd name="T38" fmla="*/ 945 w 1258"/>
                <a:gd name="T39" fmla="*/ 46 h 1169"/>
                <a:gd name="T40" fmla="*/ 1033 w 1258"/>
                <a:gd name="T41" fmla="*/ 82 h 1169"/>
                <a:gd name="T42" fmla="*/ 1114 w 1258"/>
                <a:gd name="T43" fmla="*/ 125 h 1169"/>
                <a:gd name="T44" fmla="*/ 1183 w 1258"/>
                <a:gd name="T45" fmla="*/ 173 h 1169"/>
                <a:gd name="T46" fmla="*/ 1232 w 1258"/>
                <a:gd name="T47" fmla="*/ 223 h 1169"/>
                <a:gd name="T48" fmla="*/ 1255 w 1258"/>
                <a:gd name="T49" fmla="*/ 277 h 1169"/>
                <a:gd name="T50" fmla="*/ 1255 w 1258"/>
                <a:gd name="T51" fmla="*/ 365 h 1169"/>
                <a:gd name="T52" fmla="*/ 1230 w 1258"/>
                <a:gd name="T53" fmla="*/ 480 h 1169"/>
                <a:gd name="T54" fmla="*/ 1183 w 1258"/>
                <a:gd name="T55" fmla="*/ 612 h 1169"/>
                <a:gd name="T56" fmla="*/ 1111 w 1258"/>
                <a:gd name="T57" fmla="*/ 752 h 1169"/>
                <a:gd name="T58" fmla="*/ 1014 w 1258"/>
                <a:gd name="T59" fmla="*/ 890 h 1169"/>
                <a:gd name="T60" fmla="*/ 894 w 1258"/>
                <a:gd name="T61" fmla="*/ 1016 h 1169"/>
                <a:gd name="T62" fmla="*/ 749 w 1258"/>
                <a:gd name="T63" fmla="*/ 1121 h 1169"/>
                <a:gd name="T64" fmla="*/ 665 w 1258"/>
                <a:gd name="T65" fmla="*/ 1162 h 1169"/>
                <a:gd name="T66" fmla="*/ 653 w 1258"/>
                <a:gd name="T67" fmla="*/ 1165 h 1169"/>
                <a:gd name="T68" fmla="*/ 633 w 1258"/>
                <a:gd name="T69" fmla="*/ 1168 h 1169"/>
                <a:gd name="T70" fmla="*/ 601 w 1258"/>
                <a:gd name="T71" fmla="*/ 1169 h 1169"/>
                <a:gd name="T72" fmla="*/ 561 w 1258"/>
                <a:gd name="T73" fmla="*/ 1166 h 1169"/>
                <a:gd name="T74" fmla="*/ 511 w 1258"/>
                <a:gd name="T75" fmla="*/ 1157 h 1169"/>
                <a:gd name="T76" fmla="*/ 455 w 1258"/>
                <a:gd name="T77" fmla="*/ 1140 h 1169"/>
                <a:gd name="T78" fmla="*/ 391 w 1258"/>
                <a:gd name="T79" fmla="*/ 1112 h 1169"/>
                <a:gd name="T80" fmla="*/ 323 w 1258"/>
                <a:gd name="T81" fmla="*/ 1072 h 1169"/>
                <a:gd name="T82" fmla="*/ 260 w 1258"/>
                <a:gd name="T83" fmla="*/ 1028 h 1169"/>
                <a:gd name="T84" fmla="*/ 206 w 1258"/>
                <a:gd name="T85" fmla="*/ 983 h 1169"/>
                <a:gd name="T86" fmla="*/ 159 w 1258"/>
                <a:gd name="T87" fmla="*/ 934 h 1169"/>
                <a:gd name="T88" fmla="*/ 124 w 1258"/>
                <a:gd name="T89" fmla="*/ 882 h 1169"/>
                <a:gd name="T90" fmla="*/ 99 w 1258"/>
                <a:gd name="T91" fmla="*/ 826 h 1169"/>
                <a:gd name="T92" fmla="*/ 84 w 1258"/>
                <a:gd name="T93" fmla="*/ 766 h 1169"/>
                <a:gd name="T94" fmla="*/ 84 w 1258"/>
                <a:gd name="T95" fmla="*/ 698 h 1169"/>
                <a:gd name="T96" fmla="*/ 91 w 1258"/>
                <a:gd name="T97" fmla="*/ 597 h 1169"/>
                <a:gd name="T98" fmla="*/ 56 w 1258"/>
                <a:gd name="T99" fmla="*/ 487 h 1169"/>
                <a:gd name="T100" fmla="*/ 11 w 1258"/>
                <a:gd name="T101" fmla="*/ 380 h 1169"/>
                <a:gd name="T102" fmla="*/ 9 w 1258"/>
                <a:gd name="T103" fmla="*/ 242 h 11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58" h="1169">
                  <a:moveTo>
                    <a:pt x="42" y="151"/>
                  </a:moveTo>
                  <a:lnTo>
                    <a:pt x="43" y="150"/>
                  </a:lnTo>
                  <a:lnTo>
                    <a:pt x="45" y="145"/>
                  </a:lnTo>
                  <a:lnTo>
                    <a:pt x="49" y="138"/>
                  </a:lnTo>
                  <a:lnTo>
                    <a:pt x="55" y="129"/>
                  </a:lnTo>
                  <a:lnTo>
                    <a:pt x="64" y="119"/>
                  </a:lnTo>
                  <a:lnTo>
                    <a:pt x="74" y="107"/>
                  </a:lnTo>
                  <a:lnTo>
                    <a:pt x="86" y="95"/>
                  </a:lnTo>
                  <a:lnTo>
                    <a:pt x="100" y="82"/>
                  </a:lnTo>
                  <a:lnTo>
                    <a:pt x="116" y="70"/>
                  </a:lnTo>
                  <a:lnTo>
                    <a:pt x="137" y="60"/>
                  </a:lnTo>
                  <a:lnTo>
                    <a:pt x="159" y="50"/>
                  </a:lnTo>
                  <a:lnTo>
                    <a:pt x="182" y="41"/>
                  </a:lnTo>
                  <a:lnTo>
                    <a:pt x="210" y="35"/>
                  </a:lnTo>
                  <a:lnTo>
                    <a:pt x="240" y="32"/>
                  </a:lnTo>
                  <a:lnTo>
                    <a:pt x="273" y="32"/>
                  </a:lnTo>
                  <a:lnTo>
                    <a:pt x="309" y="35"/>
                  </a:lnTo>
                  <a:lnTo>
                    <a:pt x="341" y="40"/>
                  </a:lnTo>
                  <a:lnTo>
                    <a:pt x="370" y="43"/>
                  </a:lnTo>
                  <a:lnTo>
                    <a:pt x="398" y="46"/>
                  </a:lnTo>
                  <a:lnTo>
                    <a:pt x="423" y="47"/>
                  </a:lnTo>
                  <a:lnTo>
                    <a:pt x="447" y="47"/>
                  </a:lnTo>
                  <a:lnTo>
                    <a:pt x="470" y="47"/>
                  </a:lnTo>
                  <a:lnTo>
                    <a:pt x="491" y="47"/>
                  </a:lnTo>
                  <a:lnTo>
                    <a:pt x="513" y="46"/>
                  </a:lnTo>
                  <a:lnTo>
                    <a:pt x="532" y="43"/>
                  </a:lnTo>
                  <a:lnTo>
                    <a:pt x="552" y="40"/>
                  </a:lnTo>
                  <a:lnTo>
                    <a:pt x="573" y="37"/>
                  </a:lnTo>
                  <a:lnTo>
                    <a:pt x="592" y="32"/>
                  </a:lnTo>
                  <a:lnTo>
                    <a:pt x="614" y="26"/>
                  </a:lnTo>
                  <a:lnTo>
                    <a:pt x="634" y="21"/>
                  </a:lnTo>
                  <a:lnTo>
                    <a:pt x="658" y="15"/>
                  </a:lnTo>
                  <a:lnTo>
                    <a:pt x="681" y="7"/>
                  </a:lnTo>
                  <a:lnTo>
                    <a:pt x="709" y="1"/>
                  </a:lnTo>
                  <a:lnTo>
                    <a:pt x="740" y="0"/>
                  </a:lnTo>
                  <a:lnTo>
                    <a:pt x="777" y="3"/>
                  </a:lnTo>
                  <a:lnTo>
                    <a:pt x="816" y="9"/>
                  </a:lnTo>
                  <a:lnTo>
                    <a:pt x="857" y="19"/>
                  </a:lnTo>
                  <a:lnTo>
                    <a:pt x="901" y="31"/>
                  </a:lnTo>
                  <a:lnTo>
                    <a:pt x="945" y="46"/>
                  </a:lnTo>
                  <a:lnTo>
                    <a:pt x="989" y="63"/>
                  </a:lnTo>
                  <a:lnTo>
                    <a:pt x="1033" y="82"/>
                  </a:lnTo>
                  <a:lnTo>
                    <a:pt x="1075" y="103"/>
                  </a:lnTo>
                  <a:lnTo>
                    <a:pt x="1114" y="125"/>
                  </a:lnTo>
                  <a:lnTo>
                    <a:pt x="1151" y="148"/>
                  </a:lnTo>
                  <a:lnTo>
                    <a:pt x="1183" y="173"/>
                  </a:lnTo>
                  <a:lnTo>
                    <a:pt x="1210" y="198"/>
                  </a:lnTo>
                  <a:lnTo>
                    <a:pt x="1232" y="223"/>
                  </a:lnTo>
                  <a:lnTo>
                    <a:pt x="1246" y="248"/>
                  </a:lnTo>
                  <a:lnTo>
                    <a:pt x="1255" y="277"/>
                  </a:lnTo>
                  <a:lnTo>
                    <a:pt x="1258" y="317"/>
                  </a:lnTo>
                  <a:lnTo>
                    <a:pt x="1255" y="365"/>
                  </a:lnTo>
                  <a:lnTo>
                    <a:pt x="1246" y="420"/>
                  </a:lnTo>
                  <a:lnTo>
                    <a:pt x="1230" y="480"/>
                  </a:lnTo>
                  <a:lnTo>
                    <a:pt x="1210" y="544"/>
                  </a:lnTo>
                  <a:lnTo>
                    <a:pt x="1183" y="612"/>
                  </a:lnTo>
                  <a:lnTo>
                    <a:pt x="1151" y="682"/>
                  </a:lnTo>
                  <a:lnTo>
                    <a:pt x="1111" y="752"/>
                  </a:lnTo>
                  <a:lnTo>
                    <a:pt x="1066" y="823"/>
                  </a:lnTo>
                  <a:lnTo>
                    <a:pt x="1014" y="890"/>
                  </a:lnTo>
                  <a:lnTo>
                    <a:pt x="957" y="956"/>
                  </a:lnTo>
                  <a:lnTo>
                    <a:pt x="894" y="1016"/>
                  </a:lnTo>
                  <a:lnTo>
                    <a:pt x="825" y="1072"/>
                  </a:lnTo>
                  <a:lnTo>
                    <a:pt x="749" y="1121"/>
                  </a:lnTo>
                  <a:lnTo>
                    <a:pt x="667" y="1162"/>
                  </a:lnTo>
                  <a:lnTo>
                    <a:pt x="665" y="1162"/>
                  </a:lnTo>
                  <a:lnTo>
                    <a:pt x="661" y="1163"/>
                  </a:lnTo>
                  <a:lnTo>
                    <a:pt x="653" y="1165"/>
                  </a:lnTo>
                  <a:lnTo>
                    <a:pt x="645" y="1166"/>
                  </a:lnTo>
                  <a:lnTo>
                    <a:pt x="633" y="1168"/>
                  </a:lnTo>
                  <a:lnTo>
                    <a:pt x="618" y="1169"/>
                  </a:lnTo>
                  <a:lnTo>
                    <a:pt x="601" y="1169"/>
                  </a:lnTo>
                  <a:lnTo>
                    <a:pt x="582" y="1169"/>
                  </a:lnTo>
                  <a:lnTo>
                    <a:pt x="561" y="1166"/>
                  </a:lnTo>
                  <a:lnTo>
                    <a:pt x="538" y="1163"/>
                  </a:lnTo>
                  <a:lnTo>
                    <a:pt x="511" y="1157"/>
                  </a:lnTo>
                  <a:lnTo>
                    <a:pt x="485" y="1150"/>
                  </a:lnTo>
                  <a:lnTo>
                    <a:pt x="455" y="1140"/>
                  </a:lnTo>
                  <a:lnTo>
                    <a:pt x="425" y="1128"/>
                  </a:lnTo>
                  <a:lnTo>
                    <a:pt x="391" y="1112"/>
                  </a:lnTo>
                  <a:lnTo>
                    <a:pt x="357" y="1093"/>
                  </a:lnTo>
                  <a:lnTo>
                    <a:pt x="323" y="1072"/>
                  </a:lnTo>
                  <a:lnTo>
                    <a:pt x="291" y="1050"/>
                  </a:lnTo>
                  <a:lnTo>
                    <a:pt x="260" y="1028"/>
                  </a:lnTo>
                  <a:lnTo>
                    <a:pt x="232" y="1006"/>
                  </a:lnTo>
                  <a:lnTo>
                    <a:pt x="206" y="983"/>
                  </a:lnTo>
                  <a:lnTo>
                    <a:pt x="181" y="959"/>
                  </a:lnTo>
                  <a:lnTo>
                    <a:pt x="159" y="934"/>
                  </a:lnTo>
                  <a:lnTo>
                    <a:pt x="140" y="908"/>
                  </a:lnTo>
                  <a:lnTo>
                    <a:pt x="124" y="882"/>
                  </a:lnTo>
                  <a:lnTo>
                    <a:pt x="109" y="855"/>
                  </a:lnTo>
                  <a:lnTo>
                    <a:pt x="99" y="826"/>
                  </a:lnTo>
                  <a:lnTo>
                    <a:pt x="90" y="796"/>
                  </a:lnTo>
                  <a:lnTo>
                    <a:pt x="84" y="766"/>
                  </a:lnTo>
                  <a:lnTo>
                    <a:pt x="83" y="732"/>
                  </a:lnTo>
                  <a:lnTo>
                    <a:pt x="84" y="698"/>
                  </a:lnTo>
                  <a:lnTo>
                    <a:pt x="89" y="663"/>
                  </a:lnTo>
                  <a:lnTo>
                    <a:pt x="91" y="597"/>
                  </a:lnTo>
                  <a:lnTo>
                    <a:pt x="78" y="540"/>
                  </a:lnTo>
                  <a:lnTo>
                    <a:pt x="56" y="487"/>
                  </a:lnTo>
                  <a:lnTo>
                    <a:pt x="31" y="436"/>
                  </a:lnTo>
                  <a:lnTo>
                    <a:pt x="11" y="380"/>
                  </a:lnTo>
                  <a:lnTo>
                    <a:pt x="0" y="318"/>
                  </a:lnTo>
                  <a:lnTo>
                    <a:pt x="9" y="242"/>
                  </a:lnTo>
                  <a:lnTo>
                    <a:pt x="42" y="151"/>
                  </a:lnTo>
                  <a:close/>
                </a:path>
              </a:pathLst>
            </a:custGeom>
            <a:solidFill>
              <a:srgbClr val="E5EF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Freeform 16"/>
            <p:cNvSpPr>
              <a:spLocks/>
            </p:cNvSpPr>
            <p:nvPr/>
          </p:nvSpPr>
          <p:spPr bwMode="auto">
            <a:xfrm>
              <a:off x="5651" y="2738"/>
              <a:ext cx="1210" cy="1127"/>
            </a:xfrm>
            <a:custGeom>
              <a:avLst/>
              <a:gdLst>
                <a:gd name="T0" fmla="*/ 40 w 1210"/>
                <a:gd name="T1" fmla="*/ 143 h 1127"/>
                <a:gd name="T2" fmla="*/ 46 w 1210"/>
                <a:gd name="T3" fmla="*/ 131 h 1127"/>
                <a:gd name="T4" fmla="*/ 59 w 1210"/>
                <a:gd name="T5" fmla="*/ 113 h 1127"/>
                <a:gd name="T6" fmla="*/ 81 w 1210"/>
                <a:gd name="T7" fmla="*/ 90 h 1127"/>
                <a:gd name="T8" fmla="*/ 112 w 1210"/>
                <a:gd name="T9" fmla="*/ 66 h 1127"/>
                <a:gd name="T10" fmla="*/ 152 w 1210"/>
                <a:gd name="T11" fmla="*/ 46 h 1127"/>
                <a:gd name="T12" fmla="*/ 202 w 1210"/>
                <a:gd name="T13" fmla="*/ 33 h 1127"/>
                <a:gd name="T14" fmla="*/ 262 w 1210"/>
                <a:gd name="T15" fmla="*/ 28 h 1127"/>
                <a:gd name="T16" fmla="*/ 328 w 1210"/>
                <a:gd name="T17" fmla="*/ 36 h 1127"/>
                <a:gd name="T18" fmla="*/ 382 w 1210"/>
                <a:gd name="T19" fmla="*/ 42 h 1127"/>
                <a:gd name="T20" fmla="*/ 430 w 1210"/>
                <a:gd name="T21" fmla="*/ 43 h 1127"/>
                <a:gd name="T22" fmla="*/ 473 w 1210"/>
                <a:gd name="T23" fmla="*/ 43 h 1127"/>
                <a:gd name="T24" fmla="*/ 513 w 1210"/>
                <a:gd name="T25" fmla="*/ 40 h 1127"/>
                <a:gd name="T26" fmla="*/ 551 w 1210"/>
                <a:gd name="T27" fmla="*/ 34 h 1127"/>
                <a:gd name="T28" fmla="*/ 589 w 1210"/>
                <a:gd name="T29" fmla="*/ 25 h 1127"/>
                <a:gd name="T30" fmla="*/ 631 w 1210"/>
                <a:gd name="T31" fmla="*/ 14 h 1127"/>
                <a:gd name="T32" fmla="*/ 681 w 1210"/>
                <a:gd name="T33" fmla="*/ 0 h 1127"/>
                <a:gd name="T34" fmla="*/ 747 w 1210"/>
                <a:gd name="T35" fmla="*/ 2 h 1127"/>
                <a:gd name="T36" fmla="*/ 825 w 1210"/>
                <a:gd name="T37" fmla="*/ 17 h 1127"/>
                <a:gd name="T38" fmla="*/ 909 w 1210"/>
                <a:gd name="T39" fmla="*/ 43 h 1127"/>
                <a:gd name="T40" fmla="*/ 994 w 1210"/>
                <a:gd name="T41" fmla="*/ 78 h 1127"/>
                <a:gd name="T42" fmla="*/ 1072 w 1210"/>
                <a:gd name="T43" fmla="*/ 121 h 1127"/>
                <a:gd name="T44" fmla="*/ 1138 w 1210"/>
                <a:gd name="T45" fmla="*/ 166 h 1127"/>
                <a:gd name="T46" fmla="*/ 1185 w 1210"/>
                <a:gd name="T47" fmla="*/ 215 h 1127"/>
                <a:gd name="T48" fmla="*/ 1208 w 1210"/>
                <a:gd name="T49" fmla="*/ 267 h 1127"/>
                <a:gd name="T50" fmla="*/ 1207 w 1210"/>
                <a:gd name="T51" fmla="*/ 351 h 1127"/>
                <a:gd name="T52" fmla="*/ 1185 w 1210"/>
                <a:gd name="T53" fmla="*/ 461 h 1127"/>
                <a:gd name="T54" fmla="*/ 1138 w 1210"/>
                <a:gd name="T55" fmla="*/ 589 h 1127"/>
                <a:gd name="T56" fmla="*/ 1069 w 1210"/>
                <a:gd name="T57" fmla="*/ 724 h 1127"/>
                <a:gd name="T58" fmla="*/ 976 w 1210"/>
                <a:gd name="T59" fmla="*/ 857 h 1127"/>
                <a:gd name="T60" fmla="*/ 860 w 1210"/>
                <a:gd name="T61" fmla="*/ 979 h 1127"/>
                <a:gd name="T62" fmla="*/ 721 w 1210"/>
                <a:gd name="T63" fmla="*/ 1080 h 1127"/>
                <a:gd name="T64" fmla="*/ 640 w 1210"/>
                <a:gd name="T65" fmla="*/ 1120 h 1127"/>
                <a:gd name="T66" fmla="*/ 630 w 1210"/>
                <a:gd name="T67" fmla="*/ 1122 h 1127"/>
                <a:gd name="T68" fmla="*/ 608 w 1210"/>
                <a:gd name="T69" fmla="*/ 1125 h 1127"/>
                <a:gd name="T70" fmla="*/ 577 w 1210"/>
                <a:gd name="T71" fmla="*/ 1127 h 1127"/>
                <a:gd name="T72" fmla="*/ 539 w 1210"/>
                <a:gd name="T73" fmla="*/ 1124 h 1127"/>
                <a:gd name="T74" fmla="*/ 491 w 1210"/>
                <a:gd name="T75" fmla="*/ 1115 h 1127"/>
                <a:gd name="T76" fmla="*/ 436 w 1210"/>
                <a:gd name="T77" fmla="*/ 1098 h 1127"/>
                <a:gd name="T78" fmla="*/ 375 w 1210"/>
                <a:gd name="T79" fmla="*/ 1071 h 1127"/>
                <a:gd name="T80" fmla="*/ 310 w 1210"/>
                <a:gd name="T81" fmla="*/ 1032 h 1127"/>
                <a:gd name="T82" fmla="*/ 248 w 1210"/>
                <a:gd name="T83" fmla="*/ 990 h 1127"/>
                <a:gd name="T84" fmla="*/ 196 w 1210"/>
                <a:gd name="T85" fmla="*/ 946 h 1127"/>
                <a:gd name="T86" fmla="*/ 152 w 1210"/>
                <a:gd name="T87" fmla="*/ 901 h 1127"/>
                <a:gd name="T88" fmla="*/ 118 w 1210"/>
                <a:gd name="T89" fmla="*/ 851 h 1127"/>
                <a:gd name="T90" fmla="*/ 93 w 1210"/>
                <a:gd name="T91" fmla="*/ 797 h 1127"/>
                <a:gd name="T92" fmla="*/ 80 w 1210"/>
                <a:gd name="T93" fmla="*/ 737 h 1127"/>
                <a:gd name="T94" fmla="*/ 80 w 1210"/>
                <a:gd name="T95" fmla="*/ 672 h 1127"/>
                <a:gd name="T96" fmla="*/ 87 w 1210"/>
                <a:gd name="T97" fmla="*/ 574 h 1127"/>
                <a:gd name="T98" fmla="*/ 53 w 1210"/>
                <a:gd name="T99" fmla="*/ 468 h 1127"/>
                <a:gd name="T100" fmla="*/ 9 w 1210"/>
                <a:gd name="T101" fmla="*/ 366 h 1127"/>
                <a:gd name="T102" fmla="*/ 8 w 1210"/>
                <a:gd name="T103" fmla="*/ 232 h 11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210" h="1127">
                  <a:moveTo>
                    <a:pt x="39" y="144"/>
                  </a:moveTo>
                  <a:lnTo>
                    <a:pt x="40" y="143"/>
                  </a:lnTo>
                  <a:lnTo>
                    <a:pt x="42" y="138"/>
                  </a:lnTo>
                  <a:lnTo>
                    <a:pt x="46" y="131"/>
                  </a:lnTo>
                  <a:lnTo>
                    <a:pt x="52" y="124"/>
                  </a:lnTo>
                  <a:lnTo>
                    <a:pt x="59" y="113"/>
                  </a:lnTo>
                  <a:lnTo>
                    <a:pt x="69" y="102"/>
                  </a:lnTo>
                  <a:lnTo>
                    <a:pt x="81" y="90"/>
                  </a:lnTo>
                  <a:lnTo>
                    <a:pt x="96" y="78"/>
                  </a:lnTo>
                  <a:lnTo>
                    <a:pt x="112" y="66"/>
                  </a:lnTo>
                  <a:lnTo>
                    <a:pt x="130" y="56"/>
                  </a:lnTo>
                  <a:lnTo>
                    <a:pt x="152" y="46"/>
                  </a:lnTo>
                  <a:lnTo>
                    <a:pt x="175" y="39"/>
                  </a:lnTo>
                  <a:lnTo>
                    <a:pt x="202" y="33"/>
                  </a:lnTo>
                  <a:lnTo>
                    <a:pt x="231" y="28"/>
                  </a:lnTo>
                  <a:lnTo>
                    <a:pt x="262" y="28"/>
                  </a:lnTo>
                  <a:lnTo>
                    <a:pt x="297" y="31"/>
                  </a:lnTo>
                  <a:lnTo>
                    <a:pt x="328" y="36"/>
                  </a:lnTo>
                  <a:lnTo>
                    <a:pt x="356" y="39"/>
                  </a:lnTo>
                  <a:lnTo>
                    <a:pt x="382" y="42"/>
                  </a:lnTo>
                  <a:lnTo>
                    <a:pt x="407" y="43"/>
                  </a:lnTo>
                  <a:lnTo>
                    <a:pt x="430" y="43"/>
                  </a:lnTo>
                  <a:lnTo>
                    <a:pt x="452" y="44"/>
                  </a:lnTo>
                  <a:lnTo>
                    <a:pt x="473" y="43"/>
                  </a:lnTo>
                  <a:lnTo>
                    <a:pt x="492" y="42"/>
                  </a:lnTo>
                  <a:lnTo>
                    <a:pt x="513" y="40"/>
                  </a:lnTo>
                  <a:lnTo>
                    <a:pt x="532" y="37"/>
                  </a:lnTo>
                  <a:lnTo>
                    <a:pt x="551" y="34"/>
                  </a:lnTo>
                  <a:lnTo>
                    <a:pt x="570" y="30"/>
                  </a:lnTo>
                  <a:lnTo>
                    <a:pt x="589" y="25"/>
                  </a:lnTo>
                  <a:lnTo>
                    <a:pt x="611" y="20"/>
                  </a:lnTo>
                  <a:lnTo>
                    <a:pt x="631" y="14"/>
                  </a:lnTo>
                  <a:lnTo>
                    <a:pt x="655" y="6"/>
                  </a:lnTo>
                  <a:lnTo>
                    <a:pt x="681" y="0"/>
                  </a:lnTo>
                  <a:lnTo>
                    <a:pt x="712" y="0"/>
                  </a:lnTo>
                  <a:lnTo>
                    <a:pt x="747" y="2"/>
                  </a:lnTo>
                  <a:lnTo>
                    <a:pt x="784" y="8"/>
                  </a:lnTo>
                  <a:lnTo>
                    <a:pt x="825" y="17"/>
                  </a:lnTo>
                  <a:lnTo>
                    <a:pt x="866" y="28"/>
                  </a:lnTo>
                  <a:lnTo>
                    <a:pt x="909" y="43"/>
                  </a:lnTo>
                  <a:lnTo>
                    <a:pt x="951" y="61"/>
                  </a:lnTo>
                  <a:lnTo>
                    <a:pt x="994" y="78"/>
                  </a:lnTo>
                  <a:lnTo>
                    <a:pt x="1033" y="99"/>
                  </a:lnTo>
                  <a:lnTo>
                    <a:pt x="1072" y="121"/>
                  </a:lnTo>
                  <a:lnTo>
                    <a:pt x="1107" y="143"/>
                  </a:lnTo>
                  <a:lnTo>
                    <a:pt x="1138" y="166"/>
                  </a:lnTo>
                  <a:lnTo>
                    <a:pt x="1164" y="190"/>
                  </a:lnTo>
                  <a:lnTo>
                    <a:pt x="1185" y="215"/>
                  </a:lnTo>
                  <a:lnTo>
                    <a:pt x="1199" y="238"/>
                  </a:lnTo>
                  <a:lnTo>
                    <a:pt x="1208" y="267"/>
                  </a:lnTo>
                  <a:lnTo>
                    <a:pt x="1210" y="306"/>
                  </a:lnTo>
                  <a:lnTo>
                    <a:pt x="1207" y="351"/>
                  </a:lnTo>
                  <a:lnTo>
                    <a:pt x="1198" y="404"/>
                  </a:lnTo>
                  <a:lnTo>
                    <a:pt x="1185" y="461"/>
                  </a:lnTo>
                  <a:lnTo>
                    <a:pt x="1164" y="524"/>
                  </a:lnTo>
                  <a:lnTo>
                    <a:pt x="1138" y="589"/>
                  </a:lnTo>
                  <a:lnTo>
                    <a:pt x="1107" y="656"/>
                  </a:lnTo>
                  <a:lnTo>
                    <a:pt x="1069" y="724"/>
                  </a:lnTo>
                  <a:lnTo>
                    <a:pt x="1026" y="792"/>
                  </a:lnTo>
                  <a:lnTo>
                    <a:pt x="976" y="857"/>
                  </a:lnTo>
                  <a:lnTo>
                    <a:pt x="922" y="920"/>
                  </a:lnTo>
                  <a:lnTo>
                    <a:pt x="860" y="979"/>
                  </a:lnTo>
                  <a:lnTo>
                    <a:pt x="794" y="1033"/>
                  </a:lnTo>
                  <a:lnTo>
                    <a:pt x="721" y="1080"/>
                  </a:lnTo>
                  <a:lnTo>
                    <a:pt x="642" y="1120"/>
                  </a:lnTo>
                  <a:lnTo>
                    <a:pt x="640" y="1120"/>
                  </a:lnTo>
                  <a:lnTo>
                    <a:pt x="636" y="1121"/>
                  </a:lnTo>
                  <a:lnTo>
                    <a:pt x="630" y="1122"/>
                  </a:lnTo>
                  <a:lnTo>
                    <a:pt x="620" y="1124"/>
                  </a:lnTo>
                  <a:lnTo>
                    <a:pt x="608" y="1125"/>
                  </a:lnTo>
                  <a:lnTo>
                    <a:pt x="595" y="1127"/>
                  </a:lnTo>
                  <a:lnTo>
                    <a:pt x="577" y="1127"/>
                  </a:lnTo>
                  <a:lnTo>
                    <a:pt x="560" y="1125"/>
                  </a:lnTo>
                  <a:lnTo>
                    <a:pt x="539" y="1124"/>
                  </a:lnTo>
                  <a:lnTo>
                    <a:pt x="516" y="1121"/>
                  </a:lnTo>
                  <a:lnTo>
                    <a:pt x="491" y="1115"/>
                  </a:lnTo>
                  <a:lnTo>
                    <a:pt x="464" y="1108"/>
                  </a:lnTo>
                  <a:lnTo>
                    <a:pt x="436" y="1098"/>
                  </a:lnTo>
                  <a:lnTo>
                    <a:pt x="407" y="1086"/>
                  </a:lnTo>
                  <a:lnTo>
                    <a:pt x="375" y="1071"/>
                  </a:lnTo>
                  <a:lnTo>
                    <a:pt x="342" y="1052"/>
                  </a:lnTo>
                  <a:lnTo>
                    <a:pt x="310" y="1032"/>
                  </a:lnTo>
                  <a:lnTo>
                    <a:pt x="278" y="1011"/>
                  </a:lnTo>
                  <a:lnTo>
                    <a:pt x="248" y="990"/>
                  </a:lnTo>
                  <a:lnTo>
                    <a:pt x="222" y="970"/>
                  </a:lnTo>
                  <a:lnTo>
                    <a:pt x="196" y="946"/>
                  </a:lnTo>
                  <a:lnTo>
                    <a:pt x="174" y="924"/>
                  </a:lnTo>
                  <a:lnTo>
                    <a:pt x="152" y="901"/>
                  </a:lnTo>
                  <a:lnTo>
                    <a:pt x="134" y="876"/>
                  </a:lnTo>
                  <a:lnTo>
                    <a:pt x="118" y="851"/>
                  </a:lnTo>
                  <a:lnTo>
                    <a:pt x="103" y="823"/>
                  </a:lnTo>
                  <a:lnTo>
                    <a:pt x="93" y="797"/>
                  </a:lnTo>
                  <a:lnTo>
                    <a:pt x="86" y="768"/>
                  </a:lnTo>
                  <a:lnTo>
                    <a:pt x="80" y="737"/>
                  </a:lnTo>
                  <a:lnTo>
                    <a:pt x="78" y="706"/>
                  </a:lnTo>
                  <a:lnTo>
                    <a:pt x="80" y="672"/>
                  </a:lnTo>
                  <a:lnTo>
                    <a:pt x="84" y="638"/>
                  </a:lnTo>
                  <a:lnTo>
                    <a:pt x="87" y="574"/>
                  </a:lnTo>
                  <a:lnTo>
                    <a:pt x="74" y="520"/>
                  </a:lnTo>
                  <a:lnTo>
                    <a:pt x="53" y="468"/>
                  </a:lnTo>
                  <a:lnTo>
                    <a:pt x="28" y="420"/>
                  </a:lnTo>
                  <a:lnTo>
                    <a:pt x="9" y="366"/>
                  </a:lnTo>
                  <a:lnTo>
                    <a:pt x="0" y="306"/>
                  </a:lnTo>
                  <a:lnTo>
                    <a:pt x="8" y="232"/>
                  </a:lnTo>
                  <a:lnTo>
                    <a:pt x="39" y="144"/>
                  </a:lnTo>
                  <a:close/>
                </a:path>
              </a:pathLst>
            </a:custGeom>
            <a:solidFill>
              <a:srgbClr val="DBE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Freeform 17"/>
            <p:cNvSpPr>
              <a:spLocks/>
            </p:cNvSpPr>
            <p:nvPr/>
          </p:nvSpPr>
          <p:spPr bwMode="auto">
            <a:xfrm>
              <a:off x="5672" y="2762"/>
              <a:ext cx="1164" cy="1087"/>
            </a:xfrm>
            <a:custGeom>
              <a:avLst/>
              <a:gdLst>
                <a:gd name="T0" fmla="*/ 38 w 1164"/>
                <a:gd name="T1" fmla="*/ 139 h 1087"/>
                <a:gd name="T2" fmla="*/ 44 w 1164"/>
                <a:gd name="T3" fmla="*/ 129 h 1087"/>
                <a:gd name="T4" fmla="*/ 57 w 1164"/>
                <a:gd name="T5" fmla="*/ 110 h 1087"/>
                <a:gd name="T6" fmla="*/ 78 w 1164"/>
                <a:gd name="T7" fmla="*/ 88 h 1087"/>
                <a:gd name="T8" fmla="*/ 107 w 1164"/>
                <a:gd name="T9" fmla="*/ 64 h 1087"/>
                <a:gd name="T10" fmla="*/ 145 w 1164"/>
                <a:gd name="T11" fmla="*/ 45 h 1087"/>
                <a:gd name="T12" fmla="*/ 194 w 1164"/>
                <a:gd name="T13" fmla="*/ 32 h 1087"/>
                <a:gd name="T14" fmla="*/ 251 w 1164"/>
                <a:gd name="T15" fmla="*/ 28 h 1087"/>
                <a:gd name="T16" fmla="*/ 314 w 1164"/>
                <a:gd name="T17" fmla="*/ 35 h 1087"/>
                <a:gd name="T18" fmla="*/ 367 w 1164"/>
                <a:gd name="T19" fmla="*/ 41 h 1087"/>
                <a:gd name="T20" fmla="*/ 412 w 1164"/>
                <a:gd name="T21" fmla="*/ 42 h 1087"/>
                <a:gd name="T22" fmla="*/ 453 w 1164"/>
                <a:gd name="T23" fmla="*/ 42 h 1087"/>
                <a:gd name="T24" fmla="*/ 492 w 1164"/>
                <a:gd name="T25" fmla="*/ 40 h 1087"/>
                <a:gd name="T26" fmla="*/ 528 w 1164"/>
                <a:gd name="T27" fmla="*/ 34 h 1087"/>
                <a:gd name="T28" fmla="*/ 566 w 1164"/>
                <a:gd name="T29" fmla="*/ 25 h 1087"/>
                <a:gd name="T30" fmla="*/ 607 w 1164"/>
                <a:gd name="T31" fmla="*/ 13 h 1087"/>
                <a:gd name="T32" fmla="*/ 654 w 1164"/>
                <a:gd name="T33" fmla="*/ 1 h 1087"/>
                <a:gd name="T34" fmla="*/ 718 w 1164"/>
                <a:gd name="T35" fmla="*/ 1 h 1087"/>
                <a:gd name="T36" fmla="*/ 792 w 1164"/>
                <a:gd name="T37" fmla="*/ 16 h 1087"/>
                <a:gd name="T38" fmla="*/ 875 w 1164"/>
                <a:gd name="T39" fmla="*/ 42 h 1087"/>
                <a:gd name="T40" fmla="*/ 955 w 1164"/>
                <a:gd name="T41" fmla="*/ 76 h 1087"/>
                <a:gd name="T42" fmla="*/ 1030 w 1164"/>
                <a:gd name="T43" fmla="*/ 116 h 1087"/>
                <a:gd name="T44" fmla="*/ 1093 w 1164"/>
                <a:gd name="T45" fmla="*/ 161 h 1087"/>
                <a:gd name="T46" fmla="*/ 1137 w 1164"/>
                <a:gd name="T47" fmla="*/ 207 h 1087"/>
                <a:gd name="T48" fmla="*/ 1161 w 1164"/>
                <a:gd name="T49" fmla="*/ 258 h 1087"/>
                <a:gd name="T50" fmla="*/ 1161 w 1164"/>
                <a:gd name="T51" fmla="*/ 339 h 1087"/>
                <a:gd name="T52" fmla="*/ 1139 w 1164"/>
                <a:gd name="T53" fmla="*/ 444 h 1087"/>
                <a:gd name="T54" fmla="*/ 1095 w 1164"/>
                <a:gd name="T55" fmla="*/ 568 h 1087"/>
                <a:gd name="T56" fmla="*/ 1029 w 1164"/>
                <a:gd name="T57" fmla="*/ 698 h 1087"/>
                <a:gd name="T58" fmla="*/ 939 w 1164"/>
                <a:gd name="T59" fmla="*/ 827 h 1087"/>
                <a:gd name="T60" fmla="*/ 828 w 1164"/>
                <a:gd name="T61" fmla="*/ 944 h 1087"/>
                <a:gd name="T62" fmla="*/ 693 w 1164"/>
                <a:gd name="T63" fmla="*/ 1041 h 1087"/>
                <a:gd name="T64" fmla="*/ 615 w 1164"/>
                <a:gd name="T65" fmla="*/ 1079 h 1087"/>
                <a:gd name="T66" fmla="*/ 605 w 1164"/>
                <a:gd name="T67" fmla="*/ 1082 h 1087"/>
                <a:gd name="T68" fmla="*/ 584 w 1164"/>
                <a:gd name="T69" fmla="*/ 1085 h 1087"/>
                <a:gd name="T70" fmla="*/ 555 w 1164"/>
                <a:gd name="T71" fmla="*/ 1087 h 1087"/>
                <a:gd name="T72" fmla="*/ 518 w 1164"/>
                <a:gd name="T73" fmla="*/ 1084 h 1087"/>
                <a:gd name="T74" fmla="*/ 473 w 1164"/>
                <a:gd name="T75" fmla="*/ 1075 h 1087"/>
                <a:gd name="T76" fmla="*/ 420 w 1164"/>
                <a:gd name="T77" fmla="*/ 1059 h 1087"/>
                <a:gd name="T78" fmla="*/ 361 w 1164"/>
                <a:gd name="T79" fmla="*/ 1032 h 1087"/>
                <a:gd name="T80" fmla="*/ 298 w 1164"/>
                <a:gd name="T81" fmla="*/ 996 h 1087"/>
                <a:gd name="T82" fmla="*/ 241 w 1164"/>
                <a:gd name="T83" fmla="*/ 955 h 1087"/>
                <a:gd name="T84" fmla="*/ 189 w 1164"/>
                <a:gd name="T85" fmla="*/ 914 h 1087"/>
                <a:gd name="T86" fmla="*/ 147 w 1164"/>
                <a:gd name="T87" fmla="*/ 868 h 1087"/>
                <a:gd name="T88" fmla="*/ 113 w 1164"/>
                <a:gd name="T89" fmla="*/ 820 h 1087"/>
                <a:gd name="T90" fmla="*/ 90 w 1164"/>
                <a:gd name="T91" fmla="*/ 767 h 1087"/>
                <a:gd name="T92" fmla="*/ 76 w 1164"/>
                <a:gd name="T93" fmla="*/ 711 h 1087"/>
                <a:gd name="T94" fmla="*/ 76 w 1164"/>
                <a:gd name="T95" fmla="*/ 650 h 1087"/>
                <a:gd name="T96" fmla="*/ 84 w 1164"/>
                <a:gd name="T97" fmla="*/ 554 h 1087"/>
                <a:gd name="T98" fmla="*/ 51 w 1164"/>
                <a:gd name="T99" fmla="*/ 453 h 1087"/>
                <a:gd name="T100" fmla="*/ 9 w 1164"/>
                <a:gd name="T101" fmla="*/ 353 h 1087"/>
                <a:gd name="T102" fmla="*/ 7 w 1164"/>
                <a:gd name="T103" fmla="*/ 226 h 10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64" h="1087">
                  <a:moveTo>
                    <a:pt x="37" y="141"/>
                  </a:moveTo>
                  <a:lnTo>
                    <a:pt x="38" y="139"/>
                  </a:lnTo>
                  <a:lnTo>
                    <a:pt x="40" y="135"/>
                  </a:lnTo>
                  <a:lnTo>
                    <a:pt x="44" y="129"/>
                  </a:lnTo>
                  <a:lnTo>
                    <a:pt x="50" y="120"/>
                  </a:lnTo>
                  <a:lnTo>
                    <a:pt x="57" y="110"/>
                  </a:lnTo>
                  <a:lnTo>
                    <a:pt x="66" y="100"/>
                  </a:lnTo>
                  <a:lnTo>
                    <a:pt x="78" y="88"/>
                  </a:lnTo>
                  <a:lnTo>
                    <a:pt x="91" y="76"/>
                  </a:lnTo>
                  <a:lnTo>
                    <a:pt x="107" y="64"/>
                  </a:lnTo>
                  <a:lnTo>
                    <a:pt x="125" y="54"/>
                  </a:lnTo>
                  <a:lnTo>
                    <a:pt x="145" y="45"/>
                  </a:lnTo>
                  <a:lnTo>
                    <a:pt x="167" y="38"/>
                  </a:lnTo>
                  <a:lnTo>
                    <a:pt x="194" y="32"/>
                  </a:lnTo>
                  <a:lnTo>
                    <a:pt x="222" y="28"/>
                  </a:lnTo>
                  <a:lnTo>
                    <a:pt x="251" y="28"/>
                  </a:lnTo>
                  <a:lnTo>
                    <a:pt x="285" y="31"/>
                  </a:lnTo>
                  <a:lnTo>
                    <a:pt x="314" y="35"/>
                  </a:lnTo>
                  <a:lnTo>
                    <a:pt x="342" y="38"/>
                  </a:lnTo>
                  <a:lnTo>
                    <a:pt x="367" y="41"/>
                  </a:lnTo>
                  <a:lnTo>
                    <a:pt x="390" y="42"/>
                  </a:lnTo>
                  <a:lnTo>
                    <a:pt x="412" y="42"/>
                  </a:lnTo>
                  <a:lnTo>
                    <a:pt x="434" y="44"/>
                  </a:lnTo>
                  <a:lnTo>
                    <a:pt x="453" y="42"/>
                  </a:lnTo>
                  <a:lnTo>
                    <a:pt x="473" y="41"/>
                  </a:lnTo>
                  <a:lnTo>
                    <a:pt x="492" y="40"/>
                  </a:lnTo>
                  <a:lnTo>
                    <a:pt x="511" y="37"/>
                  </a:lnTo>
                  <a:lnTo>
                    <a:pt x="528" y="34"/>
                  </a:lnTo>
                  <a:lnTo>
                    <a:pt x="547" y="29"/>
                  </a:lnTo>
                  <a:lnTo>
                    <a:pt x="566" y="25"/>
                  </a:lnTo>
                  <a:lnTo>
                    <a:pt x="587" y="19"/>
                  </a:lnTo>
                  <a:lnTo>
                    <a:pt x="607" y="13"/>
                  </a:lnTo>
                  <a:lnTo>
                    <a:pt x="629" y="6"/>
                  </a:lnTo>
                  <a:lnTo>
                    <a:pt x="654" y="1"/>
                  </a:lnTo>
                  <a:lnTo>
                    <a:pt x="685" y="0"/>
                  </a:lnTo>
                  <a:lnTo>
                    <a:pt x="718" y="1"/>
                  </a:lnTo>
                  <a:lnTo>
                    <a:pt x="754" y="7"/>
                  </a:lnTo>
                  <a:lnTo>
                    <a:pt x="792" y="16"/>
                  </a:lnTo>
                  <a:lnTo>
                    <a:pt x="833" y="28"/>
                  </a:lnTo>
                  <a:lnTo>
                    <a:pt x="875" y="42"/>
                  </a:lnTo>
                  <a:lnTo>
                    <a:pt x="916" y="59"/>
                  </a:lnTo>
                  <a:lnTo>
                    <a:pt x="955" y="76"/>
                  </a:lnTo>
                  <a:lnTo>
                    <a:pt x="993" y="95"/>
                  </a:lnTo>
                  <a:lnTo>
                    <a:pt x="1030" y="116"/>
                  </a:lnTo>
                  <a:lnTo>
                    <a:pt x="1064" y="138"/>
                  </a:lnTo>
                  <a:lnTo>
                    <a:pt x="1093" y="161"/>
                  </a:lnTo>
                  <a:lnTo>
                    <a:pt x="1118" y="185"/>
                  </a:lnTo>
                  <a:lnTo>
                    <a:pt x="1137" y="207"/>
                  </a:lnTo>
                  <a:lnTo>
                    <a:pt x="1152" y="230"/>
                  </a:lnTo>
                  <a:lnTo>
                    <a:pt x="1161" y="258"/>
                  </a:lnTo>
                  <a:lnTo>
                    <a:pt x="1164" y="295"/>
                  </a:lnTo>
                  <a:lnTo>
                    <a:pt x="1161" y="339"/>
                  </a:lnTo>
                  <a:lnTo>
                    <a:pt x="1152" y="389"/>
                  </a:lnTo>
                  <a:lnTo>
                    <a:pt x="1139" y="444"/>
                  </a:lnTo>
                  <a:lnTo>
                    <a:pt x="1120" y="504"/>
                  </a:lnTo>
                  <a:lnTo>
                    <a:pt x="1095" y="568"/>
                  </a:lnTo>
                  <a:lnTo>
                    <a:pt x="1064" y="632"/>
                  </a:lnTo>
                  <a:lnTo>
                    <a:pt x="1029" y="698"/>
                  </a:lnTo>
                  <a:lnTo>
                    <a:pt x="986" y="764"/>
                  </a:lnTo>
                  <a:lnTo>
                    <a:pt x="939" y="827"/>
                  </a:lnTo>
                  <a:lnTo>
                    <a:pt x="886" y="887"/>
                  </a:lnTo>
                  <a:lnTo>
                    <a:pt x="828" y="944"/>
                  </a:lnTo>
                  <a:lnTo>
                    <a:pt x="763" y="996"/>
                  </a:lnTo>
                  <a:lnTo>
                    <a:pt x="693" y="1041"/>
                  </a:lnTo>
                  <a:lnTo>
                    <a:pt x="616" y="1079"/>
                  </a:lnTo>
                  <a:lnTo>
                    <a:pt x="615" y="1079"/>
                  </a:lnTo>
                  <a:lnTo>
                    <a:pt x="610" y="1081"/>
                  </a:lnTo>
                  <a:lnTo>
                    <a:pt x="605" y="1082"/>
                  </a:lnTo>
                  <a:lnTo>
                    <a:pt x="596" y="1084"/>
                  </a:lnTo>
                  <a:lnTo>
                    <a:pt x="584" y="1085"/>
                  </a:lnTo>
                  <a:lnTo>
                    <a:pt x="571" y="1087"/>
                  </a:lnTo>
                  <a:lnTo>
                    <a:pt x="555" y="1087"/>
                  </a:lnTo>
                  <a:lnTo>
                    <a:pt x="537" y="1085"/>
                  </a:lnTo>
                  <a:lnTo>
                    <a:pt x="518" y="1084"/>
                  </a:lnTo>
                  <a:lnTo>
                    <a:pt x="496" y="1081"/>
                  </a:lnTo>
                  <a:lnTo>
                    <a:pt x="473" y="1075"/>
                  </a:lnTo>
                  <a:lnTo>
                    <a:pt x="448" y="1068"/>
                  </a:lnTo>
                  <a:lnTo>
                    <a:pt x="420" y="1059"/>
                  </a:lnTo>
                  <a:lnTo>
                    <a:pt x="392" y="1047"/>
                  </a:lnTo>
                  <a:lnTo>
                    <a:pt x="361" y="1032"/>
                  </a:lnTo>
                  <a:lnTo>
                    <a:pt x="330" y="1015"/>
                  </a:lnTo>
                  <a:lnTo>
                    <a:pt x="298" y="996"/>
                  </a:lnTo>
                  <a:lnTo>
                    <a:pt x="269" y="975"/>
                  </a:lnTo>
                  <a:lnTo>
                    <a:pt x="241" y="955"/>
                  </a:lnTo>
                  <a:lnTo>
                    <a:pt x="214" y="934"/>
                  </a:lnTo>
                  <a:lnTo>
                    <a:pt x="189" y="914"/>
                  </a:lnTo>
                  <a:lnTo>
                    <a:pt x="167" y="892"/>
                  </a:lnTo>
                  <a:lnTo>
                    <a:pt x="147" y="868"/>
                  </a:lnTo>
                  <a:lnTo>
                    <a:pt x="129" y="845"/>
                  </a:lnTo>
                  <a:lnTo>
                    <a:pt x="113" y="820"/>
                  </a:lnTo>
                  <a:lnTo>
                    <a:pt x="100" y="795"/>
                  </a:lnTo>
                  <a:lnTo>
                    <a:pt x="90" y="767"/>
                  </a:lnTo>
                  <a:lnTo>
                    <a:pt x="82" y="741"/>
                  </a:lnTo>
                  <a:lnTo>
                    <a:pt x="76" y="711"/>
                  </a:lnTo>
                  <a:lnTo>
                    <a:pt x="75" y="680"/>
                  </a:lnTo>
                  <a:lnTo>
                    <a:pt x="76" y="650"/>
                  </a:lnTo>
                  <a:lnTo>
                    <a:pt x="81" y="616"/>
                  </a:lnTo>
                  <a:lnTo>
                    <a:pt x="84" y="554"/>
                  </a:lnTo>
                  <a:lnTo>
                    <a:pt x="72" y="502"/>
                  </a:lnTo>
                  <a:lnTo>
                    <a:pt x="51" y="453"/>
                  </a:lnTo>
                  <a:lnTo>
                    <a:pt x="28" y="405"/>
                  </a:lnTo>
                  <a:lnTo>
                    <a:pt x="9" y="353"/>
                  </a:lnTo>
                  <a:lnTo>
                    <a:pt x="0" y="296"/>
                  </a:lnTo>
                  <a:lnTo>
                    <a:pt x="7" y="226"/>
                  </a:lnTo>
                  <a:lnTo>
                    <a:pt x="37" y="141"/>
                  </a:lnTo>
                  <a:close/>
                </a:path>
              </a:pathLst>
            </a:custGeom>
            <a:solidFill>
              <a:srgbClr val="D1E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1" name="Freeform 18"/>
            <p:cNvSpPr>
              <a:spLocks/>
            </p:cNvSpPr>
            <p:nvPr/>
          </p:nvSpPr>
          <p:spPr bwMode="auto">
            <a:xfrm>
              <a:off x="5693" y="2787"/>
              <a:ext cx="1116" cy="1046"/>
            </a:xfrm>
            <a:custGeom>
              <a:avLst/>
              <a:gdLst>
                <a:gd name="T0" fmla="*/ 36 w 1116"/>
                <a:gd name="T1" fmla="*/ 133 h 1046"/>
                <a:gd name="T2" fmla="*/ 42 w 1116"/>
                <a:gd name="T3" fmla="*/ 123 h 1046"/>
                <a:gd name="T4" fmla="*/ 54 w 1116"/>
                <a:gd name="T5" fmla="*/ 105 h 1046"/>
                <a:gd name="T6" fmla="*/ 74 w 1116"/>
                <a:gd name="T7" fmla="*/ 85 h 1046"/>
                <a:gd name="T8" fmla="*/ 102 w 1116"/>
                <a:gd name="T9" fmla="*/ 63 h 1046"/>
                <a:gd name="T10" fmla="*/ 140 w 1116"/>
                <a:gd name="T11" fmla="*/ 44 h 1046"/>
                <a:gd name="T12" fmla="*/ 186 w 1116"/>
                <a:gd name="T13" fmla="*/ 31 h 1046"/>
                <a:gd name="T14" fmla="*/ 242 w 1116"/>
                <a:gd name="T15" fmla="*/ 26 h 1046"/>
                <a:gd name="T16" fmla="*/ 302 w 1116"/>
                <a:gd name="T17" fmla="*/ 34 h 1046"/>
                <a:gd name="T18" fmla="*/ 353 w 1116"/>
                <a:gd name="T19" fmla="*/ 38 h 1046"/>
                <a:gd name="T20" fmla="*/ 397 w 1116"/>
                <a:gd name="T21" fmla="*/ 41 h 1046"/>
                <a:gd name="T22" fmla="*/ 435 w 1116"/>
                <a:gd name="T23" fmla="*/ 41 h 1046"/>
                <a:gd name="T24" fmla="*/ 472 w 1116"/>
                <a:gd name="T25" fmla="*/ 38 h 1046"/>
                <a:gd name="T26" fmla="*/ 507 w 1116"/>
                <a:gd name="T27" fmla="*/ 32 h 1046"/>
                <a:gd name="T28" fmla="*/ 544 w 1116"/>
                <a:gd name="T29" fmla="*/ 23 h 1046"/>
                <a:gd name="T30" fmla="*/ 584 w 1116"/>
                <a:gd name="T31" fmla="*/ 12 h 1046"/>
                <a:gd name="T32" fmla="*/ 628 w 1116"/>
                <a:gd name="T33" fmla="*/ 0 h 1046"/>
                <a:gd name="T34" fmla="*/ 689 w 1116"/>
                <a:gd name="T35" fmla="*/ 1 h 1046"/>
                <a:gd name="T36" fmla="*/ 761 w 1116"/>
                <a:gd name="T37" fmla="*/ 15 h 1046"/>
                <a:gd name="T38" fmla="*/ 839 w 1116"/>
                <a:gd name="T39" fmla="*/ 39 h 1046"/>
                <a:gd name="T40" fmla="*/ 917 w 1116"/>
                <a:gd name="T41" fmla="*/ 73 h 1046"/>
                <a:gd name="T42" fmla="*/ 989 w 1116"/>
                <a:gd name="T43" fmla="*/ 111 h 1046"/>
                <a:gd name="T44" fmla="*/ 1049 w 1116"/>
                <a:gd name="T45" fmla="*/ 154 h 1046"/>
                <a:gd name="T46" fmla="*/ 1093 w 1116"/>
                <a:gd name="T47" fmla="*/ 199 h 1046"/>
                <a:gd name="T48" fmla="*/ 1113 w 1116"/>
                <a:gd name="T49" fmla="*/ 248 h 1046"/>
                <a:gd name="T50" fmla="*/ 1113 w 1116"/>
                <a:gd name="T51" fmla="*/ 325 h 1046"/>
                <a:gd name="T52" fmla="*/ 1093 w 1116"/>
                <a:gd name="T53" fmla="*/ 428 h 1046"/>
                <a:gd name="T54" fmla="*/ 1050 w 1116"/>
                <a:gd name="T55" fmla="*/ 547 h 1046"/>
                <a:gd name="T56" fmla="*/ 987 w 1116"/>
                <a:gd name="T57" fmla="*/ 672 h 1046"/>
                <a:gd name="T58" fmla="*/ 902 w 1116"/>
                <a:gd name="T59" fmla="*/ 796 h 1046"/>
                <a:gd name="T60" fmla="*/ 795 w 1116"/>
                <a:gd name="T61" fmla="*/ 909 h 1046"/>
                <a:gd name="T62" fmla="*/ 666 w 1116"/>
                <a:gd name="T63" fmla="*/ 1002 h 1046"/>
                <a:gd name="T64" fmla="*/ 591 w 1116"/>
                <a:gd name="T65" fmla="*/ 1038 h 1046"/>
                <a:gd name="T66" fmla="*/ 581 w 1116"/>
                <a:gd name="T67" fmla="*/ 1041 h 1046"/>
                <a:gd name="T68" fmla="*/ 562 w 1116"/>
                <a:gd name="T69" fmla="*/ 1044 h 1046"/>
                <a:gd name="T70" fmla="*/ 534 w 1116"/>
                <a:gd name="T71" fmla="*/ 1046 h 1046"/>
                <a:gd name="T72" fmla="*/ 497 w 1116"/>
                <a:gd name="T73" fmla="*/ 1043 h 1046"/>
                <a:gd name="T74" fmla="*/ 454 w 1116"/>
                <a:gd name="T75" fmla="*/ 1034 h 1046"/>
                <a:gd name="T76" fmla="*/ 403 w 1116"/>
                <a:gd name="T77" fmla="*/ 1019 h 1046"/>
                <a:gd name="T78" fmla="*/ 347 w 1116"/>
                <a:gd name="T79" fmla="*/ 994 h 1046"/>
                <a:gd name="T80" fmla="*/ 286 w 1116"/>
                <a:gd name="T81" fmla="*/ 958 h 1046"/>
                <a:gd name="T82" fmla="*/ 230 w 1116"/>
                <a:gd name="T83" fmla="*/ 919 h 1046"/>
                <a:gd name="T84" fmla="*/ 182 w 1116"/>
                <a:gd name="T85" fmla="*/ 878 h 1046"/>
                <a:gd name="T86" fmla="*/ 140 w 1116"/>
                <a:gd name="T87" fmla="*/ 834 h 1046"/>
                <a:gd name="T88" fmla="*/ 108 w 1116"/>
                <a:gd name="T89" fmla="*/ 789 h 1046"/>
                <a:gd name="T90" fmla="*/ 86 w 1116"/>
                <a:gd name="T91" fmla="*/ 738 h 1046"/>
                <a:gd name="T92" fmla="*/ 74 w 1116"/>
                <a:gd name="T93" fmla="*/ 683 h 1046"/>
                <a:gd name="T94" fmla="*/ 73 w 1116"/>
                <a:gd name="T95" fmla="*/ 625 h 1046"/>
                <a:gd name="T96" fmla="*/ 80 w 1116"/>
                <a:gd name="T97" fmla="*/ 532 h 1046"/>
                <a:gd name="T98" fmla="*/ 49 w 1116"/>
                <a:gd name="T99" fmla="*/ 435 h 1046"/>
                <a:gd name="T100" fmla="*/ 8 w 1116"/>
                <a:gd name="T101" fmla="*/ 340 h 1046"/>
                <a:gd name="T102" fmla="*/ 7 w 1116"/>
                <a:gd name="T103" fmla="*/ 217 h 10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16" h="1046">
                  <a:moveTo>
                    <a:pt x="35" y="135"/>
                  </a:moveTo>
                  <a:lnTo>
                    <a:pt x="36" y="133"/>
                  </a:lnTo>
                  <a:lnTo>
                    <a:pt x="38" y="129"/>
                  </a:lnTo>
                  <a:lnTo>
                    <a:pt x="42" y="123"/>
                  </a:lnTo>
                  <a:lnTo>
                    <a:pt x="47" y="114"/>
                  </a:lnTo>
                  <a:lnTo>
                    <a:pt x="54" y="105"/>
                  </a:lnTo>
                  <a:lnTo>
                    <a:pt x="64" y="95"/>
                  </a:lnTo>
                  <a:lnTo>
                    <a:pt x="74" y="85"/>
                  </a:lnTo>
                  <a:lnTo>
                    <a:pt x="88" y="73"/>
                  </a:lnTo>
                  <a:lnTo>
                    <a:pt x="102" y="63"/>
                  </a:lnTo>
                  <a:lnTo>
                    <a:pt x="120" y="53"/>
                  </a:lnTo>
                  <a:lnTo>
                    <a:pt x="140" y="44"/>
                  </a:lnTo>
                  <a:lnTo>
                    <a:pt x="161" y="35"/>
                  </a:lnTo>
                  <a:lnTo>
                    <a:pt x="186" y="31"/>
                  </a:lnTo>
                  <a:lnTo>
                    <a:pt x="212" y="26"/>
                  </a:lnTo>
                  <a:lnTo>
                    <a:pt x="242" y="26"/>
                  </a:lnTo>
                  <a:lnTo>
                    <a:pt x="274" y="29"/>
                  </a:lnTo>
                  <a:lnTo>
                    <a:pt x="302" y="34"/>
                  </a:lnTo>
                  <a:lnTo>
                    <a:pt x="328" y="37"/>
                  </a:lnTo>
                  <a:lnTo>
                    <a:pt x="353" y="38"/>
                  </a:lnTo>
                  <a:lnTo>
                    <a:pt x="375" y="39"/>
                  </a:lnTo>
                  <a:lnTo>
                    <a:pt x="397" y="41"/>
                  </a:lnTo>
                  <a:lnTo>
                    <a:pt x="416" y="41"/>
                  </a:lnTo>
                  <a:lnTo>
                    <a:pt x="435" y="41"/>
                  </a:lnTo>
                  <a:lnTo>
                    <a:pt x="454" y="39"/>
                  </a:lnTo>
                  <a:lnTo>
                    <a:pt x="472" y="38"/>
                  </a:lnTo>
                  <a:lnTo>
                    <a:pt x="490" y="35"/>
                  </a:lnTo>
                  <a:lnTo>
                    <a:pt x="507" y="32"/>
                  </a:lnTo>
                  <a:lnTo>
                    <a:pt x="526" y="28"/>
                  </a:lnTo>
                  <a:lnTo>
                    <a:pt x="544" y="23"/>
                  </a:lnTo>
                  <a:lnTo>
                    <a:pt x="563" y="17"/>
                  </a:lnTo>
                  <a:lnTo>
                    <a:pt x="584" y="12"/>
                  </a:lnTo>
                  <a:lnTo>
                    <a:pt x="604" y="6"/>
                  </a:lnTo>
                  <a:lnTo>
                    <a:pt x="628" y="0"/>
                  </a:lnTo>
                  <a:lnTo>
                    <a:pt x="657" y="0"/>
                  </a:lnTo>
                  <a:lnTo>
                    <a:pt x="689" y="1"/>
                  </a:lnTo>
                  <a:lnTo>
                    <a:pt x="724" y="7"/>
                  </a:lnTo>
                  <a:lnTo>
                    <a:pt x="761" y="15"/>
                  </a:lnTo>
                  <a:lnTo>
                    <a:pt x="799" y="26"/>
                  </a:lnTo>
                  <a:lnTo>
                    <a:pt x="839" y="39"/>
                  </a:lnTo>
                  <a:lnTo>
                    <a:pt x="878" y="56"/>
                  </a:lnTo>
                  <a:lnTo>
                    <a:pt x="917" y="73"/>
                  </a:lnTo>
                  <a:lnTo>
                    <a:pt x="953" y="91"/>
                  </a:lnTo>
                  <a:lnTo>
                    <a:pt x="989" y="111"/>
                  </a:lnTo>
                  <a:lnTo>
                    <a:pt x="1021" y="133"/>
                  </a:lnTo>
                  <a:lnTo>
                    <a:pt x="1049" y="154"/>
                  </a:lnTo>
                  <a:lnTo>
                    <a:pt x="1074" y="177"/>
                  </a:lnTo>
                  <a:lnTo>
                    <a:pt x="1093" y="199"/>
                  </a:lnTo>
                  <a:lnTo>
                    <a:pt x="1106" y="221"/>
                  </a:lnTo>
                  <a:lnTo>
                    <a:pt x="1113" y="248"/>
                  </a:lnTo>
                  <a:lnTo>
                    <a:pt x="1116" y="283"/>
                  </a:lnTo>
                  <a:lnTo>
                    <a:pt x="1113" y="325"/>
                  </a:lnTo>
                  <a:lnTo>
                    <a:pt x="1106" y="374"/>
                  </a:lnTo>
                  <a:lnTo>
                    <a:pt x="1093" y="428"/>
                  </a:lnTo>
                  <a:lnTo>
                    <a:pt x="1074" y="485"/>
                  </a:lnTo>
                  <a:lnTo>
                    <a:pt x="1050" y="547"/>
                  </a:lnTo>
                  <a:lnTo>
                    <a:pt x="1021" y="609"/>
                  </a:lnTo>
                  <a:lnTo>
                    <a:pt x="987" y="672"/>
                  </a:lnTo>
                  <a:lnTo>
                    <a:pt x="947" y="735"/>
                  </a:lnTo>
                  <a:lnTo>
                    <a:pt x="902" y="796"/>
                  </a:lnTo>
                  <a:lnTo>
                    <a:pt x="851" y="853"/>
                  </a:lnTo>
                  <a:lnTo>
                    <a:pt x="795" y="909"/>
                  </a:lnTo>
                  <a:lnTo>
                    <a:pt x="733" y="958"/>
                  </a:lnTo>
                  <a:lnTo>
                    <a:pt x="666" y="1002"/>
                  </a:lnTo>
                  <a:lnTo>
                    <a:pt x="592" y="1038"/>
                  </a:lnTo>
                  <a:lnTo>
                    <a:pt x="591" y="1038"/>
                  </a:lnTo>
                  <a:lnTo>
                    <a:pt x="588" y="1040"/>
                  </a:lnTo>
                  <a:lnTo>
                    <a:pt x="581" y="1041"/>
                  </a:lnTo>
                  <a:lnTo>
                    <a:pt x="573" y="1043"/>
                  </a:lnTo>
                  <a:lnTo>
                    <a:pt x="562" y="1044"/>
                  </a:lnTo>
                  <a:lnTo>
                    <a:pt x="548" y="1044"/>
                  </a:lnTo>
                  <a:lnTo>
                    <a:pt x="534" y="1046"/>
                  </a:lnTo>
                  <a:lnTo>
                    <a:pt x="516" y="1044"/>
                  </a:lnTo>
                  <a:lnTo>
                    <a:pt x="497" y="1043"/>
                  </a:lnTo>
                  <a:lnTo>
                    <a:pt x="476" y="1040"/>
                  </a:lnTo>
                  <a:lnTo>
                    <a:pt x="454" y="1034"/>
                  </a:lnTo>
                  <a:lnTo>
                    <a:pt x="429" y="1028"/>
                  </a:lnTo>
                  <a:lnTo>
                    <a:pt x="403" y="1019"/>
                  </a:lnTo>
                  <a:lnTo>
                    <a:pt x="377" y="1007"/>
                  </a:lnTo>
                  <a:lnTo>
                    <a:pt x="347" y="994"/>
                  </a:lnTo>
                  <a:lnTo>
                    <a:pt x="317" y="977"/>
                  </a:lnTo>
                  <a:lnTo>
                    <a:pt x="286" y="958"/>
                  </a:lnTo>
                  <a:lnTo>
                    <a:pt x="258" y="939"/>
                  </a:lnTo>
                  <a:lnTo>
                    <a:pt x="230" y="919"/>
                  </a:lnTo>
                  <a:lnTo>
                    <a:pt x="205" y="899"/>
                  </a:lnTo>
                  <a:lnTo>
                    <a:pt x="182" y="878"/>
                  </a:lnTo>
                  <a:lnTo>
                    <a:pt x="160" y="856"/>
                  </a:lnTo>
                  <a:lnTo>
                    <a:pt x="140" y="834"/>
                  </a:lnTo>
                  <a:lnTo>
                    <a:pt x="123" y="812"/>
                  </a:lnTo>
                  <a:lnTo>
                    <a:pt x="108" y="789"/>
                  </a:lnTo>
                  <a:lnTo>
                    <a:pt x="96" y="764"/>
                  </a:lnTo>
                  <a:lnTo>
                    <a:pt x="86" y="738"/>
                  </a:lnTo>
                  <a:lnTo>
                    <a:pt x="79" y="711"/>
                  </a:lnTo>
                  <a:lnTo>
                    <a:pt x="74" y="683"/>
                  </a:lnTo>
                  <a:lnTo>
                    <a:pt x="71" y="654"/>
                  </a:lnTo>
                  <a:lnTo>
                    <a:pt x="73" y="625"/>
                  </a:lnTo>
                  <a:lnTo>
                    <a:pt x="77" y="592"/>
                  </a:lnTo>
                  <a:lnTo>
                    <a:pt x="80" y="532"/>
                  </a:lnTo>
                  <a:lnTo>
                    <a:pt x="69" y="482"/>
                  </a:lnTo>
                  <a:lnTo>
                    <a:pt x="49" y="435"/>
                  </a:lnTo>
                  <a:lnTo>
                    <a:pt x="27" y="390"/>
                  </a:lnTo>
                  <a:lnTo>
                    <a:pt x="8" y="340"/>
                  </a:lnTo>
                  <a:lnTo>
                    <a:pt x="0" y="284"/>
                  </a:lnTo>
                  <a:lnTo>
                    <a:pt x="7" y="217"/>
                  </a:lnTo>
                  <a:lnTo>
                    <a:pt x="35" y="135"/>
                  </a:lnTo>
                  <a:close/>
                </a:path>
              </a:pathLst>
            </a:custGeom>
            <a:solidFill>
              <a:srgbClr val="C4D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Freeform 19"/>
            <p:cNvSpPr>
              <a:spLocks/>
            </p:cNvSpPr>
            <p:nvPr/>
          </p:nvSpPr>
          <p:spPr bwMode="auto">
            <a:xfrm>
              <a:off x="5715" y="2810"/>
              <a:ext cx="1069" cy="1005"/>
            </a:xfrm>
            <a:custGeom>
              <a:avLst/>
              <a:gdLst>
                <a:gd name="T0" fmla="*/ 35 w 1069"/>
                <a:gd name="T1" fmla="*/ 125 h 1005"/>
                <a:gd name="T2" fmla="*/ 60 w 1069"/>
                <a:gd name="T3" fmla="*/ 93 h 1005"/>
                <a:gd name="T4" fmla="*/ 114 w 1069"/>
                <a:gd name="T5" fmla="*/ 52 h 1005"/>
                <a:gd name="T6" fmla="*/ 202 w 1069"/>
                <a:gd name="T7" fmla="*/ 28 h 1005"/>
                <a:gd name="T8" fmla="*/ 289 w 1069"/>
                <a:gd name="T9" fmla="*/ 34 h 1005"/>
                <a:gd name="T10" fmla="*/ 337 w 1069"/>
                <a:gd name="T11" fmla="*/ 40 h 1005"/>
                <a:gd name="T12" fmla="*/ 378 w 1069"/>
                <a:gd name="T13" fmla="*/ 41 h 1005"/>
                <a:gd name="T14" fmla="*/ 416 w 1069"/>
                <a:gd name="T15" fmla="*/ 41 h 1005"/>
                <a:gd name="T16" fmla="*/ 452 w 1069"/>
                <a:gd name="T17" fmla="*/ 38 h 1005"/>
                <a:gd name="T18" fmla="*/ 485 w 1069"/>
                <a:gd name="T19" fmla="*/ 33 h 1005"/>
                <a:gd name="T20" fmla="*/ 520 w 1069"/>
                <a:gd name="T21" fmla="*/ 24 h 1005"/>
                <a:gd name="T22" fmla="*/ 557 w 1069"/>
                <a:gd name="T23" fmla="*/ 12 h 1005"/>
                <a:gd name="T24" fmla="*/ 601 w 1069"/>
                <a:gd name="T25" fmla="*/ 2 h 1005"/>
                <a:gd name="T26" fmla="*/ 658 w 1069"/>
                <a:gd name="T27" fmla="*/ 3 h 1005"/>
                <a:gd name="T28" fmla="*/ 729 w 1069"/>
                <a:gd name="T29" fmla="*/ 16 h 1005"/>
                <a:gd name="T30" fmla="*/ 802 w 1069"/>
                <a:gd name="T31" fmla="*/ 40 h 1005"/>
                <a:gd name="T32" fmla="*/ 877 w 1069"/>
                <a:gd name="T33" fmla="*/ 72 h 1005"/>
                <a:gd name="T34" fmla="*/ 946 w 1069"/>
                <a:gd name="T35" fmla="*/ 109 h 1005"/>
                <a:gd name="T36" fmla="*/ 1005 w 1069"/>
                <a:gd name="T37" fmla="*/ 150 h 1005"/>
                <a:gd name="T38" fmla="*/ 1046 w 1069"/>
                <a:gd name="T39" fmla="*/ 192 h 1005"/>
                <a:gd name="T40" fmla="*/ 1066 w 1069"/>
                <a:gd name="T41" fmla="*/ 239 h 1005"/>
                <a:gd name="T42" fmla="*/ 1066 w 1069"/>
                <a:gd name="T43" fmla="*/ 314 h 1005"/>
                <a:gd name="T44" fmla="*/ 1046 w 1069"/>
                <a:gd name="T45" fmla="*/ 412 h 1005"/>
                <a:gd name="T46" fmla="*/ 1006 w 1069"/>
                <a:gd name="T47" fmla="*/ 527 h 1005"/>
                <a:gd name="T48" fmla="*/ 945 w 1069"/>
                <a:gd name="T49" fmla="*/ 647 h 1005"/>
                <a:gd name="T50" fmla="*/ 862 w 1069"/>
                <a:gd name="T51" fmla="*/ 766 h 1005"/>
                <a:gd name="T52" fmla="*/ 760 w 1069"/>
                <a:gd name="T53" fmla="*/ 874 h 1005"/>
                <a:gd name="T54" fmla="*/ 636 w 1069"/>
                <a:gd name="T55" fmla="*/ 964 h 1005"/>
                <a:gd name="T56" fmla="*/ 564 w 1069"/>
                <a:gd name="T57" fmla="*/ 999 h 1005"/>
                <a:gd name="T58" fmla="*/ 556 w 1069"/>
                <a:gd name="T59" fmla="*/ 1002 h 1005"/>
                <a:gd name="T60" fmla="*/ 537 w 1069"/>
                <a:gd name="T61" fmla="*/ 1005 h 1005"/>
                <a:gd name="T62" fmla="*/ 510 w 1069"/>
                <a:gd name="T63" fmla="*/ 1005 h 1005"/>
                <a:gd name="T64" fmla="*/ 475 w 1069"/>
                <a:gd name="T65" fmla="*/ 1004 h 1005"/>
                <a:gd name="T66" fmla="*/ 434 w 1069"/>
                <a:gd name="T67" fmla="*/ 996 h 1005"/>
                <a:gd name="T68" fmla="*/ 385 w 1069"/>
                <a:gd name="T69" fmla="*/ 980 h 1005"/>
                <a:gd name="T70" fmla="*/ 331 w 1069"/>
                <a:gd name="T71" fmla="*/ 957 h 1005"/>
                <a:gd name="T72" fmla="*/ 273 w 1069"/>
                <a:gd name="T73" fmla="*/ 923 h 1005"/>
                <a:gd name="T74" fmla="*/ 220 w 1069"/>
                <a:gd name="T75" fmla="*/ 885 h 1005"/>
                <a:gd name="T76" fmla="*/ 173 w 1069"/>
                <a:gd name="T77" fmla="*/ 847 h 1005"/>
                <a:gd name="T78" fmla="*/ 133 w 1069"/>
                <a:gd name="T79" fmla="*/ 804 h 1005"/>
                <a:gd name="T80" fmla="*/ 102 w 1069"/>
                <a:gd name="T81" fmla="*/ 760 h 1005"/>
                <a:gd name="T82" fmla="*/ 82 w 1069"/>
                <a:gd name="T83" fmla="*/ 712 h 1005"/>
                <a:gd name="T84" fmla="*/ 70 w 1069"/>
                <a:gd name="T85" fmla="*/ 659 h 1005"/>
                <a:gd name="T86" fmla="*/ 69 w 1069"/>
                <a:gd name="T87" fmla="*/ 602 h 1005"/>
                <a:gd name="T88" fmla="*/ 76 w 1069"/>
                <a:gd name="T89" fmla="*/ 514 h 1005"/>
                <a:gd name="T90" fmla="*/ 45 w 1069"/>
                <a:gd name="T91" fmla="*/ 420 h 1005"/>
                <a:gd name="T92" fmla="*/ 7 w 1069"/>
                <a:gd name="T93" fmla="*/ 329 h 1005"/>
                <a:gd name="T94" fmla="*/ 5 w 1069"/>
                <a:gd name="T95" fmla="*/ 210 h 100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9" h="1005">
                  <a:moveTo>
                    <a:pt x="32" y="131"/>
                  </a:moveTo>
                  <a:lnTo>
                    <a:pt x="35" y="125"/>
                  </a:lnTo>
                  <a:lnTo>
                    <a:pt x="44" y="112"/>
                  </a:lnTo>
                  <a:lnTo>
                    <a:pt x="60" y="93"/>
                  </a:lnTo>
                  <a:lnTo>
                    <a:pt x="83" y="72"/>
                  </a:lnTo>
                  <a:lnTo>
                    <a:pt x="114" y="52"/>
                  </a:lnTo>
                  <a:lnTo>
                    <a:pt x="154" y="36"/>
                  </a:lnTo>
                  <a:lnTo>
                    <a:pt x="202" y="28"/>
                  </a:lnTo>
                  <a:lnTo>
                    <a:pt x="261" y="31"/>
                  </a:lnTo>
                  <a:lnTo>
                    <a:pt x="289" y="34"/>
                  </a:lnTo>
                  <a:lnTo>
                    <a:pt x="314" y="37"/>
                  </a:lnTo>
                  <a:lnTo>
                    <a:pt x="337" y="40"/>
                  </a:lnTo>
                  <a:lnTo>
                    <a:pt x="359" y="41"/>
                  </a:lnTo>
                  <a:lnTo>
                    <a:pt x="378" y="41"/>
                  </a:lnTo>
                  <a:lnTo>
                    <a:pt x="399" y="41"/>
                  </a:lnTo>
                  <a:lnTo>
                    <a:pt x="416" y="41"/>
                  </a:lnTo>
                  <a:lnTo>
                    <a:pt x="434" y="40"/>
                  </a:lnTo>
                  <a:lnTo>
                    <a:pt x="452" y="38"/>
                  </a:lnTo>
                  <a:lnTo>
                    <a:pt x="468" y="36"/>
                  </a:lnTo>
                  <a:lnTo>
                    <a:pt x="485" y="33"/>
                  </a:lnTo>
                  <a:lnTo>
                    <a:pt x="503" y="28"/>
                  </a:lnTo>
                  <a:lnTo>
                    <a:pt x="520" y="24"/>
                  </a:lnTo>
                  <a:lnTo>
                    <a:pt x="538" y="18"/>
                  </a:lnTo>
                  <a:lnTo>
                    <a:pt x="557" y="12"/>
                  </a:lnTo>
                  <a:lnTo>
                    <a:pt x="578" y="6"/>
                  </a:lnTo>
                  <a:lnTo>
                    <a:pt x="601" y="2"/>
                  </a:lnTo>
                  <a:lnTo>
                    <a:pt x="628" y="0"/>
                  </a:lnTo>
                  <a:lnTo>
                    <a:pt x="658" y="3"/>
                  </a:lnTo>
                  <a:lnTo>
                    <a:pt x="692" y="8"/>
                  </a:lnTo>
                  <a:lnTo>
                    <a:pt x="729" y="16"/>
                  </a:lnTo>
                  <a:lnTo>
                    <a:pt x="766" y="27"/>
                  </a:lnTo>
                  <a:lnTo>
                    <a:pt x="802" y="40"/>
                  </a:lnTo>
                  <a:lnTo>
                    <a:pt x="840" y="55"/>
                  </a:lnTo>
                  <a:lnTo>
                    <a:pt x="877" y="72"/>
                  </a:lnTo>
                  <a:lnTo>
                    <a:pt x="912" y="90"/>
                  </a:lnTo>
                  <a:lnTo>
                    <a:pt x="946" y="109"/>
                  </a:lnTo>
                  <a:lnTo>
                    <a:pt x="977" y="129"/>
                  </a:lnTo>
                  <a:lnTo>
                    <a:pt x="1005" y="150"/>
                  </a:lnTo>
                  <a:lnTo>
                    <a:pt x="1028" y="172"/>
                  </a:lnTo>
                  <a:lnTo>
                    <a:pt x="1046" y="192"/>
                  </a:lnTo>
                  <a:lnTo>
                    <a:pt x="1059" y="214"/>
                  </a:lnTo>
                  <a:lnTo>
                    <a:pt x="1066" y="239"/>
                  </a:lnTo>
                  <a:lnTo>
                    <a:pt x="1069" y="273"/>
                  </a:lnTo>
                  <a:lnTo>
                    <a:pt x="1066" y="314"/>
                  </a:lnTo>
                  <a:lnTo>
                    <a:pt x="1059" y="361"/>
                  </a:lnTo>
                  <a:lnTo>
                    <a:pt x="1046" y="412"/>
                  </a:lnTo>
                  <a:lnTo>
                    <a:pt x="1028" y="468"/>
                  </a:lnTo>
                  <a:lnTo>
                    <a:pt x="1006" y="527"/>
                  </a:lnTo>
                  <a:lnTo>
                    <a:pt x="978" y="587"/>
                  </a:lnTo>
                  <a:lnTo>
                    <a:pt x="945" y="647"/>
                  </a:lnTo>
                  <a:lnTo>
                    <a:pt x="906" y="707"/>
                  </a:lnTo>
                  <a:lnTo>
                    <a:pt x="862" y="766"/>
                  </a:lnTo>
                  <a:lnTo>
                    <a:pt x="814" y="823"/>
                  </a:lnTo>
                  <a:lnTo>
                    <a:pt x="760" y="874"/>
                  </a:lnTo>
                  <a:lnTo>
                    <a:pt x="701" y="923"/>
                  </a:lnTo>
                  <a:lnTo>
                    <a:pt x="636" y="964"/>
                  </a:lnTo>
                  <a:lnTo>
                    <a:pt x="566" y="999"/>
                  </a:lnTo>
                  <a:lnTo>
                    <a:pt x="564" y="999"/>
                  </a:lnTo>
                  <a:lnTo>
                    <a:pt x="562" y="1001"/>
                  </a:lnTo>
                  <a:lnTo>
                    <a:pt x="556" y="1002"/>
                  </a:lnTo>
                  <a:lnTo>
                    <a:pt x="547" y="1004"/>
                  </a:lnTo>
                  <a:lnTo>
                    <a:pt x="537" y="1005"/>
                  </a:lnTo>
                  <a:lnTo>
                    <a:pt x="525" y="1005"/>
                  </a:lnTo>
                  <a:lnTo>
                    <a:pt x="510" y="1005"/>
                  </a:lnTo>
                  <a:lnTo>
                    <a:pt x="494" y="1005"/>
                  </a:lnTo>
                  <a:lnTo>
                    <a:pt x="475" y="1004"/>
                  </a:lnTo>
                  <a:lnTo>
                    <a:pt x="454" y="1001"/>
                  </a:lnTo>
                  <a:lnTo>
                    <a:pt x="434" y="996"/>
                  </a:lnTo>
                  <a:lnTo>
                    <a:pt x="410" y="989"/>
                  </a:lnTo>
                  <a:lnTo>
                    <a:pt x="385" y="980"/>
                  </a:lnTo>
                  <a:lnTo>
                    <a:pt x="359" y="970"/>
                  </a:lnTo>
                  <a:lnTo>
                    <a:pt x="331" y="957"/>
                  </a:lnTo>
                  <a:lnTo>
                    <a:pt x="302" y="940"/>
                  </a:lnTo>
                  <a:lnTo>
                    <a:pt x="273" y="923"/>
                  </a:lnTo>
                  <a:lnTo>
                    <a:pt x="245" y="904"/>
                  </a:lnTo>
                  <a:lnTo>
                    <a:pt x="220" y="885"/>
                  </a:lnTo>
                  <a:lnTo>
                    <a:pt x="195" y="866"/>
                  </a:lnTo>
                  <a:lnTo>
                    <a:pt x="173" y="847"/>
                  </a:lnTo>
                  <a:lnTo>
                    <a:pt x="152" y="826"/>
                  </a:lnTo>
                  <a:lnTo>
                    <a:pt x="133" y="804"/>
                  </a:lnTo>
                  <a:lnTo>
                    <a:pt x="117" y="782"/>
                  </a:lnTo>
                  <a:lnTo>
                    <a:pt x="102" y="760"/>
                  </a:lnTo>
                  <a:lnTo>
                    <a:pt x="91" y="737"/>
                  </a:lnTo>
                  <a:lnTo>
                    <a:pt x="82" y="712"/>
                  </a:lnTo>
                  <a:lnTo>
                    <a:pt x="74" y="685"/>
                  </a:lnTo>
                  <a:lnTo>
                    <a:pt x="70" y="659"/>
                  </a:lnTo>
                  <a:lnTo>
                    <a:pt x="69" y="631"/>
                  </a:lnTo>
                  <a:lnTo>
                    <a:pt x="69" y="602"/>
                  </a:lnTo>
                  <a:lnTo>
                    <a:pt x="73" y="571"/>
                  </a:lnTo>
                  <a:lnTo>
                    <a:pt x="76" y="514"/>
                  </a:lnTo>
                  <a:lnTo>
                    <a:pt x="64" y="465"/>
                  </a:lnTo>
                  <a:lnTo>
                    <a:pt x="45" y="420"/>
                  </a:lnTo>
                  <a:lnTo>
                    <a:pt x="25" y="376"/>
                  </a:lnTo>
                  <a:lnTo>
                    <a:pt x="7" y="329"/>
                  </a:lnTo>
                  <a:lnTo>
                    <a:pt x="0" y="275"/>
                  </a:lnTo>
                  <a:lnTo>
                    <a:pt x="5" y="210"/>
                  </a:lnTo>
                  <a:lnTo>
                    <a:pt x="32" y="131"/>
                  </a:lnTo>
                  <a:close/>
                </a:path>
              </a:pathLst>
            </a:custGeom>
            <a:solidFill>
              <a:srgbClr val="BA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Freeform 20"/>
            <p:cNvSpPr>
              <a:spLocks/>
            </p:cNvSpPr>
            <p:nvPr/>
          </p:nvSpPr>
          <p:spPr bwMode="auto">
            <a:xfrm>
              <a:off x="5735" y="2835"/>
              <a:ext cx="1023" cy="964"/>
            </a:xfrm>
            <a:custGeom>
              <a:avLst/>
              <a:gdLst>
                <a:gd name="T0" fmla="*/ 35 w 1023"/>
                <a:gd name="T1" fmla="*/ 122 h 964"/>
                <a:gd name="T2" fmla="*/ 59 w 1023"/>
                <a:gd name="T3" fmla="*/ 90 h 964"/>
                <a:gd name="T4" fmla="*/ 110 w 1023"/>
                <a:gd name="T5" fmla="*/ 50 h 964"/>
                <a:gd name="T6" fmla="*/ 195 w 1023"/>
                <a:gd name="T7" fmla="*/ 27 h 964"/>
                <a:gd name="T8" fmla="*/ 277 w 1023"/>
                <a:gd name="T9" fmla="*/ 33 h 964"/>
                <a:gd name="T10" fmla="*/ 323 w 1023"/>
                <a:gd name="T11" fmla="*/ 38 h 964"/>
                <a:gd name="T12" fmla="*/ 364 w 1023"/>
                <a:gd name="T13" fmla="*/ 40 h 964"/>
                <a:gd name="T14" fmla="*/ 399 w 1023"/>
                <a:gd name="T15" fmla="*/ 40 h 964"/>
                <a:gd name="T16" fmla="*/ 433 w 1023"/>
                <a:gd name="T17" fmla="*/ 37 h 964"/>
                <a:gd name="T18" fmla="*/ 465 w 1023"/>
                <a:gd name="T19" fmla="*/ 31 h 964"/>
                <a:gd name="T20" fmla="*/ 499 w 1023"/>
                <a:gd name="T21" fmla="*/ 24 h 964"/>
                <a:gd name="T22" fmla="*/ 534 w 1023"/>
                <a:gd name="T23" fmla="*/ 12 h 964"/>
                <a:gd name="T24" fmla="*/ 575 w 1023"/>
                <a:gd name="T25" fmla="*/ 2 h 964"/>
                <a:gd name="T26" fmla="*/ 631 w 1023"/>
                <a:gd name="T27" fmla="*/ 3 h 964"/>
                <a:gd name="T28" fmla="*/ 697 w 1023"/>
                <a:gd name="T29" fmla="*/ 15 h 964"/>
                <a:gd name="T30" fmla="*/ 769 w 1023"/>
                <a:gd name="T31" fmla="*/ 38 h 964"/>
                <a:gd name="T32" fmla="*/ 839 w 1023"/>
                <a:gd name="T33" fmla="*/ 69 h 964"/>
                <a:gd name="T34" fmla="*/ 905 w 1023"/>
                <a:gd name="T35" fmla="*/ 104 h 964"/>
                <a:gd name="T36" fmla="*/ 961 w 1023"/>
                <a:gd name="T37" fmla="*/ 144 h 964"/>
                <a:gd name="T38" fmla="*/ 1001 w 1023"/>
                <a:gd name="T39" fmla="*/ 185 h 964"/>
                <a:gd name="T40" fmla="*/ 1020 w 1023"/>
                <a:gd name="T41" fmla="*/ 231 h 964"/>
                <a:gd name="T42" fmla="*/ 1020 w 1023"/>
                <a:gd name="T43" fmla="*/ 301 h 964"/>
                <a:gd name="T44" fmla="*/ 1001 w 1023"/>
                <a:gd name="T45" fmla="*/ 396 h 964"/>
                <a:gd name="T46" fmla="*/ 963 w 1023"/>
                <a:gd name="T47" fmla="*/ 505 h 964"/>
                <a:gd name="T48" fmla="*/ 904 w 1023"/>
                <a:gd name="T49" fmla="*/ 621 h 964"/>
                <a:gd name="T50" fmla="*/ 826 w 1023"/>
                <a:gd name="T51" fmla="*/ 735 h 964"/>
                <a:gd name="T52" fmla="*/ 728 w 1023"/>
                <a:gd name="T53" fmla="*/ 839 h 964"/>
                <a:gd name="T54" fmla="*/ 611 w 1023"/>
                <a:gd name="T55" fmla="*/ 924 h 964"/>
                <a:gd name="T56" fmla="*/ 542 w 1023"/>
                <a:gd name="T57" fmla="*/ 958 h 964"/>
                <a:gd name="T58" fmla="*/ 533 w 1023"/>
                <a:gd name="T59" fmla="*/ 961 h 964"/>
                <a:gd name="T60" fmla="*/ 515 w 1023"/>
                <a:gd name="T61" fmla="*/ 964 h 964"/>
                <a:gd name="T62" fmla="*/ 489 w 1023"/>
                <a:gd name="T63" fmla="*/ 964 h 964"/>
                <a:gd name="T64" fmla="*/ 456 w 1023"/>
                <a:gd name="T65" fmla="*/ 962 h 964"/>
                <a:gd name="T66" fmla="*/ 417 w 1023"/>
                <a:gd name="T67" fmla="*/ 955 h 964"/>
                <a:gd name="T68" fmla="*/ 370 w 1023"/>
                <a:gd name="T69" fmla="*/ 940 h 964"/>
                <a:gd name="T70" fmla="*/ 319 w 1023"/>
                <a:gd name="T71" fmla="*/ 917 h 964"/>
                <a:gd name="T72" fmla="*/ 263 w 1023"/>
                <a:gd name="T73" fmla="*/ 883 h 964"/>
                <a:gd name="T74" fmla="*/ 211 w 1023"/>
                <a:gd name="T75" fmla="*/ 848 h 964"/>
                <a:gd name="T76" fmla="*/ 167 w 1023"/>
                <a:gd name="T77" fmla="*/ 811 h 964"/>
                <a:gd name="T78" fmla="*/ 129 w 1023"/>
                <a:gd name="T79" fmla="*/ 770 h 964"/>
                <a:gd name="T80" fmla="*/ 100 w 1023"/>
                <a:gd name="T81" fmla="*/ 728 h 964"/>
                <a:gd name="T82" fmla="*/ 79 w 1023"/>
                <a:gd name="T83" fmla="*/ 682 h 964"/>
                <a:gd name="T84" fmla="*/ 69 w 1023"/>
                <a:gd name="T85" fmla="*/ 631 h 964"/>
                <a:gd name="T86" fmla="*/ 68 w 1023"/>
                <a:gd name="T87" fmla="*/ 577 h 964"/>
                <a:gd name="T88" fmla="*/ 75 w 1023"/>
                <a:gd name="T89" fmla="*/ 493 h 964"/>
                <a:gd name="T90" fmla="*/ 46 w 1023"/>
                <a:gd name="T91" fmla="*/ 404 h 964"/>
                <a:gd name="T92" fmla="*/ 9 w 1023"/>
                <a:gd name="T93" fmla="*/ 316 h 964"/>
                <a:gd name="T94" fmla="*/ 6 w 1023"/>
                <a:gd name="T95" fmla="*/ 201 h 9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23" h="964">
                  <a:moveTo>
                    <a:pt x="32" y="126"/>
                  </a:moveTo>
                  <a:lnTo>
                    <a:pt x="35" y="122"/>
                  </a:lnTo>
                  <a:lnTo>
                    <a:pt x="44" y="107"/>
                  </a:lnTo>
                  <a:lnTo>
                    <a:pt x="59" y="90"/>
                  </a:lnTo>
                  <a:lnTo>
                    <a:pt x="81" y="69"/>
                  </a:lnTo>
                  <a:lnTo>
                    <a:pt x="110" y="50"/>
                  </a:lnTo>
                  <a:lnTo>
                    <a:pt x="148" y="35"/>
                  </a:lnTo>
                  <a:lnTo>
                    <a:pt x="195" y="27"/>
                  </a:lnTo>
                  <a:lnTo>
                    <a:pt x="251" y="30"/>
                  </a:lnTo>
                  <a:lnTo>
                    <a:pt x="277" y="33"/>
                  </a:lnTo>
                  <a:lnTo>
                    <a:pt x="301" y="35"/>
                  </a:lnTo>
                  <a:lnTo>
                    <a:pt x="323" y="38"/>
                  </a:lnTo>
                  <a:lnTo>
                    <a:pt x="343" y="40"/>
                  </a:lnTo>
                  <a:lnTo>
                    <a:pt x="364" y="40"/>
                  </a:lnTo>
                  <a:lnTo>
                    <a:pt x="382" y="40"/>
                  </a:lnTo>
                  <a:lnTo>
                    <a:pt x="399" y="40"/>
                  </a:lnTo>
                  <a:lnTo>
                    <a:pt x="417" y="38"/>
                  </a:lnTo>
                  <a:lnTo>
                    <a:pt x="433" y="37"/>
                  </a:lnTo>
                  <a:lnTo>
                    <a:pt x="449" y="34"/>
                  </a:lnTo>
                  <a:lnTo>
                    <a:pt x="465" y="31"/>
                  </a:lnTo>
                  <a:lnTo>
                    <a:pt x="481" y="28"/>
                  </a:lnTo>
                  <a:lnTo>
                    <a:pt x="499" y="24"/>
                  </a:lnTo>
                  <a:lnTo>
                    <a:pt x="515" y="18"/>
                  </a:lnTo>
                  <a:lnTo>
                    <a:pt x="534" y="12"/>
                  </a:lnTo>
                  <a:lnTo>
                    <a:pt x="553" y="6"/>
                  </a:lnTo>
                  <a:lnTo>
                    <a:pt x="575" y="2"/>
                  </a:lnTo>
                  <a:lnTo>
                    <a:pt x="602" y="0"/>
                  </a:lnTo>
                  <a:lnTo>
                    <a:pt x="631" y="3"/>
                  </a:lnTo>
                  <a:lnTo>
                    <a:pt x="663" y="8"/>
                  </a:lnTo>
                  <a:lnTo>
                    <a:pt x="697" y="15"/>
                  </a:lnTo>
                  <a:lnTo>
                    <a:pt x="732" y="25"/>
                  </a:lnTo>
                  <a:lnTo>
                    <a:pt x="769" y="38"/>
                  </a:lnTo>
                  <a:lnTo>
                    <a:pt x="804" y="53"/>
                  </a:lnTo>
                  <a:lnTo>
                    <a:pt x="839" y="69"/>
                  </a:lnTo>
                  <a:lnTo>
                    <a:pt x="873" y="85"/>
                  </a:lnTo>
                  <a:lnTo>
                    <a:pt x="905" y="104"/>
                  </a:lnTo>
                  <a:lnTo>
                    <a:pt x="935" y="123"/>
                  </a:lnTo>
                  <a:lnTo>
                    <a:pt x="961" y="144"/>
                  </a:lnTo>
                  <a:lnTo>
                    <a:pt x="983" y="165"/>
                  </a:lnTo>
                  <a:lnTo>
                    <a:pt x="1001" y="185"/>
                  </a:lnTo>
                  <a:lnTo>
                    <a:pt x="1013" y="206"/>
                  </a:lnTo>
                  <a:lnTo>
                    <a:pt x="1020" y="231"/>
                  </a:lnTo>
                  <a:lnTo>
                    <a:pt x="1023" y="263"/>
                  </a:lnTo>
                  <a:lnTo>
                    <a:pt x="1020" y="301"/>
                  </a:lnTo>
                  <a:lnTo>
                    <a:pt x="1013" y="346"/>
                  </a:lnTo>
                  <a:lnTo>
                    <a:pt x="1001" y="396"/>
                  </a:lnTo>
                  <a:lnTo>
                    <a:pt x="985" y="449"/>
                  </a:lnTo>
                  <a:lnTo>
                    <a:pt x="963" y="505"/>
                  </a:lnTo>
                  <a:lnTo>
                    <a:pt x="936" y="562"/>
                  </a:lnTo>
                  <a:lnTo>
                    <a:pt x="904" y="621"/>
                  </a:lnTo>
                  <a:lnTo>
                    <a:pt x="867" y="678"/>
                  </a:lnTo>
                  <a:lnTo>
                    <a:pt x="826" y="735"/>
                  </a:lnTo>
                  <a:lnTo>
                    <a:pt x="779" y="788"/>
                  </a:lnTo>
                  <a:lnTo>
                    <a:pt x="728" y="839"/>
                  </a:lnTo>
                  <a:lnTo>
                    <a:pt x="672" y="885"/>
                  </a:lnTo>
                  <a:lnTo>
                    <a:pt x="611" y="924"/>
                  </a:lnTo>
                  <a:lnTo>
                    <a:pt x="543" y="958"/>
                  </a:lnTo>
                  <a:lnTo>
                    <a:pt x="542" y="958"/>
                  </a:lnTo>
                  <a:lnTo>
                    <a:pt x="539" y="959"/>
                  </a:lnTo>
                  <a:lnTo>
                    <a:pt x="533" y="961"/>
                  </a:lnTo>
                  <a:lnTo>
                    <a:pt x="525" y="962"/>
                  </a:lnTo>
                  <a:lnTo>
                    <a:pt x="515" y="964"/>
                  </a:lnTo>
                  <a:lnTo>
                    <a:pt x="503" y="964"/>
                  </a:lnTo>
                  <a:lnTo>
                    <a:pt x="489" y="964"/>
                  </a:lnTo>
                  <a:lnTo>
                    <a:pt x="474" y="964"/>
                  </a:lnTo>
                  <a:lnTo>
                    <a:pt x="456" y="962"/>
                  </a:lnTo>
                  <a:lnTo>
                    <a:pt x="437" y="959"/>
                  </a:lnTo>
                  <a:lnTo>
                    <a:pt x="417" y="955"/>
                  </a:lnTo>
                  <a:lnTo>
                    <a:pt x="393" y="949"/>
                  </a:lnTo>
                  <a:lnTo>
                    <a:pt x="370" y="940"/>
                  </a:lnTo>
                  <a:lnTo>
                    <a:pt x="345" y="930"/>
                  </a:lnTo>
                  <a:lnTo>
                    <a:pt x="319" y="917"/>
                  </a:lnTo>
                  <a:lnTo>
                    <a:pt x="291" y="901"/>
                  </a:lnTo>
                  <a:lnTo>
                    <a:pt x="263" y="883"/>
                  </a:lnTo>
                  <a:lnTo>
                    <a:pt x="236" y="866"/>
                  </a:lnTo>
                  <a:lnTo>
                    <a:pt x="211" y="848"/>
                  </a:lnTo>
                  <a:lnTo>
                    <a:pt x="188" y="830"/>
                  </a:lnTo>
                  <a:lnTo>
                    <a:pt x="167" y="811"/>
                  </a:lnTo>
                  <a:lnTo>
                    <a:pt x="147" y="791"/>
                  </a:lnTo>
                  <a:lnTo>
                    <a:pt x="129" y="770"/>
                  </a:lnTo>
                  <a:lnTo>
                    <a:pt x="113" y="750"/>
                  </a:lnTo>
                  <a:lnTo>
                    <a:pt x="100" y="728"/>
                  </a:lnTo>
                  <a:lnTo>
                    <a:pt x="88" y="706"/>
                  </a:lnTo>
                  <a:lnTo>
                    <a:pt x="79" y="682"/>
                  </a:lnTo>
                  <a:lnTo>
                    <a:pt x="73" y="657"/>
                  </a:lnTo>
                  <a:lnTo>
                    <a:pt x="69" y="631"/>
                  </a:lnTo>
                  <a:lnTo>
                    <a:pt x="68" y="605"/>
                  </a:lnTo>
                  <a:lnTo>
                    <a:pt x="68" y="577"/>
                  </a:lnTo>
                  <a:lnTo>
                    <a:pt x="72" y="547"/>
                  </a:lnTo>
                  <a:lnTo>
                    <a:pt x="75" y="493"/>
                  </a:lnTo>
                  <a:lnTo>
                    <a:pt x="63" y="446"/>
                  </a:lnTo>
                  <a:lnTo>
                    <a:pt x="46" y="404"/>
                  </a:lnTo>
                  <a:lnTo>
                    <a:pt x="25" y="361"/>
                  </a:lnTo>
                  <a:lnTo>
                    <a:pt x="9" y="316"/>
                  </a:lnTo>
                  <a:lnTo>
                    <a:pt x="0" y="263"/>
                  </a:lnTo>
                  <a:lnTo>
                    <a:pt x="6" y="201"/>
                  </a:lnTo>
                  <a:lnTo>
                    <a:pt x="32" y="126"/>
                  </a:lnTo>
                  <a:close/>
                </a:path>
              </a:pathLst>
            </a:custGeom>
            <a:solidFill>
              <a:srgbClr val="AD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Freeform 21"/>
            <p:cNvSpPr>
              <a:spLocks/>
            </p:cNvSpPr>
            <p:nvPr/>
          </p:nvSpPr>
          <p:spPr bwMode="auto">
            <a:xfrm>
              <a:off x="4447" y="2643"/>
              <a:ext cx="333" cy="480"/>
            </a:xfrm>
            <a:custGeom>
              <a:avLst/>
              <a:gdLst>
                <a:gd name="T0" fmla="*/ 326 w 333"/>
                <a:gd name="T1" fmla="*/ 345 h 480"/>
                <a:gd name="T2" fmla="*/ 324 w 333"/>
                <a:gd name="T3" fmla="*/ 339 h 480"/>
                <a:gd name="T4" fmla="*/ 318 w 333"/>
                <a:gd name="T5" fmla="*/ 324 h 480"/>
                <a:gd name="T6" fmla="*/ 308 w 333"/>
                <a:gd name="T7" fmla="*/ 301 h 480"/>
                <a:gd name="T8" fmla="*/ 298 w 333"/>
                <a:gd name="T9" fmla="*/ 273 h 480"/>
                <a:gd name="T10" fmla="*/ 285 w 333"/>
                <a:gd name="T11" fmla="*/ 241 h 480"/>
                <a:gd name="T12" fmla="*/ 270 w 333"/>
                <a:gd name="T13" fmla="*/ 208 h 480"/>
                <a:gd name="T14" fmla="*/ 254 w 333"/>
                <a:gd name="T15" fmla="*/ 178 h 480"/>
                <a:gd name="T16" fmla="*/ 239 w 333"/>
                <a:gd name="T17" fmla="*/ 148 h 480"/>
                <a:gd name="T18" fmla="*/ 229 w 333"/>
                <a:gd name="T19" fmla="*/ 135 h 480"/>
                <a:gd name="T20" fmla="*/ 216 w 333"/>
                <a:gd name="T21" fmla="*/ 119 h 480"/>
                <a:gd name="T22" fmla="*/ 198 w 333"/>
                <a:gd name="T23" fmla="*/ 104 h 480"/>
                <a:gd name="T24" fmla="*/ 179 w 333"/>
                <a:gd name="T25" fmla="*/ 88 h 480"/>
                <a:gd name="T26" fmla="*/ 157 w 333"/>
                <a:gd name="T27" fmla="*/ 73 h 480"/>
                <a:gd name="T28" fmla="*/ 135 w 333"/>
                <a:gd name="T29" fmla="*/ 57 h 480"/>
                <a:gd name="T30" fmla="*/ 111 w 333"/>
                <a:gd name="T31" fmla="*/ 44 h 480"/>
                <a:gd name="T32" fmla="*/ 89 w 333"/>
                <a:gd name="T33" fmla="*/ 31 h 480"/>
                <a:gd name="T34" fmla="*/ 67 w 333"/>
                <a:gd name="T35" fmla="*/ 19 h 480"/>
                <a:gd name="T36" fmla="*/ 47 w 333"/>
                <a:gd name="T37" fmla="*/ 10 h 480"/>
                <a:gd name="T38" fmla="*/ 31 w 333"/>
                <a:gd name="T39" fmla="*/ 4 h 480"/>
                <a:gd name="T40" fmla="*/ 16 w 333"/>
                <a:gd name="T41" fmla="*/ 0 h 480"/>
                <a:gd name="T42" fmla="*/ 6 w 333"/>
                <a:gd name="T43" fmla="*/ 0 h 480"/>
                <a:gd name="T44" fmla="*/ 0 w 333"/>
                <a:gd name="T45" fmla="*/ 3 h 480"/>
                <a:gd name="T46" fmla="*/ 0 w 333"/>
                <a:gd name="T47" fmla="*/ 10 h 480"/>
                <a:gd name="T48" fmla="*/ 6 w 333"/>
                <a:gd name="T49" fmla="*/ 22 h 480"/>
                <a:gd name="T50" fmla="*/ 19 w 333"/>
                <a:gd name="T51" fmla="*/ 51 h 480"/>
                <a:gd name="T52" fmla="*/ 28 w 333"/>
                <a:gd name="T53" fmla="*/ 84 h 480"/>
                <a:gd name="T54" fmla="*/ 29 w 333"/>
                <a:gd name="T55" fmla="*/ 116 h 480"/>
                <a:gd name="T56" fmla="*/ 29 w 333"/>
                <a:gd name="T57" fmla="*/ 148 h 480"/>
                <a:gd name="T58" fmla="*/ 26 w 333"/>
                <a:gd name="T59" fmla="*/ 181 h 480"/>
                <a:gd name="T60" fmla="*/ 23 w 333"/>
                <a:gd name="T61" fmla="*/ 208 h 480"/>
                <a:gd name="T62" fmla="*/ 20 w 333"/>
                <a:gd name="T63" fmla="*/ 233 h 480"/>
                <a:gd name="T64" fmla="*/ 22 w 333"/>
                <a:gd name="T65" fmla="*/ 252 h 480"/>
                <a:gd name="T66" fmla="*/ 31 w 333"/>
                <a:gd name="T67" fmla="*/ 271 h 480"/>
                <a:gd name="T68" fmla="*/ 47 w 333"/>
                <a:gd name="T69" fmla="*/ 296 h 480"/>
                <a:gd name="T70" fmla="*/ 72 w 333"/>
                <a:gd name="T71" fmla="*/ 326 h 480"/>
                <a:gd name="T72" fmla="*/ 100 w 333"/>
                <a:gd name="T73" fmla="*/ 355 h 480"/>
                <a:gd name="T74" fmla="*/ 130 w 333"/>
                <a:gd name="T75" fmla="*/ 386 h 480"/>
                <a:gd name="T76" fmla="*/ 160 w 333"/>
                <a:gd name="T77" fmla="*/ 414 h 480"/>
                <a:gd name="T78" fmla="*/ 188 w 333"/>
                <a:gd name="T79" fmla="*/ 437 h 480"/>
                <a:gd name="T80" fmla="*/ 211 w 333"/>
                <a:gd name="T81" fmla="*/ 455 h 480"/>
                <a:gd name="T82" fmla="*/ 232 w 333"/>
                <a:gd name="T83" fmla="*/ 467 h 480"/>
                <a:gd name="T84" fmla="*/ 255 w 333"/>
                <a:gd name="T85" fmla="*/ 475 h 480"/>
                <a:gd name="T86" fmla="*/ 280 w 333"/>
                <a:gd name="T87" fmla="*/ 480 h 480"/>
                <a:gd name="T88" fmla="*/ 302 w 333"/>
                <a:gd name="T89" fmla="*/ 475 h 480"/>
                <a:gd name="T90" fmla="*/ 320 w 333"/>
                <a:gd name="T91" fmla="*/ 462 h 480"/>
                <a:gd name="T92" fmla="*/ 330 w 333"/>
                <a:gd name="T93" fmla="*/ 437 h 480"/>
                <a:gd name="T94" fmla="*/ 333 w 333"/>
                <a:gd name="T95" fmla="*/ 399 h 480"/>
                <a:gd name="T96" fmla="*/ 326 w 333"/>
                <a:gd name="T97" fmla="*/ 345 h 4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0">
                  <a:moveTo>
                    <a:pt x="326" y="345"/>
                  </a:moveTo>
                  <a:lnTo>
                    <a:pt x="324" y="339"/>
                  </a:lnTo>
                  <a:lnTo>
                    <a:pt x="318" y="324"/>
                  </a:lnTo>
                  <a:lnTo>
                    <a:pt x="308" y="301"/>
                  </a:lnTo>
                  <a:lnTo>
                    <a:pt x="298" y="273"/>
                  </a:lnTo>
                  <a:lnTo>
                    <a:pt x="285" y="241"/>
                  </a:lnTo>
                  <a:lnTo>
                    <a:pt x="270" y="208"/>
                  </a:lnTo>
                  <a:lnTo>
                    <a:pt x="254" y="178"/>
                  </a:lnTo>
                  <a:lnTo>
                    <a:pt x="239" y="148"/>
                  </a:lnTo>
                  <a:lnTo>
                    <a:pt x="229" y="135"/>
                  </a:lnTo>
                  <a:lnTo>
                    <a:pt x="216" y="119"/>
                  </a:lnTo>
                  <a:lnTo>
                    <a:pt x="198" y="104"/>
                  </a:lnTo>
                  <a:lnTo>
                    <a:pt x="179" y="88"/>
                  </a:lnTo>
                  <a:lnTo>
                    <a:pt x="157" y="73"/>
                  </a:lnTo>
                  <a:lnTo>
                    <a:pt x="135" y="57"/>
                  </a:lnTo>
                  <a:lnTo>
                    <a:pt x="111" y="44"/>
                  </a:lnTo>
                  <a:lnTo>
                    <a:pt x="89" y="31"/>
                  </a:lnTo>
                  <a:lnTo>
                    <a:pt x="67" y="19"/>
                  </a:lnTo>
                  <a:lnTo>
                    <a:pt x="47" y="10"/>
                  </a:lnTo>
                  <a:lnTo>
                    <a:pt x="31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6" y="22"/>
                  </a:lnTo>
                  <a:lnTo>
                    <a:pt x="19" y="51"/>
                  </a:lnTo>
                  <a:lnTo>
                    <a:pt x="28" y="84"/>
                  </a:lnTo>
                  <a:lnTo>
                    <a:pt x="29" y="116"/>
                  </a:lnTo>
                  <a:lnTo>
                    <a:pt x="29" y="148"/>
                  </a:lnTo>
                  <a:lnTo>
                    <a:pt x="26" y="181"/>
                  </a:lnTo>
                  <a:lnTo>
                    <a:pt x="23" y="208"/>
                  </a:lnTo>
                  <a:lnTo>
                    <a:pt x="20" y="233"/>
                  </a:lnTo>
                  <a:lnTo>
                    <a:pt x="22" y="252"/>
                  </a:lnTo>
                  <a:lnTo>
                    <a:pt x="31" y="271"/>
                  </a:lnTo>
                  <a:lnTo>
                    <a:pt x="47" y="296"/>
                  </a:lnTo>
                  <a:lnTo>
                    <a:pt x="72" y="326"/>
                  </a:lnTo>
                  <a:lnTo>
                    <a:pt x="100" y="355"/>
                  </a:lnTo>
                  <a:lnTo>
                    <a:pt x="130" y="386"/>
                  </a:lnTo>
                  <a:lnTo>
                    <a:pt x="160" y="414"/>
                  </a:lnTo>
                  <a:lnTo>
                    <a:pt x="188" y="437"/>
                  </a:lnTo>
                  <a:lnTo>
                    <a:pt x="211" y="455"/>
                  </a:lnTo>
                  <a:lnTo>
                    <a:pt x="232" y="467"/>
                  </a:lnTo>
                  <a:lnTo>
                    <a:pt x="255" y="475"/>
                  </a:lnTo>
                  <a:lnTo>
                    <a:pt x="280" y="480"/>
                  </a:lnTo>
                  <a:lnTo>
                    <a:pt x="302" y="475"/>
                  </a:lnTo>
                  <a:lnTo>
                    <a:pt x="320" y="462"/>
                  </a:lnTo>
                  <a:lnTo>
                    <a:pt x="330" y="437"/>
                  </a:lnTo>
                  <a:lnTo>
                    <a:pt x="333" y="399"/>
                  </a:lnTo>
                  <a:lnTo>
                    <a:pt x="326" y="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5" name="Freeform 22"/>
            <p:cNvSpPr>
              <a:spLocks/>
            </p:cNvSpPr>
            <p:nvPr/>
          </p:nvSpPr>
          <p:spPr bwMode="auto">
            <a:xfrm>
              <a:off x="4454" y="2655"/>
              <a:ext cx="317" cy="460"/>
            </a:xfrm>
            <a:custGeom>
              <a:avLst/>
              <a:gdLst>
                <a:gd name="T0" fmla="*/ 310 w 317"/>
                <a:gd name="T1" fmla="*/ 331 h 460"/>
                <a:gd name="T2" fmla="*/ 308 w 317"/>
                <a:gd name="T3" fmla="*/ 325 h 460"/>
                <a:gd name="T4" fmla="*/ 302 w 317"/>
                <a:gd name="T5" fmla="*/ 311 h 460"/>
                <a:gd name="T6" fmla="*/ 294 w 317"/>
                <a:gd name="T7" fmla="*/ 290 h 460"/>
                <a:gd name="T8" fmla="*/ 283 w 317"/>
                <a:gd name="T9" fmla="*/ 262 h 460"/>
                <a:gd name="T10" fmla="*/ 270 w 317"/>
                <a:gd name="T11" fmla="*/ 232 h 460"/>
                <a:gd name="T12" fmla="*/ 257 w 317"/>
                <a:gd name="T13" fmla="*/ 201 h 460"/>
                <a:gd name="T14" fmla="*/ 242 w 317"/>
                <a:gd name="T15" fmla="*/ 170 h 460"/>
                <a:gd name="T16" fmla="*/ 228 w 317"/>
                <a:gd name="T17" fmla="*/ 142 h 460"/>
                <a:gd name="T18" fmla="*/ 219 w 317"/>
                <a:gd name="T19" fmla="*/ 129 h 460"/>
                <a:gd name="T20" fmla="*/ 206 w 317"/>
                <a:gd name="T21" fmla="*/ 114 h 460"/>
                <a:gd name="T22" fmla="*/ 189 w 317"/>
                <a:gd name="T23" fmla="*/ 100 h 460"/>
                <a:gd name="T24" fmla="*/ 170 w 317"/>
                <a:gd name="T25" fmla="*/ 85 h 460"/>
                <a:gd name="T26" fmla="*/ 150 w 317"/>
                <a:gd name="T27" fmla="*/ 70 h 460"/>
                <a:gd name="T28" fmla="*/ 129 w 317"/>
                <a:gd name="T29" fmla="*/ 56 h 460"/>
                <a:gd name="T30" fmla="*/ 107 w 317"/>
                <a:gd name="T31" fmla="*/ 42 h 460"/>
                <a:gd name="T32" fmla="*/ 87 w 317"/>
                <a:gd name="T33" fmla="*/ 29 h 460"/>
                <a:gd name="T34" fmla="*/ 66 w 317"/>
                <a:gd name="T35" fmla="*/ 19 h 460"/>
                <a:gd name="T36" fmla="*/ 47 w 317"/>
                <a:gd name="T37" fmla="*/ 10 h 460"/>
                <a:gd name="T38" fmla="*/ 30 w 317"/>
                <a:gd name="T39" fmla="*/ 4 h 460"/>
                <a:gd name="T40" fmla="*/ 16 w 317"/>
                <a:gd name="T41" fmla="*/ 0 h 460"/>
                <a:gd name="T42" fmla="*/ 8 w 317"/>
                <a:gd name="T43" fmla="*/ 0 h 460"/>
                <a:gd name="T44" fmla="*/ 2 w 317"/>
                <a:gd name="T45" fmla="*/ 3 h 460"/>
                <a:gd name="T46" fmla="*/ 0 w 317"/>
                <a:gd name="T47" fmla="*/ 10 h 460"/>
                <a:gd name="T48" fmla="*/ 6 w 317"/>
                <a:gd name="T49" fmla="*/ 20 h 460"/>
                <a:gd name="T50" fmla="*/ 19 w 317"/>
                <a:gd name="T51" fmla="*/ 48 h 460"/>
                <a:gd name="T52" fmla="*/ 27 w 317"/>
                <a:gd name="T53" fmla="*/ 79 h 460"/>
                <a:gd name="T54" fmla="*/ 30 w 317"/>
                <a:gd name="T55" fmla="*/ 111 h 460"/>
                <a:gd name="T56" fmla="*/ 30 w 317"/>
                <a:gd name="T57" fmla="*/ 142 h 460"/>
                <a:gd name="T58" fmla="*/ 27 w 317"/>
                <a:gd name="T59" fmla="*/ 173 h 460"/>
                <a:gd name="T60" fmla="*/ 24 w 317"/>
                <a:gd name="T61" fmla="*/ 201 h 460"/>
                <a:gd name="T62" fmla="*/ 22 w 317"/>
                <a:gd name="T63" fmla="*/ 224 h 460"/>
                <a:gd name="T64" fmla="*/ 22 w 317"/>
                <a:gd name="T65" fmla="*/ 243 h 460"/>
                <a:gd name="T66" fmla="*/ 30 w 317"/>
                <a:gd name="T67" fmla="*/ 261 h 460"/>
                <a:gd name="T68" fmla="*/ 46 w 317"/>
                <a:gd name="T69" fmla="*/ 286 h 460"/>
                <a:gd name="T70" fmla="*/ 69 w 317"/>
                <a:gd name="T71" fmla="*/ 312 h 460"/>
                <a:gd name="T72" fmla="*/ 96 w 317"/>
                <a:gd name="T73" fmla="*/ 342 h 460"/>
                <a:gd name="T74" fmla="*/ 125 w 317"/>
                <a:gd name="T75" fmla="*/ 371 h 460"/>
                <a:gd name="T76" fmla="*/ 153 w 317"/>
                <a:gd name="T77" fmla="*/ 397 h 460"/>
                <a:gd name="T78" fmla="*/ 179 w 317"/>
                <a:gd name="T79" fmla="*/ 421 h 460"/>
                <a:gd name="T80" fmla="*/ 201 w 317"/>
                <a:gd name="T81" fmla="*/ 437 h 460"/>
                <a:gd name="T82" fmla="*/ 222 w 317"/>
                <a:gd name="T83" fmla="*/ 449 h 460"/>
                <a:gd name="T84" fmla="*/ 244 w 317"/>
                <a:gd name="T85" fmla="*/ 457 h 460"/>
                <a:gd name="T86" fmla="*/ 266 w 317"/>
                <a:gd name="T87" fmla="*/ 460 h 460"/>
                <a:gd name="T88" fmla="*/ 286 w 317"/>
                <a:gd name="T89" fmla="*/ 456 h 460"/>
                <a:gd name="T90" fmla="*/ 302 w 317"/>
                <a:gd name="T91" fmla="*/ 443 h 460"/>
                <a:gd name="T92" fmla="*/ 314 w 317"/>
                <a:gd name="T93" fmla="*/ 419 h 460"/>
                <a:gd name="T94" fmla="*/ 317 w 317"/>
                <a:gd name="T95" fmla="*/ 383 h 460"/>
                <a:gd name="T96" fmla="*/ 310 w 317"/>
                <a:gd name="T97" fmla="*/ 331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7" h="460">
                  <a:moveTo>
                    <a:pt x="310" y="331"/>
                  </a:moveTo>
                  <a:lnTo>
                    <a:pt x="308" y="325"/>
                  </a:lnTo>
                  <a:lnTo>
                    <a:pt x="302" y="311"/>
                  </a:lnTo>
                  <a:lnTo>
                    <a:pt x="294" y="290"/>
                  </a:lnTo>
                  <a:lnTo>
                    <a:pt x="283" y="262"/>
                  </a:lnTo>
                  <a:lnTo>
                    <a:pt x="270" y="232"/>
                  </a:lnTo>
                  <a:lnTo>
                    <a:pt x="257" y="201"/>
                  </a:lnTo>
                  <a:lnTo>
                    <a:pt x="242" y="170"/>
                  </a:lnTo>
                  <a:lnTo>
                    <a:pt x="228" y="142"/>
                  </a:lnTo>
                  <a:lnTo>
                    <a:pt x="219" y="129"/>
                  </a:lnTo>
                  <a:lnTo>
                    <a:pt x="206" y="114"/>
                  </a:lnTo>
                  <a:lnTo>
                    <a:pt x="189" y="100"/>
                  </a:lnTo>
                  <a:lnTo>
                    <a:pt x="170" y="85"/>
                  </a:lnTo>
                  <a:lnTo>
                    <a:pt x="150" y="70"/>
                  </a:lnTo>
                  <a:lnTo>
                    <a:pt x="129" y="56"/>
                  </a:lnTo>
                  <a:lnTo>
                    <a:pt x="107" y="42"/>
                  </a:lnTo>
                  <a:lnTo>
                    <a:pt x="87" y="29"/>
                  </a:lnTo>
                  <a:lnTo>
                    <a:pt x="66" y="19"/>
                  </a:lnTo>
                  <a:lnTo>
                    <a:pt x="47" y="10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19" y="48"/>
                  </a:lnTo>
                  <a:lnTo>
                    <a:pt x="27" y="79"/>
                  </a:lnTo>
                  <a:lnTo>
                    <a:pt x="30" y="111"/>
                  </a:lnTo>
                  <a:lnTo>
                    <a:pt x="30" y="142"/>
                  </a:lnTo>
                  <a:lnTo>
                    <a:pt x="27" y="173"/>
                  </a:lnTo>
                  <a:lnTo>
                    <a:pt x="24" y="201"/>
                  </a:lnTo>
                  <a:lnTo>
                    <a:pt x="22" y="224"/>
                  </a:lnTo>
                  <a:lnTo>
                    <a:pt x="22" y="243"/>
                  </a:lnTo>
                  <a:lnTo>
                    <a:pt x="30" y="261"/>
                  </a:lnTo>
                  <a:lnTo>
                    <a:pt x="46" y="286"/>
                  </a:lnTo>
                  <a:lnTo>
                    <a:pt x="69" y="312"/>
                  </a:lnTo>
                  <a:lnTo>
                    <a:pt x="96" y="342"/>
                  </a:lnTo>
                  <a:lnTo>
                    <a:pt x="125" y="371"/>
                  </a:lnTo>
                  <a:lnTo>
                    <a:pt x="153" y="397"/>
                  </a:lnTo>
                  <a:lnTo>
                    <a:pt x="179" y="421"/>
                  </a:lnTo>
                  <a:lnTo>
                    <a:pt x="201" y="437"/>
                  </a:lnTo>
                  <a:lnTo>
                    <a:pt x="222" y="449"/>
                  </a:lnTo>
                  <a:lnTo>
                    <a:pt x="244" y="457"/>
                  </a:lnTo>
                  <a:lnTo>
                    <a:pt x="266" y="460"/>
                  </a:lnTo>
                  <a:lnTo>
                    <a:pt x="286" y="456"/>
                  </a:lnTo>
                  <a:lnTo>
                    <a:pt x="302" y="443"/>
                  </a:lnTo>
                  <a:lnTo>
                    <a:pt x="314" y="419"/>
                  </a:lnTo>
                  <a:lnTo>
                    <a:pt x="317" y="383"/>
                  </a:lnTo>
                  <a:lnTo>
                    <a:pt x="310" y="331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Freeform 23"/>
            <p:cNvSpPr>
              <a:spLocks/>
            </p:cNvSpPr>
            <p:nvPr/>
          </p:nvSpPr>
          <p:spPr bwMode="auto">
            <a:xfrm>
              <a:off x="4467" y="2667"/>
              <a:ext cx="297" cy="441"/>
            </a:xfrm>
            <a:custGeom>
              <a:avLst/>
              <a:gdLst>
                <a:gd name="T0" fmla="*/ 291 w 297"/>
                <a:gd name="T1" fmla="*/ 316 h 441"/>
                <a:gd name="T2" fmla="*/ 289 w 297"/>
                <a:gd name="T3" fmla="*/ 312 h 441"/>
                <a:gd name="T4" fmla="*/ 284 w 297"/>
                <a:gd name="T5" fmla="*/ 297 h 441"/>
                <a:gd name="T6" fmla="*/ 276 w 297"/>
                <a:gd name="T7" fmla="*/ 277 h 441"/>
                <a:gd name="T8" fmla="*/ 266 w 297"/>
                <a:gd name="T9" fmla="*/ 250 h 441"/>
                <a:gd name="T10" fmla="*/ 253 w 297"/>
                <a:gd name="T11" fmla="*/ 223 h 441"/>
                <a:gd name="T12" fmla="*/ 240 w 297"/>
                <a:gd name="T13" fmla="*/ 192 h 441"/>
                <a:gd name="T14" fmla="*/ 226 w 297"/>
                <a:gd name="T15" fmla="*/ 162 h 441"/>
                <a:gd name="T16" fmla="*/ 213 w 297"/>
                <a:gd name="T17" fmla="*/ 136 h 441"/>
                <a:gd name="T18" fmla="*/ 204 w 297"/>
                <a:gd name="T19" fmla="*/ 123 h 441"/>
                <a:gd name="T20" fmla="*/ 193 w 297"/>
                <a:gd name="T21" fmla="*/ 110 h 441"/>
                <a:gd name="T22" fmla="*/ 178 w 297"/>
                <a:gd name="T23" fmla="*/ 95 h 441"/>
                <a:gd name="T24" fmla="*/ 160 w 297"/>
                <a:gd name="T25" fmla="*/ 80 h 441"/>
                <a:gd name="T26" fmla="*/ 141 w 297"/>
                <a:gd name="T27" fmla="*/ 67 h 441"/>
                <a:gd name="T28" fmla="*/ 121 w 297"/>
                <a:gd name="T29" fmla="*/ 52 h 441"/>
                <a:gd name="T30" fmla="*/ 100 w 297"/>
                <a:gd name="T31" fmla="*/ 39 h 441"/>
                <a:gd name="T32" fmla="*/ 81 w 297"/>
                <a:gd name="T33" fmla="*/ 27 h 441"/>
                <a:gd name="T34" fmla="*/ 61 w 297"/>
                <a:gd name="T35" fmla="*/ 17 h 441"/>
                <a:gd name="T36" fmla="*/ 43 w 297"/>
                <a:gd name="T37" fmla="*/ 10 h 441"/>
                <a:gd name="T38" fmla="*/ 28 w 297"/>
                <a:gd name="T39" fmla="*/ 4 h 441"/>
                <a:gd name="T40" fmla="*/ 15 w 297"/>
                <a:gd name="T41" fmla="*/ 0 h 441"/>
                <a:gd name="T42" fmla="*/ 6 w 297"/>
                <a:gd name="T43" fmla="*/ 0 h 441"/>
                <a:gd name="T44" fmla="*/ 0 w 297"/>
                <a:gd name="T45" fmla="*/ 2 h 441"/>
                <a:gd name="T46" fmla="*/ 0 w 297"/>
                <a:gd name="T47" fmla="*/ 10 h 441"/>
                <a:gd name="T48" fmla="*/ 5 w 297"/>
                <a:gd name="T49" fmla="*/ 20 h 441"/>
                <a:gd name="T50" fmla="*/ 24 w 297"/>
                <a:gd name="T51" fmla="*/ 76 h 441"/>
                <a:gd name="T52" fmla="*/ 25 w 297"/>
                <a:gd name="T53" fmla="*/ 136 h 441"/>
                <a:gd name="T54" fmla="*/ 21 w 297"/>
                <a:gd name="T55" fmla="*/ 192 h 441"/>
                <a:gd name="T56" fmla="*/ 19 w 297"/>
                <a:gd name="T57" fmla="*/ 233 h 441"/>
                <a:gd name="T58" fmla="*/ 27 w 297"/>
                <a:gd name="T59" fmla="*/ 250 h 441"/>
                <a:gd name="T60" fmla="*/ 43 w 297"/>
                <a:gd name="T61" fmla="*/ 274 h 441"/>
                <a:gd name="T62" fmla="*/ 64 w 297"/>
                <a:gd name="T63" fmla="*/ 300 h 441"/>
                <a:gd name="T64" fmla="*/ 88 w 297"/>
                <a:gd name="T65" fmla="*/ 328 h 441"/>
                <a:gd name="T66" fmla="*/ 116 w 297"/>
                <a:gd name="T67" fmla="*/ 356 h 441"/>
                <a:gd name="T68" fmla="*/ 143 w 297"/>
                <a:gd name="T69" fmla="*/ 381 h 441"/>
                <a:gd name="T70" fmla="*/ 168 w 297"/>
                <a:gd name="T71" fmla="*/ 401 h 441"/>
                <a:gd name="T72" fmla="*/ 188 w 297"/>
                <a:gd name="T73" fmla="*/ 418 h 441"/>
                <a:gd name="T74" fmla="*/ 207 w 297"/>
                <a:gd name="T75" fmla="*/ 429 h 441"/>
                <a:gd name="T76" fmla="*/ 228 w 297"/>
                <a:gd name="T77" fmla="*/ 438 h 441"/>
                <a:gd name="T78" fmla="*/ 248 w 297"/>
                <a:gd name="T79" fmla="*/ 441 h 441"/>
                <a:gd name="T80" fmla="*/ 269 w 297"/>
                <a:gd name="T81" fmla="*/ 437 h 441"/>
                <a:gd name="T82" fmla="*/ 284 w 297"/>
                <a:gd name="T83" fmla="*/ 425 h 441"/>
                <a:gd name="T84" fmla="*/ 294 w 297"/>
                <a:gd name="T85" fmla="*/ 401 h 441"/>
                <a:gd name="T86" fmla="*/ 297 w 297"/>
                <a:gd name="T87" fmla="*/ 366 h 441"/>
                <a:gd name="T88" fmla="*/ 291 w 297"/>
                <a:gd name="T89" fmla="*/ 316 h 44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441">
                  <a:moveTo>
                    <a:pt x="291" y="316"/>
                  </a:moveTo>
                  <a:lnTo>
                    <a:pt x="289" y="312"/>
                  </a:lnTo>
                  <a:lnTo>
                    <a:pt x="284" y="297"/>
                  </a:lnTo>
                  <a:lnTo>
                    <a:pt x="276" y="277"/>
                  </a:lnTo>
                  <a:lnTo>
                    <a:pt x="266" y="250"/>
                  </a:lnTo>
                  <a:lnTo>
                    <a:pt x="253" y="223"/>
                  </a:lnTo>
                  <a:lnTo>
                    <a:pt x="240" y="192"/>
                  </a:lnTo>
                  <a:lnTo>
                    <a:pt x="226" y="162"/>
                  </a:lnTo>
                  <a:lnTo>
                    <a:pt x="213" y="136"/>
                  </a:lnTo>
                  <a:lnTo>
                    <a:pt x="204" y="123"/>
                  </a:lnTo>
                  <a:lnTo>
                    <a:pt x="193" y="110"/>
                  </a:lnTo>
                  <a:lnTo>
                    <a:pt x="178" y="95"/>
                  </a:lnTo>
                  <a:lnTo>
                    <a:pt x="160" y="80"/>
                  </a:lnTo>
                  <a:lnTo>
                    <a:pt x="141" y="67"/>
                  </a:lnTo>
                  <a:lnTo>
                    <a:pt x="121" y="52"/>
                  </a:lnTo>
                  <a:lnTo>
                    <a:pt x="100" y="39"/>
                  </a:lnTo>
                  <a:lnTo>
                    <a:pt x="81" y="27"/>
                  </a:lnTo>
                  <a:lnTo>
                    <a:pt x="61" y="17"/>
                  </a:lnTo>
                  <a:lnTo>
                    <a:pt x="43" y="10"/>
                  </a:lnTo>
                  <a:lnTo>
                    <a:pt x="28" y="4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24" y="76"/>
                  </a:lnTo>
                  <a:lnTo>
                    <a:pt x="25" y="136"/>
                  </a:lnTo>
                  <a:lnTo>
                    <a:pt x="21" y="192"/>
                  </a:lnTo>
                  <a:lnTo>
                    <a:pt x="19" y="233"/>
                  </a:lnTo>
                  <a:lnTo>
                    <a:pt x="27" y="250"/>
                  </a:lnTo>
                  <a:lnTo>
                    <a:pt x="43" y="274"/>
                  </a:lnTo>
                  <a:lnTo>
                    <a:pt x="64" y="300"/>
                  </a:lnTo>
                  <a:lnTo>
                    <a:pt x="88" y="328"/>
                  </a:lnTo>
                  <a:lnTo>
                    <a:pt x="116" y="356"/>
                  </a:lnTo>
                  <a:lnTo>
                    <a:pt x="143" y="381"/>
                  </a:lnTo>
                  <a:lnTo>
                    <a:pt x="168" y="401"/>
                  </a:lnTo>
                  <a:lnTo>
                    <a:pt x="188" y="418"/>
                  </a:lnTo>
                  <a:lnTo>
                    <a:pt x="207" y="429"/>
                  </a:lnTo>
                  <a:lnTo>
                    <a:pt x="228" y="438"/>
                  </a:lnTo>
                  <a:lnTo>
                    <a:pt x="248" y="441"/>
                  </a:lnTo>
                  <a:lnTo>
                    <a:pt x="269" y="437"/>
                  </a:lnTo>
                  <a:lnTo>
                    <a:pt x="284" y="425"/>
                  </a:lnTo>
                  <a:lnTo>
                    <a:pt x="294" y="401"/>
                  </a:lnTo>
                  <a:lnTo>
                    <a:pt x="297" y="366"/>
                  </a:lnTo>
                  <a:lnTo>
                    <a:pt x="291" y="316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Freeform 24"/>
            <p:cNvSpPr>
              <a:spLocks/>
            </p:cNvSpPr>
            <p:nvPr/>
          </p:nvSpPr>
          <p:spPr bwMode="auto">
            <a:xfrm>
              <a:off x="4479" y="2678"/>
              <a:ext cx="279" cy="423"/>
            </a:xfrm>
            <a:custGeom>
              <a:avLst/>
              <a:gdLst>
                <a:gd name="T0" fmla="*/ 273 w 279"/>
                <a:gd name="T1" fmla="*/ 304 h 423"/>
                <a:gd name="T2" fmla="*/ 272 w 279"/>
                <a:gd name="T3" fmla="*/ 300 h 423"/>
                <a:gd name="T4" fmla="*/ 266 w 279"/>
                <a:gd name="T5" fmla="*/ 286 h 423"/>
                <a:gd name="T6" fmla="*/ 258 w 279"/>
                <a:gd name="T7" fmla="*/ 266 h 423"/>
                <a:gd name="T8" fmla="*/ 250 w 279"/>
                <a:gd name="T9" fmla="*/ 241 h 423"/>
                <a:gd name="T10" fmla="*/ 238 w 279"/>
                <a:gd name="T11" fmla="*/ 213 h 423"/>
                <a:gd name="T12" fmla="*/ 226 w 279"/>
                <a:gd name="T13" fmla="*/ 185 h 423"/>
                <a:gd name="T14" fmla="*/ 213 w 279"/>
                <a:gd name="T15" fmla="*/ 156 h 423"/>
                <a:gd name="T16" fmla="*/ 200 w 279"/>
                <a:gd name="T17" fmla="*/ 131 h 423"/>
                <a:gd name="T18" fmla="*/ 191 w 279"/>
                <a:gd name="T19" fmla="*/ 119 h 423"/>
                <a:gd name="T20" fmla="*/ 181 w 279"/>
                <a:gd name="T21" fmla="*/ 106 h 423"/>
                <a:gd name="T22" fmla="*/ 166 w 279"/>
                <a:gd name="T23" fmla="*/ 93 h 423"/>
                <a:gd name="T24" fmla="*/ 150 w 279"/>
                <a:gd name="T25" fmla="*/ 78 h 423"/>
                <a:gd name="T26" fmla="*/ 132 w 279"/>
                <a:gd name="T27" fmla="*/ 65 h 423"/>
                <a:gd name="T28" fmla="*/ 113 w 279"/>
                <a:gd name="T29" fmla="*/ 52 h 423"/>
                <a:gd name="T30" fmla="*/ 94 w 279"/>
                <a:gd name="T31" fmla="*/ 38 h 423"/>
                <a:gd name="T32" fmla="*/ 75 w 279"/>
                <a:gd name="T33" fmla="*/ 28 h 423"/>
                <a:gd name="T34" fmla="*/ 56 w 279"/>
                <a:gd name="T35" fmla="*/ 18 h 423"/>
                <a:gd name="T36" fmla="*/ 40 w 279"/>
                <a:gd name="T37" fmla="*/ 11 h 423"/>
                <a:gd name="T38" fmla="*/ 25 w 279"/>
                <a:gd name="T39" fmla="*/ 5 h 423"/>
                <a:gd name="T40" fmla="*/ 13 w 279"/>
                <a:gd name="T41" fmla="*/ 0 h 423"/>
                <a:gd name="T42" fmla="*/ 5 w 279"/>
                <a:gd name="T43" fmla="*/ 0 h 423"/>
                <a:gd name="T44" fmla="*/ 0 w 279"/>
                <a:gd name="T45" fmla="*/ 3 h 423"/>
                <a:gd name="T46" fmla="*/ 0 w 279"/>
                <a:gd name="T47" fmla="*/ 9 h 423"/>
                <a:gd name="T48" fmla="*/ 5 w 279"/>
                <a:gd name="T49" fmla="*/ 19 h 423"/>
                <a:gd name="T50" fmla="*/ 22 w 279"/>
                <a:gd name="T51" fmla="*/ 74 h 423"/>
                <a:gd name="T52" fmla="*/ 24 w 279"/>
                <a:gd name="T53" fmla="*/ 132 h 423"/>
                <a:gd name="T54" fmla="*/ 19 w 279"/>
                <a:gd name="T55" fmla="*/ 185 h 423"/>
                <a:gd name="T56" fmla="*/ 18 w 279"/>
                <a:gd name="T57" fmla="*/ 223 h 423"/>
                <a:gd name="T58" fmla="*/ 25 w 279"/>
                <a:gd name="T59" fmla="*/ 241 h 423"/>
                <a:gd name="T60" fmla="*/ 38 w 279"/>
                <a:gd name="T61" fmla="*/ 263 h 423"/>
                <a:gd name="T62" fmla="*/ 59 w 279"/>
                <a:gd name="T63" fmla="*/ 288 h 423"/>
                <a:gd name="T64" fmla="*/ 82 w 279"/>
                <a:gd name="T65" fmla="*/ 314 h 423"/>
                <a:gd name="T66" fmla="*/ 109 w 279"/>
                <a:gd name="T67" fmla="*/ 341 h 423"/>
                <a:gd name="T68" fmla="*/ 134 w 279"/>
                <a:gd name="T69" fmla="*/ 366 h 423"/>
                <a:gd name="T70" fmla="*/ 157 w 279"/>
                <a:gd name="T71" fmla="*/ 386 h 423"/>
                <a:gd name="T72" fmla="*/ 176 w 279"/>
                <a:gd name="T73" fmla="*/ 401 h 423"/>
                <a:gd name="T74" fmla="*/ 194 w 279"/>
                <a:gd name="T75" fmla="*/ 412 h 423"/>
                <a:gd name="T76" fmla="*/ 213 w 279"/>
                <a:gd name="T77" fmla="*/ 420 h 423"/>
                <a:gd name="T78" fmla="*/ 233 w 279"/>
                <a:gd name="T79" fmla="*/ 423 h 423"/>
                <a:gd name="T80" fmla="*/ 251 w 279"/>
                <a:gd name="T81" fmla="*/ 420 h 423"/>
                <a:gd name="T82" fmla="*/ 267 w 279"/>
                <a:gd name="T83" fmla="*/ 408 h 423"/>
                <a:gd name="T84" fmla="*/ 276 w 279"/>
                <a:gd name="T85" fmla="*/ 386 h 423"/>
                <a:gd name="T86" fmla="*/ 279 w 279"/>
                <a:gd name="T87" fmla="*/ 351 h 423"/>
                <a:gd name="T88" fmla="*/ 273 w 279"/>
                <a:gd name="T89" fmla="*/ 304 h 42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9" h="423">
                  <a:moveTo>
                    <a:pt x="273" y="304"/>
                  </a:moveTo>
                  <a:lnTo>
                    <a:pt x="272" y="300"/>
                  </a:lnTo>
                  <a:lnTo>
                    <a:pt x="266" y="286"/>
                  </a:lnTo>
                  <a:lnTo>
                    <a:pt x="258" y="266"/>
                  </a:lnTo>
                  <a:lnTo>
                    <a:pt x="250" y="241"/>
                  </a:lnTo>
                  <a:lnTo>
                    <a:pt x="238" y="213"/>
                  </a:lnTo>
                  <a:lnTo>
                    <a:pt x="226" y="185"/>
                  </a:lnTo>
                  <a:lnTo>
                    <a:pt x="213" y="156"/>
                  </a:lnTo>
                  <a:lnTo>
                    <a:pt x="200" y="131"/>
                  </a:lnTo>
                  <a:lnTo>
                    <a:pt x="191" y="119"/>
                  </a:lnTo>
                  <a:lnTo>
                    <a:pt x="181" y="106"/>
                  </a:lnTo>
                  <a:lnTo>
                    <a:pt x="166" y="93"/>
                  </a:lnTo>
                  <a:lnTo>
                    <a:pt x="150" y="78"/>
                  </a:lnTo>
                  <a:lnTo>
                    <a:pt x="132" y="65"/>
                  </a:lnTo>
                  <a:lnTo>
                    <a:pt x="113" y="52"/>
                  </a:lnTo>
                  <a:lnTo>
                    <a:pt x="94" y="38"/>
                  </a:lnTo>
                  <a:lnTo>
                    <a:pt x="75" y="28"/>
                  </a:lnTo>
                  <a:lnTo>
                    <a:pt x="56" y="18"/>
                  </a:lnTo>
                  <a:lnTo>
                    <a:pt x="40" y="11"/>
                  </a:lnTo>
                  <a:lnTo>
                    <a:pt x="25" y="5"/>
                  </a:lnTo>
                  <a:lnTo>
                    <a:pt x="13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5" y="19"/>
                  </a:lnTo>
                  <a:lnTo>
                    <a:pt x="22" y="74"/>
                  </a:lnTo>
                  <a:lnTo>
                    <a:pt x="24" y="132"/>
                  </a:lnTo>
                  <a:lnTo>
                    <a:pt x="19" y="185"/>
                  </a:lnTo>
                  <a:lnTo>
                    <a:pt x="18" y="223"/>
                  </a:lnTo>
                  <a:lnTo>
                    <a:pt x="25" y="241"/>
                  </a:lnTo>
                  <a:lnTo>
                    <a:pt x="38" y="263"/>
                  </a:lnTo>
                  <a:lnTo>
                    <a:pt x="59" y="288"/>
                  </a:lnTo>
                  <a:lnTo>
                    <a:pt x="82" y="314"/>
                  </a:lnTo>
                  <a:lnTo>
                    <a:pt x="109" y="341"/>
                  </a:lnTo>
                  <a:lnTo>
                    <a:pt x="134" y="366"/>
                  </a:lnTo>
                  <a:lnTo>
                    <a:pt x="157" y="386"/>
                  </a:lnTo>
                  <a:lnTo>
                    <a:pt x="176" y="401"/>
                  </a:lnTo>
                  <a:lnTo>
                    <a:pt x="194" y="412"/>
                  </a:lnTo>
                  <a:lnTo>
                    <a:pt x="213" y="420"/>
                  </a:lnTo>
                  <a:lnTo>
                    <a:pt x="233" y="423"/>
                  </a:lnTo>
                  <a:lnTo>
                    <a:pt x="251" y="420"/>
                  </a:lnTo>
                  <a:lnTo>
                    <a:pt x="267" y="408"/>
                  </a:lnTo>
                  <a:lnTo>
                    <a:pt x="276" y="386"/>
                  </a:lnTo>
                  <a:lnTo>
                    <a:pt x="279" y="351"/>
                  </a:lnTo>
                  <a:lnTo>
                    <a:pt x="273" y="30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Freeform 25"/>
            <p:cNvSpPr>
              <a:spLocks/>
            </p:cNvSpPr>
            <p:nvPr/>
          </p:nvSpPr>
          <p:spPr bwMode="auto">
            <a:xfrm>
              <a:off x="4491" y="2690"/>
              <a:ext cx="260" cy="403"/>
            </a:xfrm>
            <a:custGeom>
              <a:avLst/>
              <a:gdLst>
                <a:gd name="T0" fmla="*/ 254 w 260"/>
                <a:gd name="T1" fmla="*/ 290 h 403"/>
                <a:gd name="T2" fmla="*/ 252 w 260"/>
                <a:gd name="T3" fmla="*/ 286 h 403"/>
                <a:gd name="T4" fmla="*/ 248 w 260"/>
                <a:gd name="T5" fmla="*/ 273 h 403"/>
                <a:gd name="T6" fmla="*/ 241 w 260"/>
                <a:gd name="T7" fmla="*/ 254 h 403"/>
                <a:gd name="T8" fmla="*/ 232 w 260"/>
                <a:gd name="T9" fmla="*/ 230 h 403"/>
                <a:gd name="T10" fmla="*/ 221 w 260"/>
                <a:gd name="T11" fmla="*/ 204 h 403"/>
                <a:gd name="T12" fmla="*/ 210 w 260"/>
                <a:gd name="T13" fmla="*/ 176 h 403"/>
                <a:gd name="T14" fmla="*/ 198 w 260"/>
                <a:gd name="T15" fmla="*/ 150 h 403"/>
                <a:gd name="T16" fmla="*/ 186 w 260"/>
                <a:gd name="T17" fmla="*/ 125 h 403"/>
                <a:gd name="T18" fmla="*/ 169 w 260"/>
                <a:gd name="T19" fmla="*/ 100 h 403"/>
                <a:gd name="T20" fmla="*/ 139 w 260"/>
                <a:gd name="T21" fmla="*/ 73 h 403"/>
                <a:gd name="T22" fmla="*/ 106 w 260"/>
                <a:gd name="T23" fmla="*/ 48 h 403"/>
                <a:gd name="T24" fmla="*/ 70 w 260"/>
                <a:gd name="T25" fmla="*/ 25 h 403"/>
                <a:gd name="T26" fmla="*/ 38 w 260"/>
                <a:gd name="T27" fmla="*/ 9 h 403"/>
                <a:gd name="T28" fmla="*/ 13 w 260"/>
                <a:gd name="T29" fmla="*/ 0 h 403"/>
                <a:gd name="T30" fmla="*/ 0 w 260"/>
                <a:gd name="T31" fmla="*/ 3 h 403"/>
                <a:gd name="T32" fmla="*/ 4 w 260"/>
                <a:gd name="T33" fmla="*/ 19 h 403"/>
                <a:gd name="T34" fmla="*/ 20 w 260"/>
                <a:gd name="T35" fmla="*/ 70 h 403"/>
                <a:gd name="T36" fmla="*/ 22 w 260"/>
                <a:gd name="T37" fmla="*/ 125 h 403"/>
                <a:gd name="T38" fmla="*/ 17 w 260"/>
                <a:gd name="T39" fmla="*/ 176 h 403"/>
                <a:gd name="T40" fmla="*/ 16 w 260"/>
                <a:gd name="T41" fmla="*/ 213 h 403"/>
                <a:gd name="T42" fmla="*/ 22 w 260"/>
                <a:gd name="T43" fmla="*/ 229 h 403"/>
                <a:gd name="T44" fmla="*/ 37 w 260"/>
                <a:gd name="T45" fmla="*/ 251 h 403"/>
                <a:gd name="T46" fmla="*/ 54 w 260"/>
                <a:gd name="T47" fmla="*/ 274 h 403"/>
                <a:gd name="T48" fmla="*/ 78 w 260"/>
                <a:gd name="T49" fmla="*/ 299 h 403"/>
                <a:gd name="T50" fmla="*/ 101 w 260"/>
                <a:gd name="T51" fmla="*/ 326 h 403"/>
                <a:gd name="T52" fmla="*/ 125 w 260"/>
                <a:gd name="T53" fmla="*/ 349 h 403"/>
                <a:gd name="T54" fmla="*/ 147 w 260"/>
                <a:gd name="T55" fmla="*/ 368 h 403"/>
                <a:gd name="T56" fmla="*/ 164 w 260"/>
                <a:gd name="T57" fmla="*/ 383 h 403"/>
                <a:gd name="T58" fmla="*/ 180 w 260"/>
                <a:gd name="T59" fmla="*/ 393 h 403"/>
                <a:gd name="T60" fmla="*/ 199 w 260"/>
                <a:gd name="T61" fmla="*/ 400 h 403"/>
                <a:gd name="T62" fmla="*/ 217 w 260"/>
                <a:gd name="T63" fmla="*/ 403 h 403"/>
                <a:gd name="T64" fmla="*/ 235 w 260"/>
                <a:gd name="T65" fmla="*/ 400 h 403"/>
                <a:gd name="T66" fmla="*/ 248 w 260"/>
                <a:gd name="T67" fmla="*/ 389 h 403"/>
                <a:gd name="T68" fmla="*/ 257 w 260"/>
                <a:gd name="T69" fmla="*/ 368 h 403"/>
                <a:gd name="T70" fmla="*/ 260 w 260"/>
                <a:gd name="T71" fmla="*/ 336 h 403"/>
                <a:gd name="T72" fmla="*/ 254 w 260"/>
                <a:gd name="T73" fmla="*/ 290 h 4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0" h="403">
                  <a:moveTo>
                    <a:pt x="254" y="290"/>
                  </a:moveTo>
                  <a:lnTo>
                    <a:pt x="252" y="286"/>
                  </a:lnTo>
                  <a:lnTo>
                    <a:pt x="248" y="273"/>
                  </a:lnTo>
                  <a:lnTo>
                    <a:pt x="241" y="254"/>
                  </a:lnTo>
                  <a:lnTo>
                    <a:pt x="232" y="230"/>
                  </a:lnTo>
                  <a:lnTo>
                    <a:pt x="221" y="204"/>
                  </a:lnTo>
                  <a:lnTo>
                    <a:pt x="210" y="176"/>
                  </a:lnTo>
                  <a:lnTo>
                    <a:pt x="198" y="150"/>
                  </a:lnTo>
                  <a:lnTo>
                    <a:pt x="186" y="125"/>
                  </a:lnTo>
                  <a:lnTo>
                    <a:pt x="169" y="100"/>
                  </a:lnTo>
                  <a:lnTo>
                    <a:pt x="139" y="73"/>
                  </a:lnTo>
                  <a:lnTo>
                    <a:pt x="106" y="48"/>
                  </a:lnTo>
                  <a:lnTo>
                    <a:pt x="70" y="25"/>
                  </a:lnTo>
                  <a:lnTo>
                    <a:pt x="38" y="9"/>
                  </a:lnTo>
                  <a:lnTo>
                    <a:pt x="13" y="0"/>
                  </a:lnTo>
                  <a:lnTo>
                    <a:pt x="0" y="3"/>
                  </a:lnTo>
                  <a:lnTo>
                    <a:pt x="4" y="19"/>
                  </a:lnTo>
                  <a:lnTo>
                    <a:pt x="20" y="70"/>
                  </a:lnTo>
                  <a:lnTo>
                    <a:pt x="22" y="125"/>
                  </a:lnTo>
                  <a:lnTo>
                    <a:pt x="17" y="176"/>
                  </a:lnTo>
                  <a:lnTo>
                    <a:pt x="16" y="213"/>
                  </a:lnTo>
                  <a:lnTo>
                    <a:pt x="22" y="229"/>
                  </a:lnTo>
                  <a:lnTo>
                    <a:pt x="37" y="251"/>
                  </a:lnTo>
                  <a:lnTo>
                    <a:pt x="54" y="274"/>
                  </a:lnTo>
                  <a:lnTo>
                    <a:pt x="78" y="299"/>
                  </a:lnTo>
                  <a:lnTo>
                    <a:pt x="101" y="326"/>
                  </a:lnTo>
                  <a:lnTo>
                    <a:pt x="125" y="349"/>
                  </a:lnTo>
                  <a:lnTo>
                    <a:pt x="147" y="368"/>
                  </a:lnTo>
                  <a:lnTo>
                    <a:pt x="164" y="383"/>
                  </a:lnTo>
                  <a:lnTo>
                    <a:pt x="180" y="393"/>
                  </a:lnTo>
                  <a:lnTo>
                    <a:pt x="199" y="400"/>
                  </a:lnTo>
                  <a:lnTo>
                    <a:pt x="217" y="403"/>
                  </a:lnTo>
                  <a:lnTo>
                    <a:pt x="235" y="400"/>
                  </a:lnTo>
                  <a:lnTo>
                    <a:pt x="248" y="389"/>
                  </a:lnTo>
                  <a:lnTo>
                    <a:pt x="257" y="368"/>
                  </a:lnTo>
                  <a:lnTo>
                    <a:pt x="260" y="336"/>
                  </a:lnTo>
                  <a:lnTo>
                    <a:pt x="254" y="290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Freeform 26"/>
            <p:cNvSpPr>
              <a:spLocks/>
            </p:cNvSpPr>
            <p:nvPr/>
          </p:nvSpPr>
          <p:spPr bwMode="auto">
            <a:xfrm>
              <a:off x="4503" y="2702"/>
              <a:ext cx="242" cy="384"/>
            </a:xfrm>
            <a:custGeom>
              <a:avLst/>
              <a:gdLst>
                <a:gd name="T0" fmla="*/ 236 w 242"/>
                <a:gd name="T1" fmla="*/ 277 h 384"/>
                <a:gd name="T2" fmla="*/ 234 w 242"/>
                <a:gd name="T3" fmla="*/ 273 h 384"/>
                <a:gd name="T4" fmla="*/ 230 w 242"/>
                <a:gd name="T5" fmla="*/ 261 h 384"/>
                <a:gd name="T6" fmla="*/ 224 w 242"/>
                <a:gd name="T7" fmla="*/ 242 h 384"/>
                <a:gd name="T8" fmla="*/ 215 w 242"/>
                <a:gd name="T9" fmla="*/ 220 h 384"/>
                <a:gd name="T10" fmla="*/ 205 w 242"/>
                <a:gd name="T11" fmla="*/ 193 h 384"/>
                <a:gd name="T12" fmla="*/ 195 w 242"/>
                <a:gd name="T13" fmla="*/ 167 h 384"/>
                <a:gd name="T14" fmla="*/ 185 w 242"/>
                <a:gd name="T15" fmla="*/ 142 h 384"/>
                <a:gd name="T16" fmla="*/ 173 w 242"/>
                <a:gd name="T17" fmla="*/ 119 h 384"/>
                <a:gd name="T18" fmla="*/ 155 w 242"/>
                <a:gd name="T19" fmla="*/ 95 h 384"/>
                <a:gd name="T20" fmla="*/ 129 w 242"/>
                <a:gd name="T21" fmla="*/ 70 h 384"/>
                <a:gd name="T22" fmla="*/ 96 w 242"/>
                <a:gd name="T23" fmla="*/ 45 h 384"/>
                <a:gd name="T24" fmla="*/ 64 w 242"/>
                <a:gd name="T25" fmla="*/ 25 h 384"/>
                <a:gd name="T26" fmla="*/ 33 w 242"/>
                <a:gd name="T27" fmla="*/ 9 h 384"/>
                <a:gd name="T28" fmla="*/ 11 w 242"/>
                <a:gd name="T29" fmla="*/ 0 h 384"/>
                <a:gd name="T30" fmla="*/ 0 w 242"/>
                <a:gd name="T31" fmla="*/ 3 h 384"/>
                <a:gd name="T32" fmla="*/ 3 w 242"/>
                <a:gd name="T33" fmla="*/ 17 h 384"/>
                <a:gd name="T34" fmla="*/ 19 w 242"/>
                <a:gd name="T35" fmla="*/ 66 h 384"/>
                <a:gd name="T36" fmla="*/ 20 w 242"/>
                <a:gd name="T37" fmla="*/ 119 h 384"/>
                <a:gd name="T38" fmla="*/ 16 w 242"/>
                <a:gd name="T39" fmla="*/ 168 h 384"/>
                <a:gd name="T40" fmla="*/ 16 w 242"/>
                <a:gd name="T41" fmla="*/ 204 h 384"/>
                <a:gd name="T42" fmla="*/ 22 w 242"/>
                <a:gd name="T43" fmla="*/ 220 h 384"/>
                <a:gd name="T44" fmla="*/ 33 w 242"/>
                <a:gd name="T45" fmla="*/ 239 h 384"/>
                <a:gd name="T46" fmla="*/ 51 w 242"/>
                <a:gd name="T47" fmla="*/ 262 h 384"/>
                <a:gd name="T48" fmla="*/ 72 w 242"/>
                <a:gd name="T49" fmla="*/ 286 h 384"/>
                <a:gd name="T50" fmla="*/ 94 w 242"/>
                <a:gd name="T51" fmla="*/ 309 h 384"/>
                <a:gd name="T52" fmla="*/ 116 w 242"/>
                <a:gd name="T53" fmla="*/ 333 h 384"/>
                <a:gd name="T54" fmla="*/ 136 w 242"/>
                <a:gd name="T55" fmla="*/ 350 h 384"/>
                <a:gd name="T56" fmla="*/ 152 w 242"/>
                <a:gd name="T57" fmla="*/ 365 h 384"/>
                <a:gd name="T58" fmla="*/ 168 w 242"/>
                <a:gd name="T59" fmla="*/ 375 h 384"/>
                <a:gd name="T60" fmla="*/ 185 w 242"/>
                <a:gd name="T61" fmla="*/ 381 h 384"/>
                <a:gd name="T62" fmla="*/ 202 w 242"/>
                <a:gd name="T63" fmla="*/ 384 h 384"/>
                <a:gd name="T64" fmla="*/ 218 w 242"/>
                <a:gd name="T65" fmla="*/ 381 h 384"/>
                <a:gd name="T66" fmla="*/ 231 w 242"/>
                <a:gd name="T67" fmla="*/ 371 h 384"/>
                <a:gd name="T68" fmla="*/ 239 w 242"/>
                <a:gd name="T69" fmla="*/ 350 h 384"/>
                <a:gd name="T70" fmla="*/ 242 w 242"/>
                <a:gd name="T71" fmla="*/ 320 h 384"/>
                <a:gd name="T72" fmla="*/ 236 w 242"/>
                <a:gd name="T73" fmla="*/ 277 h 3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2" h="384">
                  <a:moveTo>
                    <a:pt x="236" y="277"/>
                  </a:moveTo>
                  <a:lnTo>
                    <a:pt x="234" y="273"/>
                  </a:lnTo>
                  <a:lnTo>
                    <a:pt x="230" y="261"/>
                  </a:lnTo>
                  <a:lnTo>
                    <a:pt x="224" y="242"/>
                  </a:lnTo>
                  <a:lnTo>
                    <a:pt x="215" y="220"/>
                  </a:lnTo>
                  <a:lnTo>
                    <a:pt x="205" y="193"/>
                  </a:lnTo>
                  <a:lnTo>
                    <a:pt x="195" y="167"/>
                  </a:lnTo>
                  <a:lnTo>
                    <a:pt x="185" y="142"/>
                  </a:lnTo>
                  <a:lnTo>
                    <a:pt x="173" y="119"/>
                  </a:lnTo>
                  <a:lnTo>
                    <a:pt x="155" y="95"/>
                  </a:lnTo>
                  <a:lnTo>
                    <a:pt x="129" y="70"/>
                  </a:lnTo>
                  <a:lnTo>
                    <a:pt x="96" y="45"/>
                  </a:lnTo>
                  <a:lnTo>
                    <a:pt x="64" y="25"/>
                  </a:lnTo>
                  <a:lnTo>
                    <a:pt x="33" y="9"/>
                  </a:lnTo>
                  <a:lnTo>
                    <a:pt x="11" y="0"/>
                  </a:lnTo>
                  <a:lnTo>
                    <a:pt x="0" y="3"/>
                  </a:lnTo>
                  <a:lnTo>
                    <a:pt x="3" y="17"/>
                  </a:lnTo>
                  <a:lnTo>
                    <a:pt x="19" y="66"/>
                  </a:lnTo>
                  <a:lnTo>
                    <a:pt x="20" y="119"/>
                  </a:lnTo>
                  <a:lnTo>
                    <a:pt x="16" y="168"/>
                  </a:lnTo>
                  <a:lnTo>
                    <a:pt x="16" y="204"/>
                  </a:lnTo>
                  <a:lnTo>
                    <a:pt x="22" y="220"/>
                  </a:lnTo>
                  <a:lnTo>
                    <a:pt x="33" y="239"/>
                  </a:lnTo>
                  <a:lnTo>
                    <a:pt x="51" y="262"/>
                  </a:lnTo>
                  <a:lnTo>
                    <a:pt x="72" y="286"/>
                  </a:lnTo>
                  <a:lnTo>
                    <a:pt x="94" y="309"/>
                  </a:lnTo>
                  <a:lnTo>
                    <a:pt x="116" y="333"/>
                  </a:lnTo>
                  <a:lnTo>
                    <a:pt x="136" y="350"/>
                  </a:lnTo>
                  <a:lnTo>
                    <a:pt x="152" y="365"/>
                  </a:lnTo>
                  <a:lnTo>
                    <a:pt x="168" y="375"/>
                  </a:lnTo>
                  <a:lnTo>
                    <a:pt x="185" y="381"/>
                  </a:lnTo>
                  <a:lnTo>
                    <a:pt x="202" y="384"/>
                  </a:lnTo>
                  <a:lnTo>
                    <a:pt x="218" y="381"/>
                  </a:lnTo>
                  <a:lnTo>
                    <a:pt x="231" y="371"/>
                  </a:lnTo>
                  <a:lnTo>
                    <a:pt x="239" y="350"/>
                  </a:lnTo>
                  <a:lnTo>
                    <a:pt x="242" y="320"/>
                  </a:lnTo>
                  <a:lnTo>
                    <a:pt x="236" y="277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Freeform 27"/>
            <p:cNvSpPr>
              <a:spLocks/>
            </p:cNvSpPr>
            <p:nvPr/>
          </p:nvSpPr>
          <p:spPr bwMode="auto">
            <a:xfrm>
              <a:off x="4514" y="2715"/>
              <a:ext cx="223" cy="364"/>
            </a:xfrm>
            <a:custGeom>
              <a:avLst/>
              <a:gdLst>
                <a:gd name="T0" fmla="*/ 219 w 223"/>
                <a:gd name="T1" fmla="*/ 261 h 364"/>
                <a:gd name="T2" fmla="*/ 218 w 223"/>
                <a:gd name="T3" fmla="*/ 257 h 364"/>
                <a:gd name="T4" fmla="*/ 213 w 223"/>
                <a:gd name="T5" fmla="*/ 245 h 364"/>
                <a:gd name="T6" fmla="*/ 207 w 223"/>
                <a:gd name="T7" fmla="*/ 227 h 364"/>
                <a:gd name="T8" fmla="*/ 200 w 223"/>
                <a:gd name="T9" fmla="*/ 207 h 364"/>
                <a:gd name="T10" fmla="*/ 191 w 223"/>
                <a:gd name="T11" fmla="*/ 183 h 364"/>
                <a:gd name="T12" fmla="*/ 181 w 223"/>
                <a:gd name="T13" fmla="*/ 158 h 364"/>
                <a:gd name="T14" fmla="*/ 171 w 223"/>
                <a:gd name="T15" fmla="*/ 133 h 364"/>
                <a:gd name="T16" fmla="*/ 160 w 223"/>
                <a:gd name="T17" fmla="*/ 111 h 364"/>
                <a:gd name="T18" fmla="*/ 144 w 223"/>
                <a:gd name="T19" fmla="*/ 89 h 364"/>
                <a:gd name="T20" fmla="*/ 121 w 223"/>
                <a:gd name="T21" fmla="*/ 66 h 364"/>
                <a:gd name="T22" fmla="*/ 91 w 223"/>
                <a:gd name="T23" fmla="*/ 43 h 364"/>
                <a:gd name="T24" fmla="*/ 61 w 223"/>
                <a:gd name="T25" fmla="*/ 22 h 364"/>
                <a:gd name="T26" fmla="*/ 33 w 223"/>
                <a:gd name="T27" fmla="*/ 7 h 364"/>
                <a:gd name="T28" fmla="*/ 11 w 223"/>
                <a:gd name="T29" fmla="*/ 0 h 364"/>
                <a:gd name="T30" fmla="*/ 0 w 223"/>
                <a:gd name="T31" fmla="*/ 1 h 364"/>
                <a:gd name="T32" fmla="*/ 3 w 223"/>
                <a:gd name="T33" fmla="*/ 16 h 364"/>
                <a:gd name="T34" fmla="*/ 18 w 223"/>
                <a:gd name="T35" fmla="*/ 62 h 364"/>
                <a:gd name="T36" fmla="*/ 19 w 223"/>
                <a:gd name="T37" fmla="*/ 113 h 364"/>
                <a:gd name="T38" fmla="*/ 15 w 223"/>
                <a:gd name="T39" fmla="*/ 158 h 364"/>
                <a:gd name="T40" fmla="*/ 15 w 223"/>
                <a:gd name="T41" fmla="*/ 192 h 364"/>
                <a:gd name="T42" fmla="*/ 21 w 223"/>
                <a:gd name="T43" fmla="*/ 207 h 364"/>
                <a:gd name="T44" fmla="*/ 31 w 223"/>
                <a:gd name="T45" fmla="*/ 226 h 364"/>
                <a:gd name="T46" fmla="*/ 47 w 223"/>
                <a:gd name="T47" fmla="*/ 248 h 364"/>
                <a:gd name="T48" fmla="*/ 66 w 223"/>
                <a:gd name="T49" fmla="*/ 270 h 364"/>
                <a:gd name="T50" fmla="*/ 87 w 223"/>
                <a:gd name="T51" fmla="*/ 293 h 364"/>
                <a:gd name="T52" fmla="*/ 107 w 223"/>
                <a:gd name="T53" fmla="*/ 314 h 364"/>
                <a:gd name="T54" fmla="*/ 127 w 223"/>
                <a:gd name="T55" fmla="*/ 331 h 364"/>
                <a:gd name="T56" fmla="*/ 141 w 223"/>
                <a:gd name="T57" fmla="*/ 345 h 364"/>
                <a:gd name="T58" fmla="*/ 156 w 223"/>
                <a:gd name="T59" fmla="*/ 355 h 364"/>
                <a:gd name="T60" fmla="*/ 172 w 223"/>
                <a:gd name="T61" fmla="*/ 361 h 364"/>
                <a:gd name="T62" fmla="*/ 188 w 223"/>
                <a:gd name="T63" fmla="*/ 364 h 364"/>
                <a:gd name="T64" fmla="*/ 203 w 223"/>
                <a:gd name="T65" fmla="*/ 361 h 364"/>
                <a:gd name="T66" fmla="*/ 215 w 223"/>
                <a:gd name="T67" fmla="*/ 351 h 364"/>
                <a:gd name="T68" fmla="*/ 222 w 223"/>
                <a:gd name="T69" fmla="*/ 331 h 364"/>
                <a:gd name="T70" fmla="*/ 223 w 223"/>
                <a:gd name="T71" fmla="*/ 302 h 364"/>
                <a:gd name="T72" fmla="*/ 219 w 223"/>
                <a:gd name="T73" fmla="*/ 261 h 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3" h="364">
                  <a:moveTo>
                    <a:pt x="219" y="261"/>
                  </a:moveTo>
                  <a:lnTo>
                    <a:pt x="218" y="257"/>
                  </a:lnTo>
                  <a:lnTo>
                    <a:pt x="213" y="245"/>
                  </a:lnTo>
                  <a:lnTo>
                    <a:pt x="207" y="227"/>
                  </a:lnTo>
                  <a:lnTo>
                    <a:pt x="200" y="207"/>
                  </a:lnTo>
                  <a:lnTo>
                    <a:pt x="191" y="183"/>
                  </a:lnTo>
                  <a:lnTo>
                    <a:pt x="181" y="158"/>
                  </a:lnTo>
                  <a:lnTo>
                    <a:pt x="171" y="133"/>
                  </a:lnTo>
                  <a:lnTo>
                    <a:pt x="160" y="111"/>
                  </a:lnTo>
                  <a:lnTo>
                    <a:pt x="144" y="89"/>
                  </a:lnTo>
                  <a:lnTo>
                    <a:pt x="121" y="66"/>
                  </a:lnTo>
                  <a:lnTo>
                    <a:pt x="91" y="43"/>
                  </a:lnTo>
                  <a:lnTo>
                    <a:pt x="61" y="22"/>
                  </a:lnTo>
                  <a:lnTo>
                    <a:pt x="33" y="7"/>
                  </a:lnTo>
                  <a:lnTo>
                    <a:pt x="11" y="0"/>
                  </a:lnTo>
                  <a:lnTo>
                    <a:pt x="0" y="1"/>
                  </a:lnTo>
                  <a:lnTo>
                    <a:pt x="3" y="16"/>
                  </a:lnTo>
                  <a:lnTo>
                    <a:pt x="18" y="62"/>
                  </a:lnTo>
                  <a:lnTo>
                    <a:pt x="19" y="113"/>
                  </a:lnTo>
                  <a:lnTo>
                    <a:pt x="15" y="158"/>
                  </a:lnTo>
                  <a:lnTo>
                    <a:pt x="15" y="192"/>
                  </a:lnTo>
                  <a:lnTo>
                    <a:pt x="21" y="207"/>
                  </a:lnTo>
                  <a:lnTo>
                    <a:pt x="31" y="226"/>
                  </a:lnTo>
                  <a:lnTo>
                    <a:pt x="47" y="248"/>
                  </a:lnTo>
                  <a:lnTo>
                    <a:pt x="66" y="270"/>
                  </a:lnTo>
                  <a:lnTo>
                    <a:pt x="87" y="293"/>
                  </a:lnTo>
                  <a:lnTo>
                    <a:pt x="107" y="314"/>
                  </a:lnTo>
                  <a:lnTo>
                    <a:pt x="127" y="331"/>
                  </a:lnTo>
                  <a:lnTo>
                    <a:pt x="141" y="345"/>
                  </a:lnTo>
                  <a:lnTo>
                    <a:pt x="156" y="355"/>
                  </a:lnTo>
                  <a:lnTo>
                    <a:pt x="172" y="361"/>
                  </a:lnTo>
                  <a:lnTo>
                    <a:pt x="188" y="364"/>
                  </a:lnTo>
                  <a:lnTo>
                    <a:pt x="203" y="361"/>
                  </a:lnTo>
                  <a:lnTo>
                    <a:pt x="215" y="351"/>
                  </a:lnTo>
                  <a:lnTo>
                    <a:pt x="222" y="331"/>
                  </a:lnTo>
                  <a:lnTo>
                    <a:pt x="223" y="302"/>
                  </a:lnTo>
                  <a:lnTo>
                    <a:pt x="219" y="261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Freeform 28"/>
            <p:cNvSpPr>
              <a:spLocks/>
            </p:cNvSpPr>
            <p:nvPr/>
          </p:nvSpPr>
          <p:spPr bwMode="auto">
            <a:xfrm>
              <a:off x="4526" y="2727"/>
              <a:ext cx="204" cy="344"/>
            </a:xfrm>
            <a:custGeom>
              <a:avLst/>
              <a:gdLst>
                <a:gd name="T0" fmla="*/ 200 w 204"/>
                <a:gd name="T1" fmla="*/ 248 h 344"/>
                <a:gd name="T2" fmla="*/ 198 w 204"/>
                <a:gd name="T3" fmla="*/ 243 h 344"/>
                <a:gd name="T4" fmla="*/ 195 w 204"/>
                <a:gd name="T5" fmla="*/ 233 h 344"/>
                <a:gd name="T6" fmla="*/ 189 w 204"/>
                <a:gd name="T7" fmla="*/ 217 h 344"/>
                <a:gd name="T8" fmla="*/ 182 w 204"/>
                <a:gd name="T9" fmla="*/ 196 h 344"/>
                <a:gd name="T10" fmla="*/ 175 w 204"/>
                <a:gd name="T11" fmla="*/ 174 h 344"/>
                <a:gd name="T12" fmla="*/ 166 w 204"/>
                <a:gd name="T13" fmla="*/ 149 h 344"/>
                <a:gd name="T14" fmla="*/ 156 w 204"/>
                <a:gd name="T15" fmla="*/ 127 h 344"/>
                <a:gd name="T16" fmla="*/ 147 w 204"/>
                <a:gd name="T17" fmla="*/ 105 h 344"/>
                <a:gd name="T18" fmla="*/ 132 w 204"/>
                <a:gd name="T19" fmla="*/ 85 h 344"/>
                <a:gd name="T20" fmla="*/ 110 w 204"/>
                <a:gd name="T21" fmla="*/ 61 h 344"/>
                <a:gd name="T22" fmla="*/ 82 w 204"/>
                <a:gd name="T23" fmla="*/ 41 h 344"/>
                <a:gd name="T24" fmla="*/ 54 w 204"/>
                <a:gd name="T25" fmla="*/ 20 h 344"/>
                <a:gd name="T26" fmla="*/ 29 w 204"/>
                <a:gd name="T27" fmla="*/ 7 h 344"/>
                <a:gd name="T28" fmla="*/ 9 w 204"/>
                <a:gd name="T29" fmla="*/ 0 h 344"/>
                <a:gd name="T30" fmla="*/ 0 w 204"/>
                <a:gd name="T31" fmla="*/ 3 h 344"/>
                <a:gd name="T32" fmla="*/ 3 w 204"/>
                <a:gd name="T33" fmla="*/ 16 h 344"/>
                <a:gd name="T34" fmla="*/ 16 w 204"/>
                <a:gd name="T35" fmla="*/ 58 h 344"/>
                <a:gd name="T36" fmla="*/ 18 w 204"/>
                <a:gd name="T37" fmla="*/ 107 h 344"/>
                <a:gd name="T38" fmla="*/ 13 w 204"/>
                <a:gd name="T39" fmla="*/ 149 h 344"/>
                <a:gd name="T40" fmla="*/ 13 w 204"/>
                <a:gd name="T41" fmla="*/ 182 h 344"/>
                <a:gd name="T42" fmla="*/ 18 w 204"/>
                <a:gd name="T43" fmla="*/ 196 h 344"/>
                <a:gd name="T44" fmla="*/ 29 w 204"/>
                <a:gd name="T45" fmla="*/ 214 h 344"/>
                <a:gd name="T46" fmla="*/ 44 w 204"/>
                <a:gd name="T47" fmla="*/ 234 h 344"/>
                <a:gd name="T48" fmla="*/ 60 w 204"/>
                <a:gd name="T49" fmla="*/ 256 h 344"/>
                <a:gd name="T50" fmla="*/ 79 w 204"/>
                <a:gd name="T51" fmla="*/ 277 h 344"/>
                <a:gd name="T52" fmla="*/ 98 w 204"/>
                <a:gd name="T53" fmla="*/ 297 h 344"/>
                <a:gd name="T54" fmla="*/ 115 w 204"/>
                <a:gd name="T55" fmla="*/ 314 h 344"/>
                <a:gd name="T56" fmla="*/ 129 w 204"/>
                <a:gd name="T57" fmla="*/ 327 h 344"/>
                <a:gd name="T58" fmla="*/ 142 w 204"/>
                <a:gd name="T59" fmla="*/ 336 h 344"/>
                <a:gd name="T60" fmla="*/ 157 w 204"/>
                <a:gd name="T61" fmla="*/ 343 h 344"/>
                <a:gd name="T62" fmla="*/ 172 w 204"/>
                <a:gd name="T63" fmla="*/ 344 h 344"/>
                <a:gd name="T64" fmla="*/ 185 w 204"/>
                <a:gd name="T65" fmla="*/ 341 h 344"/>
                <a:gd name="T66" fmla="*/ 195 w 204"/>
                <a:gd name="T67" fmla="*/ 333 h 344"/>
                <a:gd name="T68" fmla="*/ 203 w 204"/>
                <a:gd name="T69" fmla="*/ 315 h 344"/>
                <a:gd name="T70" fmla="*/ 204 w 204"/>
                <a:gd name="T71" fmla="*/ 287 h 344"/>
                <a:gd name="T72" fmla="*/ 200 w 204"/>
                <a:gd name="T73" fmla="*/ 248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4" h="344">
                  <a:moveTo>
                    <a:pt x="200" y="248"/>
                  </a:moveTo>
                  <a:lnTo>
                    <a:pt x="198" y="243"/>
                  </a:lnTo>
                  <a:lnTo>
                    <a:pt x="195" y="233"/>
                  </a:lnTo>
                  <a:lnTo>
                    <a:pt x="189" y="217"/>
                  </a:lnTo>
                  <a:lnTo>
                    <a:pt x="182" y="196"/>
                  </a:lnTo>
                  <a:lnTo>
                    <a:pt x="175" y="174"/>
                  </a:lnTo>
                  <a:lnTo>
                    <a:pt x="166" y="149"/>
                  </a:lnTo>
                  <a:lnTo>
                    <a:pt x="156" y="127"/>
                  </a:lnTo>
                  <a:lnTo>
                    <a:pt x="147" y="105"/>
                  </a:lnTo>
                  <a:lnTo>
                    <a:pt x="132" y="85"/>
                  </a:lnTo>
                  <a:lnTo>
                    <a:pt x="110" y="61"/>
                  </a:lnTo>
                  <a:lnTo>
                    <a:pt x="82" y="41"/>
                  </a:lnTo>
                  <a:lnTo>
                    <a:pt x="54" y="20"/>
                  </a:lnTo>
                  <a:lnTo>
                    <a:pt x="29" y="7"/>
                  </a:lnTo>
                  <a:lnTo>
                    <a:pt x="9" y="0"/>
                  </a:lnTo>
                  <a:lnTo>
                    <a:pt x="0" y="3"/>
                  </a:lnTo>
                  <a:lnTo>
                    <a:pt x="3" y="16"/>
                  </a:lnTo>
                  <a:lnTo>
                    <a:pt x="16" y="58"/>
                  </a:lnTo>
                  <a:lnTo>
                    <a:pt x="18" y="107"/>
                  </a:lnTo>
                  <a:lnTo>
                    <a:pt x="13" y="149"/>
                  </a:lnTo>
                  <a:lnTo>
                    <a:pt x="13" y="182"/>
                  </a:lnTo>
                  <a:lnTo>
                    <a:pt x="18" y="196"/>
                  </a:lnTo>
                  <a:lnTo>
                    <a:pt x="29" y="214"/>
                  </a:lnTo>
                  <a:lnTo>
                    <a:pt x="44" y="234"/>
                  </a:lnTo>
                  <a:lnTo>
                    <a:pt x="60" y="256"/>
                  </a:lnTo>
                  <a:lnTo>
                    <a:pt x="79" y="277"/>
                  </a:lnTo>
                  <a:lnTo>
                    <a:pt x="98" y="297"/>
                  </a:lnTo>
                  <a:lnTo>
                    <a:pt x="115" y="314"/>
                  </a:lnTo>
                  <a:lnTo>
                    <a:pt x="129" y="327"/>
                  </a:lnTo>
                  <a:lnTo>
                    <a:pt x="142" y="336"/>
                  </a:lnTo>
                  <a:lnTo>
                    <a:pt x="157" y="343"/>
                  </a:lnTo>
                  <a:lnTo>
                    <a:pt x="172" y="344"/>
                  </a:lnTo>
                  <a:lnTo>
                    <a:pt x="185" y="341"/>
                  </a:lnTo>
                  <a:lnTo>
                    <a:pt x="195" y="333"/>
                  </a:lnTo>
                  <a:lnTo>
                    <a:pt x="203" y="315"/>
                  </a:lnTo>
                  <a:lnTo>
                    <a:pt x="204" y="287"/>
                  </a:lnTo>
                  <a:lnTo>
                    <a:pt x="200" y="248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Freeform 29"/>
            <p:cNvSpPr>
              <a:spLocks/>
            </p:cNvSpPr>
            <p:nvPr/>
          </p:nvSpPr>
          <p:spPr bwMode="auto">
            <a:xfrm>
              <a:off x="5298" y="2869"/>
              <a:ext cx="376" cy="531"/>
            </a:xfrm>
            <a:custGeom>
              <a:avLst/>
              <a:gdLst>
                <a:gd name="T0" fmla="*/ 374 w 376"/>
                <a:gd name="T1" fmla="*/ 408 h 531"/>
                <a:gd name="T2" fmla="*/ 373 w 376"/>
                <a:gd name="T3" fmla="*/ 402 h 531"/>
                <a:gd name="T4" fmla="*/ 367 w 376"/>
                <a:gd name="T5" fmla="*/ 386 h 531"/>
                <a:gd name="T6" fmla="*/ 359 w 376"/>
                <a:gd name="T7" fmla="*/ 361 h 531"/>
                <a:gd name="T8" fmla="*/ 349 w 376"/>
                <a:gd name="T9" fmla="*/ 331 h 531"/>
                <a:gd name="T10" fmla="*/ 337 w 376"/>
                <a:gd name="T11" fmla="*/ 298 h 531"/>
                <a:gd name="T12" fmla="*/ 323 w 376"/>
                <a:gd name="T13" fmla="*/ 261 h 531"/>
                <a:gd name="T14" fmla="*/ 308 w 376"/>
                <a:gd name="T15" fmla="*/ 227 h 531"/>
                <a:gd name="T16" fmla="*/ 293 w 376"/>
                <a:gd name="T17" fmla="*/ 195 h 531"/>
                <a:gd name="T18" fmla="*/ 283 w 376"/>
                <a:gd name="T19" fmla="*/ 179 h 531"/>
                <a:gd name="T20" fmla="*/ 268 w 376"/>
                <a:gd name="T21" fmla="*/ 161 h 531"/>
                <a:gd name="T22" fmla="*/ 249 w 376"/>
                <a:gd name="T23" fmla="*/ 142 h 531"/>
                <a:gd name="T24" fmla="*/ 226 w 376"/>
                <a:gd name="T25" fmla="*/ 123 h 531"/>
                <a:gd name="T26" fmla="*/ 201 w 376"/>
                <a:gd name="T27" fmla="*/ 103 h 531"/>
                <a:gd name="T28" fmla="*/ 174 w 376"/>
                <a:gd name="T29" fmla="*/ 84 h 531"/>
                <a:gd name="T30" fmla="*/ 148 w 376"/>
                <a:gd name="T31" fmla="*/ 65 h 531"/>
                <a:gd name="T32" fmla="*/ 122 w 376"/>
                <a:gd name="T33" fmla="*/ 48 h 531"/>
                <a:gd name="T34" fmla="*/ 95 w 376"/>
                <a:gd name="T35" fmla="*/ 32 h 531"/>
                <a:gd name="T36" fmla="*/ 70 w 376"/>
                <a:gd name="T37" fmla="*/ 19 h 531"/>
                <a:gd name="T38" fmla="*/ 50 w 376"/>
                <a:gd name="T39" fmla="*/ 10 h 531"/>
                <a:gd name="T40" fmla="*/ 32 w 376"/>
                <a:gd name="T41" fmla="*/ 3 h 531"/>
                <a:gd name="T42" fmla="*/ 19 w 376"/>
                <a:gd name="T43" fmla="*/ 0 h 531"/>
                <a:gd name="T44" fmla="*/ 12 w 376"/>
                <a:gd name="T45" fmla="*/ 3 h 531"/>
                <a:gd name="T46" fmla="*/ 9 w 376"/>
                <a:gd name="T47" fmla="*/ 10 h 531"/>
                <a:gd name="T48" fmla="*/ 15 w 376"/>
                <a:gd name="T49" fmla="*/ 22 h 531"/>
                <a:gd name="T50" fmla="*/ 28 w 376"/>
                <a:gd name="T51" fmla="*/ 54 h 531"/>
                <a:gd name="T52" fmla="*/ 34 w 376"/>
                <a:gd name="T53" fmla="*/ 87 h 531"/>
                <a:gd name="T54" fmla="*/ 31 w 376"/>
                <a:gd name="T55" fmla="*/ 120 h 531"/>
                <a:gd name="T56" fmla="*/ 25 w 376"/>
                <a:gd name="T57" fmla="*/ 154 h 531"/>
                <a:gd name="T58" fmla="*/ 16 w 376"/>
                <a:gd name="T59" fmla="*/ 185 h 531"/>
                <a:gd name="T60" fmla="*/ 9 w 376"/>
                <a:gd name="T61" fmla="*/ 213 h 531"/>
                <a:gd name="T62" fmla="*/ 1 w 376"/>
                <a:gd name="T63" fmla="*/ 236 h 531"/>
                <a:gd name="T64" fmla="*/ 0 w 376"/>
                <a:gd name="T65" fmla="*/ 255 h 531"/>
                <a:gd name="T66" fmla="*/ 7 w 376"/>
                <a:gd name="T67" fmla="*/ 276 h 531"/>
                <a:gd name="T68" fmla="*/ 25 w 376"/>
                <a:gd name="T69" fmla="*/ 305 h 531"/>
                <a:gd name="T70" fmla="*/ 51 w 376"/>
                <a:gd name="T71" fmla="*/ 337 h 531"/>
                <a:gd name="T72" fmla="*/ 84 w 376"/>
                <a:gd name="T73" fmla="*/ 374 h 531"/>
                <a:gd name="T74" fmla="*/ 117 w 376"/>
                <a:gd name="T75" fmla="*/ 409 h 531"/>
                <a:gd name="T76" fmla="*/ 152 w 376"/>
                <a:gd name="T77" fmla="*/ 443 h 531"/>
                <a:gd name="T78" fmla="*/ 183 w 376"/>
                <a:gd name="T79" fmla="*/ 471 h 531"/>
                <a:gd name="T80" fmla="*/ 210 w 376"/>
                <a:gd name="T81" fmla="*/ 493 h 531"/>
                <a:gd name="T82" fmla="*/ 235 w 376"/>
                <a:gd name="T83" fmla="*/ 509 h 531"/>
                <a:gd name="T84" fmla="*/ 264 w 376"/>
                <a:gd name="T85" fmla="*/ 522 h 531"/>
                <a:gd name="T86" fmla="*/ 295 w 376"/>
                <a:gd name="T87" fmla="*/ 531 h 531"/>
                <a:gd name="T88" fmla="*/ 323 w 376"/>
                <a:gd name="T89" fmla="*/ 531 h 531"/>
                <a:gd name="T90" fmla="*/ 348 w 376"/>
                <a:gd name="T91" fmla="*/ 522 h 531"/>
                <a:gd name="T92" fmla="*/ 365 w 376"/>
                <a:gd name="T93" fmla="*/ 499 h 531"/>
                <a:gd name="T94" fmla="*/ 376 w 376"/>
                <a:gd name="T95" fmla="*/ 462 h 531"/>
                <a:gd name="T96" fmla="*/ 374 w 376"/>
                <a:gd name="T97" fmla="*/ 408 h 5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6" h="531">
                  <a:moveTo>
                    <a:pt x="374" y="408"/>
                  </a:moveTo>
                  <a:lnTo>
                    <a:pt x="373" y="402"/>
                  </a:lnTo>
                  <a:lnTo>
                    <a:pt x="367" y="386"/>
                  </a:lnTo>
                  <a:lnTo>
                    <a:pt x="359" y="361"/>
                  </a:lnTo>
                  <a:lnTo>
                    <a:pt x="349" y="331"/>
                  </a:lnTo>
                  <a:lnTo>
                    <a:pt x="337" y="298"/>
                  </a:lnTo>
                  <a:lnTo>
                    <a:pt x="323" y="261"/>
                  </a:lnTo>
                  <a:lnTo>
                    <a:pt x="308" y="227"/>
                  </a:lnTo>
                  <a:lnTo>
                    <a:pt x="293" y="195"/>
                  </a:lnTo>
                  <a:lnTo>
                    <a:pt x="283" y="179"/>
                  </a:lnTo>
                  <a:lnTo>
                    <a:pt x="268" y="161"/>
                  </a:lnTo>
                  <a:lnTo>
                    <a:pt x="249" y="142"/>
                  </a:lnTo>
                  <a:lnTo>
                    <a:pt x="226" y="123"/>
                  </a:lnTo>
                  <a:lnTo>
                    <a:pt x="201" y="103"/>
                  </a:lnTo>
                  <a:lnTo>
                    <a:pt x="174" y="84"/>
                  </a:lnTo>
                  <a:lnTo>
                    <a:pt x="148" y="65"/>
                  </a:lnTo>
                  <a:lnTo>
                    <a:pt x="122" y="48"/>
                  </a:lnTo>
                  <a:lnTo>
                    <a:pt x="95" y="32"/>
                  </a:lnTo>
                  <a:lnTo>
                    <a:pt x="70" y="19"/>
                  </a:lnTo>
                  <a:lnTo>
                    <a:pt x="50" y="10"/>
                  </a:lnTo>
                  <a:lnTo>
                    <a:pt x="32" y="3"/>
                  </a:lnTo>
                  <a:lnTo>
                    <a:pt x="19" y="0"/>
                  </a:lnTo>
                  <a:lnTo>
                    <a:pt x="12" y="3"/>
                  </a:lnTo>
                  <a:lnTo>
                    <a:pt x="9" y="10"/>
                  </a:lnTo>
                  <a:lnTo>
                    <a:pt x="15" y="22"/>
                  </a:lnTo>
                  <a:lnTo>
                    <a:pt x="28" y="54"/>
                  </a:lnTo>
                  <a:lnTo>
                    <a:pt x="34" y="87"/>
                  </a:lnTo>
                  <a:lnTo>
                    <a:pt x="31" y="120"/>
                  </a:lnTo>
                  <a:lnTo>
                    <a:pt x="25" y="154"/>
                  </a:lnTo>
                  <a:lnTo>
                    <a:pt x="16" y="185"/>
                  </a:lnTo>
                  <a:lnTo>
                    <a:pt x="9" y="213"/>
                  </a:lnTo>
                  <a:lnTo>
                    <a:pt x="1" y="236"/>
                  </a:lnTo>
                  <a:lnTo>
                    <a:pt x="0" y="255"/>
                  </a:lnTo>
                  <a:lnTo>
                    <a:pt x="7" y="276"/>
                  </a:lnTo>
                  <a:lnTo>
                    <a:pt x="25" y="305"/>
                  </a:lnTo>
                  <a:lnTo>
                    <a:pt x="51" y="337"/>
                  </a:lnTo>
                  <a:lnTo>
                    <a:pt x="84" y="374"/>
                  </a:lnTo>
                  <a:lnTo>
                    <a:pt x="117" y="409"/>
                  </a:lnTo>
                  <a:lnTo>
                    <a:pt x="152" y="443"/>
                  </a:lnTo>
                  <a:lnTo>
                    <a:pt x="183" y="471"/>
                  </a:lnTo>
                  <a:lnTo>
                    <a:pt x="210" y="493"/>
                  </a:lnTo>
                  <a:lnTo>
                    <a:pt x="235" y="509"/>
                  </a:lnTo>
                  <a:lnTo>
                    <a:pt x="264" y="522"/>
                  </a:lnTo>
                  <a:lnTo>
                    <a:pt x="295" y="531"/>
                  </a:lnTo>
                  <a:lnTo>
                    <a:pt x="323" y="531"/>
                  </a:lnTo>
                  <a:lnTo>
                    <a:pt x="348" y="522"/>
                  </a:lnTo>
                  <a:lnTo>
                    <a:pt x="365" y="499"/>
                  </a:lnTo>
                  <a:lnTo>
                    <a:pt x="376" y="462"/>
                  </a:lnTo>
                  <a:lnTo>
                    <a:pt x="374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Freeform 30"/>
            <p:cNvSpPr>
              <a:spLocks/>
            </p:cNvSpPr>
            <p:nvPr/>
          </p:nvSpPr>
          <p:spPr bwMode="auto">
            <a:xfrm>
              <a:off x="5311" y="2884"/>
              <a:ext cx="354" cy="509"/>
            </a:xfrm>
            <a:custGeom>
              <a:avLst/>
              <a:gdLst>
                <a:gd name="T0" fmla="*/ 0 w 354"/>
                <a:gd name="T1" fmla="*/ 245 h 509"/>
                <a:gd name="T2" fmla="*/ 7 w 354"/>
                <a:gd name="T3" fmla="*/ 264 h 509"/>
                <a:gd name="T4" fmla="*/ 24 w 354"/>
                <a:gd name="T5" fmla="*/ 292 h 509"/>
                <a:gd name="T6" fmla="*/ 49 w 354"/>
                <a:gd name="T7" fmla="*/ 322 h 509"/>
                <a:gd name="T8" fmla="*/ 79 w 354"/>
                <a:gd name="T9" fmla="*/ 358 h 509"/>
                <a:gd name="T10" fmla="*/ 112 w 354"/>
                <a:gd name="T11" fmla="*/ 391 h 509"/>
                <a:gd name="T12" fmla="*/ 144 w 354"/>
                <a:gd name="T13" fmla="*/ 424 h 509"/>
                <a:gd name="T14" fmla="*/ 173 w 354"/>
                <a:gd name="T15" fmla="*/ 451 h 509"/>
                <a:gd name="T16" fmla="*/ 198 w 354"/>
                <a:gd name="T17" fmla="*/ 472 h 509"/>
                <a:gd name="T18" fmla="*/ 222 w 354"/>
                <a:gd name="T19" fmla="*/ 488 h 509"/>
                <a:gd name="T20" fmla="*/ 250 w 354"/>
                <a:gd name="T21" fmla="*/ 501 h 509"/>
                <a:gd name="T22" fmla="*/ 277 w 354"/>
                <a:gd name="T23" fmla="*/ 509 h 509"/>
                <a:gd name="T24" fmla="*/ 304 w 354"/>
                <a:gd name="T25" fmla="*/ 509 h 509"/>
                <a:gd name="T26" fmla="*/ 327 w 354"/>
                <a:gd name="T27" fmla="*/ 498 h 509"/>
                <a:gd name="T28" fmla="*/ 345 w 354"/>
                <a:gd name="T29" fmla="*/ 478 h 509"/>
                <a:gd name="T30" fmla="*/ 354 w 354"/>
                <a:gd name="T31" fmla="*/ 443 h 509"/>
                <a:gd name="T32" fmla="*/ 354 w 354"/>
                <a:gd name="T33" fmla="*/ 390 h 509"/>
                <a:gd name="T34" fmla="*/ 352 w 354"/>
                <a:gd name="T35" fmla="*/ 384 h 509"/>
                <a:gd name="T36" fmla="*/ 348 w 354"/>
                <a:gd name="T37" fmla="*/ 368 h 509"/>
                <a:gd name="T38" fmla="*/ 339 w 354"/>
                <a:gd name="T39" fmla="*/ 344 h 509"/>
                <a:gd name="T40" fmla="*/ 330 w 354"/>
                <a:gd name="T41" fmla="*/ 316 h 509"/>
                <a:gd name="T42" fmla="*/ 318 w 354"/>
                <a:gd name="T43" fmla="*/ 283 h 509"/>
                <a:gd name="T44" fmla="*/ 305 w 354"/>
                <a:gd name="T45" fmla="*/ 249 h 509"/>
                <a:gd name="T46" fmla="*/ 292 w 354"/>
                <a:gd name="T47" fmla="*/ 217 h 509"/>
                <a:gd name="T48" fmla="*/ 277 w 354"/>
                <a:gd name="T49" fmla="*/ 186 h 509"/>
                <a:gd name="T50" fmla="*/ 269 w 354"/>
                <a:gd name="T51" fmla="*/ 171 h 509"/>
                <a:gd name="T52" fmla="*/ 254 w 354"/>
                <a:gd name="T53" fmla="*/ 154 h 509"/>
                <a:gd name="T54" fmla="*/ 236 w 354"/>
                <a:gd name="T55" fmla="*/ 136 h 509"/>
                <a:gd name="T56" fmla="*/ 214 w 354"/>
                <a:gd name="T57" fmla="*/ 117 h 509"/>
                <a:gd name="T58" fmla="*/ 191 w 354"/>
                <a:gd name="T59" fmla="*/ 98 h 509"/>
                <a:gd name="T60" fmla="*/ 166 w 354"/>
                <a:gd name="T61" fmla="*/ 79 h 509"/>
                <a:gd name="T62" fmla="*/ 141 w 354"/>
                <a:gd name="T63" fmla="*/ 61 h 509"/>
                <a:gd name="T64" fmla="*/ 116 w 354"/>
                <a:gd name="T65" fmla="*/ 45 h 509"/>
                <a:gd name="T66" fmla="*/ 91 w 354"/>
                <a:gd name="T67" fmla="*/ 30 h 509"/>
                <a:gd name="T68" fmla="*/ 68 w 354"/>
                <a:gd name="T69" fmla="*/ 17 h 509"/>
                <a:gd name="T70" fmla="*/ 49 w 354"/>
                <a:gd name="T71" fmla="*/ 8 h 509"/>
                <a:gd name="T72" fmla="*/ 31 w 354"/>
                <a:gd name="T73" fmla="*/ 3 h 509"/>
                <a:gd name="T74" fmla="*/ 19 w 354"/>
                <a:gd name="T75" fmla="*/ 0 h 509"/>
                <a:gd name="T76" fmla="*/ 12 w 354"/>
                <a:gd name="T77" fmla="*/ 1 h 509"/>
                <a:gd name="T78" fmla="*/ 10 w 354"/>
                <a:gd name="T79" fmla="*/ 8 h 509"/>
                <a:gd name="T80" fmla="*/ 15 w 354"/>
                <a:gd name="T81" fmla="*/ 20 h 509"/>
                <a:gd name="T82" fmla="*/ 27 w 354"/>
                <a:gd name="T83" fmla="*/ 51 h 509"/>
                <a:gd name="T84" fmla="*/ 31 w 354"/>
                <a:gd name="T85" fmla="*/ 83 h 509"/>
                <a:gd name="T86" fmla="*/ 29 w 354"/>
                <a:gd name="T87" fmla="*/ 114 h 509"/>
                <a:gd name="T88" fmla="*/ 24 w 354"/>
                <a:gd name="T89" fmla="*/ 146 h 509"/>
                <a:gd name="T90" fmla="*/ 16 w 354"/>
                <a:gd name="T91" fmla="*/ 176 h 509"/>
                <a:gd name="T92" fmla="*/ 9 w 354"/>
                <a:gd name="T93" fmla="*/ 202 h 509"/>
                <a:gd name="T94" fmla="*/ 2 w 354"/>
                <a:gd name="T95" fmla="*/ 226 h 509"/>
                <a:gd name="T96" fmla="*/ 0 w 354"/>
                <a:gd name="T97" fmla="*/ 245 h 5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54" h="509">
                  <a:moveTo>
                    <a:pt x="0" y="245"/>
                  </a:moveTo>
                  <a:lnTo>
                    <a:pt x="7" y="264"/>
                  </a:lnTo>
                  <a:lnTo>
                    <a:pt x="24" y="292"/>
                  </a:lnTo>
                  <a:lnTo>
                    <a:pt x="49" y="322"/>
                  </a:lnTo>
                  <a:lnTo>
                    <a:pt x="79" y="358"/>
                  </a:lnTo>
                  <a:lnTo>
                    <a:pt x="112" y="391"/>
                  </a:lnTo>
                  <a:lnTo>
                    <a:pt x="144" y="424"/>
                  </a:lnTo>
                  <a:lnTo>
                    <a:pt x="173" y="451"/>
                  </a:lnTo>
                  <a:lnTo>
                    <a:pt x="198" y="472"/>
                  </a:lnTo>
                  <a:lnTo>
                    <a:pt x="222" y="488"/>
                  </a:lnTo>
                  <a:lnTo>
                    <a:pt x="250" y="501"/>
                  </a:lnTo>
                  <a:lnTo>
                    <a:pt x="277" y="509"/>
                  </a:lnTo>
                  <a:lnTo>
                    <a:pt x="304" y="509"/>
                  </a:lnTo>
                  <a:lnTo>
                    <a:pt x="327" y="498"/>
                  </a:lnTo>
                  <a:lnTo>
                    <a:pt x="345" y="478"/>
                  </a:lnTo>
                  <a:lnTo>
                    <a:pt x="354" y="443"/>
                  </a:lnTo>
                  <a:lnTo>
                    <a:pt x="354" y="390"/>
                  </a:lnTo>
                  <a:lnTo>
                    <a:pt x="352" y="384"/>
                  </a:lnTo>
                  <a:lnTo>
                    <a:pt x="348" y="368"/>
                  </a:lnTo>
                  <a:lnTo>
                    <a:pt x="339" y="344"/>
                  </a:lnTo>
                  <a:lnTo>
                    <a:pt x="330" y="316"/>
                  </a:lnTo>
                  <a:lnTo>
                    <a:pt x="318" y="283"/>
                  </a:lnTo>
                  <a:lnTo>
                    <a:pt x="305" y="249"/>
                  </a:lnTo>
                  <a:lnTo>
                    <a:pt x="292" y="217"/>
                  </a:lnTo>
                  <a:lnTo>
                    <a:pt x="277" y="186"/>
                  </a:lnTo>
                  <a:lnTo>
                    <a:pt x="269" y="171"/>
                  </a:lnTo>
                  <a:lnTo>
                    <a:pt x="254" y="154"/>
                  </a:lnTo>
                  <a:lnTo>
                    <a:pt x="236" y="136"/>
                  </a:lnTo>
                  <a:lnTo>
                    <a:pt x="214" y="117"/>
                  </a:lnTo>
                  <a:lnTo>
                    <a:pt x="191" y="98"/>
                  </a:lnTo>
                  <a:lnTo>
                    <a:pt x="166" y="79"/>
                  </a:lnTo>
                  <a:lnTo>
                    <a:pt x="141" y="61"/>
                  </a:lnTo>
                  <a:lnTo>
                    <a:pt x="116" y="45"/>
                  </a:lnTo>
                  <a:lnTo>
                    <a:pt x="91" y="30"/>
                  </a:lnTo>
                  <a:lnTo>
                    <a:pt x="68" y="17"/>
                  </a:lnTo>
                  <a:lnTo>
                    <a:pt x="49" y="8"/>
                  </a:lnTo>
                  <a:lnTo>
                    <a:pt x="31" y="3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10" y="8"/>
                  </a:lnTo>
                  <a:lnTo>
                    <a:pt x="15" y="20"/>
                  </a:lnTo>
                  <a:lnTo>
                    <a:pt x="27" y="51"/>
                  </a:lnTo>
                  <a:lnTo>
                    <a:pt x="31" y="83"/>
                  </a:lnTo>
                  <a:lnTo>
                    <a:pt x="29" y="114"/>
                  </a:lnTo>
                  <a:lnTo>
                    <a:pt x="24" y="146"/>
                  </a:lnTo>
                  <a:lnTo>
                    <a:pt x="16" y="176"/>
                  </a:lnTo>
                  <a:lnTo>
                    <a:pt x="9" y="202"/>
                  </a:lnTo>
                  <a:lnTo>
                    <a:pt x="2" y="226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4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Freeform 31"/>
            <p:cNvSpPr>
              <a:spLocks/>
            </p:cNvSpPr>
            <p:nvPr/>
          </p:nvSpPr>
          <p:spPr bwMode="auto">
            <a:xfrm>
              <a:off x="5324" y="2898"/>
              <a:ext cx="333" cy="486"/>
            </a:xfrm>
            <a:custGeom>
              <a:avLst/>
              <a:gdLst>
                <a:gd name="T0" fmla="*/ 0 w 333"/>
                <a:gd name="T1" fmla="*/ 235 h 486"/>
                <a:gd name="T2" fmla="*/ 6 w 333"/>
                <a:gd name="T3" fmla="*/ 254 h 486"/>
                <a:gd name="T4" fmla="*/ 22 w 333"/>
                <a:gd name="T5" fmla="*/ 279 h 486"/>
                <a:gd name="T6" fmla="*/ 46 w 333"/>
                <a:gd name="T7" fmla="*/ 310 h 486"/>
                <a:gd name="T8" fmla="*/ 74 w 333"/>
                <a:gd name="T9" fmla="*/ 342 h 486"/>
                <a:gd name="T10" fmla="*/ 104 w 333"/>
                <a:gd name="T11" fmla="*/ 374 h 486"/>
                <a:gd name="T12" fmla="*/ 135 w 333"/>
                <a:gd name="T13" fmla="*/ 405 h 486"/>
                <a:gd name="T14" fmla="*/ 163 w 333"/>
                <a:gd name="T15" fmla="*/ 432 h 486"/>
                <a:gd name="T16" fmla="*/ 187 w 333"/>
                <a:gd name="T17" fmla="*/ 451 h 486"/>
                <a:gd name="T18" fmla="*/ 209 w 333"/>
                <a:gd name="T19" fmla="*/ 465 h 486"/>
                <a:gd name="T20" fmla="*/ 234 w 333"/>
                <a:gd name="T21" fmla="*/ 478 h 486"/>
                <a:gd name="T22" fmla="*/ 260 w 333"/>
                <a:gd name="T23" fmla="*/ 486 h 486"/>
                <a:gd name="T24" fmla="*/ 286 w 333"/>
                <a:gd name="T25" fmla="*/ 486 h 486"/>
                <a:gd name="T26" fmla="*/ 308 w 333"/>
                <a:gd name="T27" fmla="*/ 477 h 486"/>
                <a:gd name="T28" fmla="*/ 325 w 333"/>
                <a:gd name="T29" fmla="*/ 456 h 486"/>
                <a:gd name="T30" fmla="*/ 333 w 333"/>
                <a:gd name="T31" fmla="*/ 423 h 486"/>
                <a:gd name="T32" fmla="*/ 333 w 333"/>
                <a:gd name="T33" fmla="*/ 371 h 486"/>
                <a:gd name="T34" fmla="*/ 332 w 333"/>
                <a:gd name="T35" fmla="*/ 366 h 486"/>
                <a:gd name="T36" fmla="*/ 327 w 333"/>
                <a:gd name="T37" fmla="*/ 351 h 486"/>
                <a:gd name="T38" fmla="*/ 320 w 333"/>
                <a:gd name="T39" fmla="*/ 329 h 486"/>
                <a:gd name="T40" fmla="*/ 311 w 333"/>
                <a:gd name="T41" fmla="*/ 301 h 486"/>
                <a:gd name="T42" fmla="*/ 300 w 333"/>
                <a:gd name="T43" fmla="*/ 270 h 486"/>
                <a:gd name="T44" fmla="*/ 288 w 333"/>
                <a:gd name="T45" fmla="*/ 238 h 486"/>
                <a:gd name="T46" fmla="*/ 275 w 333"/>
                <a:gd name="T47" fmla="*/ 207 h 486"/>
                <a:gd name="T48" fmla="*/ 261 w 333"/>
                <a:gd name="T49" fmla="*/ 178 h 486"/>
                <a:gd name="T50" fmla="*/ 253 w 333"/>
                <a:gd name="T51" fmla="*/ 163 h 486"/>
                <a:gd name="T52" fmla="*/ 239 w 333"/>
                <a:gd name="T53" fmla="*/ 147 h 486"/>
                <a:gd name="T54" fmla="*/ 222 w 333"/>
                <a:gd name="T55" fmla="*/ 129 h 486"/>
                <a:gd name="T56" fmla="*/ 201 w 333"/>
                <a:gd name="T57" fmla="*/ 112 h 486"/>
                <a:gd name="T58" fmla="*/ 179 w 333"/>
                <a:gd name="T59" fmla="*/ 94 h 486"/>
                <a:gd name="T60" fmla="*/ 156 w 333"/>
                <a:gd name="T61" fmla="*/ 75 h 486"/>
                <a:gd name="T62" fmla="*/ 132 w 333"/>
                <a:gd name="T63" fmla="*/ 59 h 486"/>
                <a:gd name="T64" fmla="*/ 109 w 333"/>
                <a:gd name="T65" fmla="*/ 43 h 486"/>
                <a:gd name="T66" fmla="*/ 85 w 333"/>
                <a:gd name="T67" fmla="*/ 30 h 486"/>
                <a:gd name="T68" fmla="*/ 65 w 333"/>
                <a:gd name="T69" fmla="*/ 18 h 486"/>
                <a:gd name="T70" fmla="*/ 46 w 333"/>
                <a:gd name="T71" fmla="*/ 8 h 486"/>
                <a:gd name="T72" fmla="*/ 30 w 333"/>
                <a:gd name="T73" fmla="*/ 2 h 486"/>
                <a:gd name="T74" fmla="*/ 18 w 333"/>
                <a:gd name="T75" fmla="*/ 0 h 486"/>
                <a:gd name="T76" fmla="*/ 12 w 333"/>
                <a:gd name="T77" fmla="*/ 2 h 486"/>
                <a:gd name="T78" fmla="*/ 11 w 333"/>
                <a:gd name="T79" fmla="*/ 8 h 486"/>
                <a:gd name="T80" fmla="*/ 15 w 333"/>
                <a:gd name="T81" fmla="*/ 19 h 486"/>
                <a:gd name="T82" fmla="*/ 27 w 333"/>
                <a:gd name="T83" fmla="*/ 49 h 486"/>
                <a:gd name="T84" fmla="*/ 31 w 333"/>
                <a:gd name="T85" fmla="*/ 80 h 486"/>
                <a:gd name="T86" fmla="*/ 28 w 333"/>
                <a:gd name="T87" fmla="*/ 110 h 486"/>
                <a:gd name="T88" fmla="*/ 24 w 333"/>
                <a:gd name="T89" fmla="*/ 140 h 486"/>
                <a:gd name="T90" fmla="*/ 15 w 333"/>
                <a:gd name="T91" fmla="*/ 169 h 486"/>
                <a:gd name="T92" fmla="*/ 8 w 333"/>
                <a:gd name="T93" fmla="*/ 195 h 486"/>
                <a:gd name="T94" fmla="*/ 2 w 333"/>
                <a:gd name="T95" fmla="*/ 217 h 486"/>
                <a:gd name="T96" fmla="*/ 0 w 333"/>
                <a:gd name="T97" fmla="*/ 235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3" h="486">
                  <a:moveTo>
                    <a:pt x="0" y="235"/>
                  </a:moveTo>
                  <a:lnTo>
                    <a:pt x="6" y="254"/>
                  </a:lnTo>
                  <a:lnTo>
                    <a:pt x="22" y="279"/>
                  </a:lnTo>
                  <a:lnTo>
                    <a:pt x="46" y="310"/>
                  </a:lnTo>
                  <a:lnTo>
                    <a:pt x="74" y="342"/>
                  </a:lnTo>
                  <a:lnTo>
                    <a:pt x="104" y="374"/>
                  </a:lnTo>
                  <a:lnTo>
                    <a:pt x="135" y="405"/>
                  </a:lnTo>
                  <a:lnTo>
                    <a:pt x="163" y="432"/>
                  </a:lnTo>
                  <a:lnTo>
                    <a:pt x="187" y="451"/>
                  </a:lnTo>
                  <a:lnTo>
                    <a:pt x="209" y="465"/>
                  </a:lnTo>
                  <a:lnTo>
                    <a:pt x="234" y="478"/>
                  </a:lnTo>
                  <a:lnTo>
                    <a:pt x="260" y="486"/>
                  </a:lnTo>
                  <a:lnTo>
                    <a:pt x="286" y="486"/>
                  </a:lnTo>
                  <a:lnTo>
                    <a:pt x="308" y="477"/>
                  </a:lnTo>
                  <a:lnTo>
                    <a:pt x="325" y="456"/>
                  </a:lnTo>
                  <a:lnTo>
                    <a:pt x="333" y="423"/>
                  </a:lnTo>
                  <a:lnTo>
                    <a:pt x="333" y="371"/>
                  </a:lnTo>
                  <a:lnTo>
                    <a:pt x="332" y="366"/>
                  </a:lnTo>
                  <a:lnTo>
                    <a:pt x="327" y="351"/>
                  </a:lnTo>
                  <a:lnTo>
                    <a:pt x="320" y="329"/>
                  </a:lnTo>
                  <a:lnTo>
                    <a:pt x="311" y="301"/>
                  </a:lnTo>
                  <a:lnTo>
                    <a:pt x="300" y="270"/>
                  </a:lnTo>
                  <a:lnTo>
                    <a:pt x="288" y="238"/>
                  </a:lnTo>
                  <a:lnTo>
                    <a:pt x="275" y="207"/>
                  </a:lnTo>
                  <a:lnTo>
                    <a:pt x="261" y="178"/>
                  </a:lnTo>
                  <a:lnTo>
                    <a:pt x="253" y="163"/>
                  </a:lnTo>
                  <a:lnTo>
                    <a:pt x="239" y="147"/>
                  </a:lnTo>
                  <a:lnTo>
                    <a:pt x="222" y="129"/>
                  </a:lnTo>
                  <a:lnTo>
                    <a:pt x="201" y="112"/>
                  </a:lnTo>
                  <a:lnTo>
                    <a:pt x="179" y="94"/>
                  </a:lnTo>
                  <a:lnTo>
                    <a:pt x="156" y="75"/>
                  </a:lnTo>
                  <a:lnTo>
                    <a:pt x="132" y="59"/>
                  </a:lnTo>
                  <a:lnTo>
                    <a:pt x="109" y="43"/>
                  </a:lnTo>
                  <a:lnTo>
                    <a:pt x="85" y="30"/>
                  </a:lnTo>
                  <a:lnTo>
                    <a:pt x="65" y="18"/>
                  </a:lnTo>
                  <a:lnTo>
                    <a:pt x="46" y="8"/>
                  </a:lnTo>
                  <a:lnTo>
                    <a:pt x="30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1" y="8"/>
                  </a:lnTo>
                  <a:lnTo>
                    <a:pt x="15" y="19"/>
                  </a:lnTo>
                  <a:lnTo>
                    <a:pt x="27" y="49"/>
                  </a:lnTo>
                  <a:lnTo>
                    <a:pt x="31" y="80"/>
                  </a:lnTo>
                  <a:lnTo>
                    <a:pt x="28" y="110"/>
                  </a:lnTo>
                  <a:lnTo>
                    <a:pt x="24" y="140"/>
                  </a:lnTo>
                  <a:lnTo>
                    <a:pt x="15" y="169"/>
                  </a:lnTo>
                  <a:lnTo>
                    <a:pt x="8" y="195"/>
                  </a:lnTo>
                  <a:lnTo>
                    <a:pt x="2" y="217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EA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Freeform 32"/>
            <p:cNvSpPr>
              <a:spLocks/>
            </p:cNvSpPr>
            <p:nvPr/>
          </p:nvSpPr>
          <p:spPr bwMode="auto">
            <a:xfrm>
              <a:off x="5338" y="2912"/>
              <a:ext cx="312" cy="464"/>
            </a:xfrm>
            <a:custGeom>
              <a:avLst/>
              <a:gdLst>
                <a:gd name="T0" fmla="*/ 0 w 312"/>
                <a:gd name="T1" fmla="*/ 224 h 464"/>
                <a:gd name="T2" fmla="*/ 5 w 312"/>
                <a:gd name="T3" fmla="*/ 242 h 464"/>
                <a:gd name="T4" fmla="*/ 20 w 312"/>
                <a:gd name="T5" fmla="*/ 266 h 464"/>
                <a:gd name="T6" fmla="*/ 42 w 312"/>
                <a:gd name="T7" fmla="*/ 296 h 464"/>
                <a:gd name="T8" fmla="*/ 68 w 312"/>
                <a:gd name="T9" fmla="*/ 327 h 464"/>
                <a:gd name="T10" fmla="*/ 96 w 312"/>
                <a:gd name="T11" fmla="*/ 357 h 464"/>
                <a:gd name="T12" fmla="*/ 124 w 312"/>
                <a:gd name="T13" fmla="*/ 387 h 464"/>
                <a:gd name="T14" fmla="*/ 151 w 312"/>
                <a:gd name="T15" fmla="*/ 412 h 464"/>
                <a:gd name="T16" fmla="*/ 173 w 312"/>
                <a:gd name="T17" fmla="*/ 431 h 464"/>
                <a:gd name="T18" fmla="*/ 195 w 312"/>
                <a:gd name="T19" fmla="*/ 445 h 464"/>
                <a:gd name="T20" fmla="*/ 218 w 312"/>
                <a:gd name="T21" fmla="*/ 457 h 464"/>
                <a:gd name="T22" fmla="*/ 243 w 312"/>
                <a:gd name="T23" fmla="*/ 464 h 464"/>
                <a:gd name="T24" fmla="*/ 267 w 312"/>
                <a:gd name="T25" fmla="*/ 464 h 464"/>
                <a:gd name="T26" fmla="*/ 289 w 312"/>
                <a:gd name="T27" fmla="*/ 456 h 464"/>
                <a:gd name="T28" fmla="*/ 303 w 312"/>
                <a:gd name="T29" fmla="*/ 435 h 464"/>
                <a:gd name="T30" fmla="*/ 312 w 312"/>
                <a:gd name="T31" fmla="*/ 403 h 464"/>
                <a:gd name="T32" fmla="*/ 312 w 312"/>
                <a:gd name="T33" fmla="*/ 354 h 464"/>
                <a:gd name="T34" fmla="*/ 311 w 312"/>
                <a:gd name="T35" fmla="*/ 350 h 464"/>
                <a:gd name="T36" fmla="*/ 306 w 312"/>
                <a:gd name="T37" fmla="*/ 335 h 464"/>
                <a:gd name="T38" fmla="*/ 300 w 312"/>
                <a:gd name="T39" fmla="*/ 315 h 464"/>
                <a:gd name="T40" fmla="*/ 291 w 312"/>
                <a:gd name="T41" fmla="*/ 288 h 464"/>
                <a:gd name="T42" fmla="*/ 281 w 312"/>
                <a:gd name="T43" fmla="*/ 259 h 464"/>
                <a:gd name="T44" fmla="*/ 269 w 312"/>
                <a:gd name="T45" fmla="*/ 228 h 464"/>
                <a:gd name="T46" fmla="*/ 258 w 312"/>
                <a:gd name="T47" fmla="*/ 198 h 464"/>
                <a:gd name="T48" fmla="*/ 245 w 312"/>
                <a:gd name="T49" fmla="*/ 170 h 464"/>
                <a:gd name="T50" fmla="*/ 236 w 312"/>
                <a:gd name="T51" fmla="*/ 156 h 464"/>
                <a:gd name="T52" fmla="*/ 224 w 312"/>
                <a:gd name="T53" fmla="*/ 140 h 464"/>
                <a:gd name="T54" fmla="*/ 208 w 312"/>
                <a:gd name="T55" fmla="*/ 124 h 464"/>
                <a:gd name="T56" fmla="*/ 189 w 312"/>
                <a:gd name="T57" fmla="*/ 107 h 464"/>
                <a:gd name="T58" fmla="*/ 168 w 312"/>
                <a:gd name="T59" fmla="*/ 89 h 464"/>
                <a:gd name="T60" fmla="*/ 146 w 312"/>
                <a:gd name="T61" fmla="*/ 73 h 464"/>
                <a:gd name="T62" fmla="*/ 124 w 312"/>
                <a:gd name="T63" fmla="*/ 57 h 464"/>
                <a:gd name="T64" fmla="*/ 102 w 312"/>
                <a:gd name="T65" fmla="*/ 41 h 464"/>
                <a:gd name="T66" fmla="*/ 80 w 312"/>
                <a:gd name="T67" fmla="*/ 27 h 464"/>
                <a:gd name="T68" fmla="*/ 61 w 312"/>
                <a:gd name="T69" fmla="*/ 17 h 464"/>
                <a:gd name="T70" fmla="*/ 44 w 312"/>
                <a:gd name="T71" fmla="*/ 8 h 464"/>
                <a:gd name="T72" fmla="*/ 29 w 312"/>
                <a:gd name="T73" fmla="*/ 2 h 464"/>
                <a:gd name="T74" fmla="*/ 17 w 312"/>
                <a:gd name="T75" fmla="*/ 0 h 464"/>
                <a:gd name="T76" fmla="*/ 11 w 312"/>
                <a:gd name="T77" fmla="*/ 1 h 464"/>
                <a:gd name="T78" fmla="*/ 10 w 312"/>
                <a:gd name="T79" fmla="*/ 8 h 464"/>
                <a:gd name="T80" fmla="*/ 14 w 312"/>
                <a:gd name="T81" fmla="*/ 19 h 464"/>
                <a:gd name="T82" fmla="*/ 24 w 312"/>
                <a:gd name="T83" fmla="*/ 46 h 464"/>
                <a:gd name="T84" fmla="*/ 29 w 312"/>
                <a:gd name="T85" fmla="*/ 76 h 464"/>
                <a:gd name="T86" fmla="*/ 26 w 312"/>
                <a:gd name="T87" fmla="*/ 105 h 464"/>
                <a:gd name="T88" fmla="*/ 22 w 312"/>
                <a:gd name="T89" fmla="*/ 134 h 464"/>
                <a:gd name="T90" fmla="*/ 14 w 312"/>
                <a:gd name="T91" fmla="*/ 161 h 464"/>
                <a:gd name="T92" fmla="*/ 7 w 312"/>
                <a:gd name="T93" fmla="*/ 186 h 464"/>
                <a:gd name="T94" fmla="*/ 1 w 312"/>
                <a:gd name="T95" fmla="*/ 208 h 464"/>
                <a:gd name="T96" fmla="*/ 0 w 312"/>
                <a:gd name="T97" fmla="*/ 224 h 4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12" h="464">
                  <a:moveTo>
                    <a:pt x="0" y="224"/>
                  </a:moveTo>
                  <a:lnTo>
                    <a:pt x="5" y="242"/>
                  </a:lnTo>
                  <a:lnTo>
                    <a:pt x="20" y="266"/>
                  </a:lnTo>
                  <a:lnTo>
                    <a:pt x="42" y="296"/>
                  </a:lnTo>
                  <a:lnTo>
                    <a:pt x="68" y="327"/>
                  </a:lnTo>
                  <a:lnTo>
                    <a:pt x="96" y="357"/>
                  </a:lnTo>
                  <a:lnTo>
                    <a:pt x="124" y="387"/>
                  </a:lnTo>
                  <a:lnTo>
                    <a:pt x="151" y="412"/>
                  </a:lnTo>
                  <a:lnTo>
                    <a:pt x="173" y="431"/>
                  </a:lnTo>
                  <a:lnTo>
                    <a:pt x="195" y="445"/>
                  </a:lnTo>
                  <a:lnTo>
                    <a:pt x="218" y="457"/>
                  </a:lnTo>
                  <a:lnTo>
                    <a:pt x="243" y="464"/>
                  </a:lnTo>
                  <a:lnTo>
                    <a:pt x="267" y="464"/>
                  </a:lnTo>
                  <a:lnTo>
                    <a:pt x="289" y="456"/>
                  </a:lnTo>
                  <a:lnTo>
                    <a:pt x="303" y="435"/>
                  </a:lnTo>
                  <a:lnTo>
                    <a:pt x="312" y="403"/>
                  </a:lnTo>
                  <a:lnTo>
                    <a:pt x="312" y="354"/>
                  </a:lnTo>
                  <a:lnTo>
                    <a:pt x="311" y="350"/>
                  </a:lnTo>
                  <a:lnTo>
                    <a:pt x="306" y="335"/>
                  </a:lnTo>
                  <a:lnTo>
                    <a:pt x="300" y="315"/>
                  </a:lnTo>
                  <a:lnTo>
                    <a:pt x="291" y="288"/>
                  </a:lnTo>
                  <a:lnTo>
                    <a:pt x="281" y="259"/>
                  </a:lnTo>
                  <a:lnTo>
                    <a:pt x="269" y="228"/>
                  </a:lnTo>
                  <a:lnTo>
                    <a:pt x="258" y="198"/>
                  </a:lnTo>
                  <a:lnTo>
                    <a:pt x="245" y="170"/>
                  </a:lnTo>
                  <a:lnTo>
                    <a:pt x="236" y="156"/>
                  </a:lnTo>
                  <a:lnTo>
                    <a:pt x="224" y="140"/>
                  </a:lnTo>
                  <a:lnTo>
                    <a:pt x="208" y="124"/>
                  </a:lnTo>
                  <a:lnTo>
                    <a:pt x="189" y="107"/>
                  </a:lnTo>
                  <a:lnTo>
                    <a:pt x="168" y="89"/>
                  </a:lnTo>
                  <a:lnTo>
                    <a:pt x="146" y="73"/>
                  </a:lnTo>
                  <a:lnTo>
                    <a:pt x="124" y="57"/>
                  </a:lnTo>
                  <a:lnTo>
                    <a:pt x="102" y="41"/>
                  </a:lnTo>
                  <a:lnTo>
                    <a:pt x="80" y="27"/>
                  </a:lnTo>
                  <a:lnTo>
                    <a:pt x="61" y="17"/>
                  </a:lnTo>
                  <a:lnTo>
                    <a:pt x="44" y="8"/>
                  </a:lnTo>
                  <a:lnTo>
                    <a:pt x="29" y="2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10" y="8"/>
                  </a:lnTo>
                  <a:lnTo>
                    <a:pt x="14" y="19"/>
                  </a:lnTo>
                  <a:lnTo>
                    <a:pt x="24" y="46"/>
                  </a:lnTo>
                  <a:lnTo>
                    <a:pt x="29" y="76"/>
                  </a:lnTo>
                  <a:lnTo>
                    <a:pt x="26" y="105"/>
                  </a:lnTo>
                  <a:lnTo>
                    <a:pt x="22" y="134"/>
                  </a:lnTo>
                  <a:lnTo>
                    <a:pt x="14" y="161"/>
                  </a:lnTo>
                  <a:lnTo>
                    <a:pt x="7" y="186"/>
                  </a:lnTo>
                  <a:lnTo>
                    <a:pt x="1" y="208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E0B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Freeform 33"/>
            <p:cNvSpPr>
              <a:spLocks/>
            </p:cNvSpPr>
            <p:nvPr/>
          </p:nvSpPr>
          <p:spPr bwMode="auto">
            <a:xfrm>
              <a:off x="5351" y="2926"/>
              <a:ext cx="290" cy="442"/>
            </a:xfrm>
            <a:custGeom>
              <a:avLst/>
              <a:gdLst>
                <a:gd name="T0" fmla="*/ 0 w 290"/>
                <a:gd name="T1" fmla="*/ 214 h 442"/>
                <a:gd name="T2" fmla="*/ 6 w 290"/>
                <a:gd name="T3" fmla="*/ 232 h 442"/>
                <a:gd name="T4" fmla="*/ 19 w 290"/>
                <a:gd name="T5" fmla="*/ 255 h 442"/>
                <a:gd name="T6" fmla="*/ 39 w 290"/>
                <a:gd name="T7" fmla="*/ 283 h 442"/>
                <a:gd name="T8" fmla="*/ 63 w 290"/>
                <a:gd name="T9" fmla="*/ 313 h 442"/>
                <a:gd name="T10" fmla="*/ 89 w 290"/>
                <a:gd name="T11" fmla="*/ 342 h 442"/>
                <a:gd name="T12" fmla="*/ 116 w 290"/>
                <a:gd name="T13" fmla="*/ 370 h 442"/>
                <a:gd name="T14" fmla="*/ 141 w 290"/>
                <a:gd name="T15" fmla="*/ 393 h 442"/>
                <a:gd name="T16" fmla="*/ 161 w 290"/>
                <a:gd name="T17" fmla="*/ 411 h 442"/>
                <a:gd name="T18" fmla="*/ 180 w 290"/>
                <a:gd name="T19" fmla="*/ 424 h 442"/>
                <a:gd name="T20" fmla="*/ 204 w 290"/>
                <a:gd name="T21" fmla="*/ 436 h 442"/>
                <a:gd name="T22" fmla="*/ 227 w 290"/>
                <a:gd name="T23" fmla="*/ 442 h 442"/>
                <a:gd name="T24" fmla="*/ 249 w 290"/>
                <a:gd name="T25" fmla="*/ 442 h 442"/>
                <a:gd name="T26" fmla="*/ 268 w 290"/>
                <a:gd name="T27" fmla="*/ 434 h 442"/>
                <a:gd name="T28" fmla="*/ 283 w 290"/>
                <a:gd name="T29" fmla="*/ 415 h 442"/>
                <a:gd name="T30" fmla="*/ 290 w 290"/>
                <a:gd name="T31" fmla="*/ 383 h 442"/>
                <a:gd name="T32" fmla="*/ 290 w 290"/>
                <a:gd name="T33" fmla="*/ 338 h 442"/>
                <a:gd name="T34" fmla="*/ 289 w 290"/>
                <a:gd name="T35" fmla="*/ 333 h 442"/>
                <a:gd name="T36" fmla="*/ 284 w 290"/>
                <a:gd name="T37" fmla="*/ 318 h 442"/>
                <a:gd name="T38" fmla="*/ 278 w 290"/>
                <a:gd name="T39" fmla="*/ 299 h 442"/>
                <a:gd name="T40" fmla="*/ 271 w 290"/>
                <a:gd name="T41" fmla="*/ 273 h 442"/>
                <a:gd name="T42" fmla="*/ 262 w 290"/>
                <a:gd name="T43" fmla="*/ 245 h 442"/>
                <a:gd name="T44" fmla="*/ 251 w 290"/>
                <a:gd name="T45" fmla="*/ 216 h 442"/>
                <a:gd name="T46" fmla="*/ 240 w 290"/>
                <a:gd name="T47" fmla="*/ 186 h 442"/>
                <a:gd name="T48" fmla="*/ 229 w 290"/>
                <a:gd name="T49" fmla="*/ 160 h 442"/>
                <a:gd name="T50" fmla="*/ 221 w 290"/>
                <a:gd name="T51" fmla="*/ 147 h 442"/>
                <a:gd name="T52" fmla="*/ 210 w 290"/>
                <a:gd name="T53" fmla="*/ 132 h 442"/>
                <a:gd name="T54" fmla="*/ 195 w 290"/>
                <a:gd name="T55" fmla="*/ 118 h 442"/>
                <a:gd name="T56" fmla="*/ 177 w 290"/>
                <a:gd name="T57" fmla="*/ 101 h 442"/>
                <a:gd name="T58" fmla="*/ 158 w 290"/>
                <a:gd name="T59" fmla="*/ 85 h 442"/>
                <a:gd name="T60" fmla="*/ 138 w 290"/>
                <a:gd name="T61" fmla="*/ 69 h 442"/>
                <a:gd name="T62" fmla="*/ 117 w 290"/>
                <a:gd name="T63" fmla="*/ 53 h 442"/>
                <a:gd name="T64" fmla="*/ 97 w 290"/>
                <a:gd name="T65" fmla="*/ 38 h 442"/>
                <a:gd name="T66" fmla="*/ 76 w 290"/>
                <a:gd name="T67" fmla="*/ 27 h 442"/>
                <a:gd name="T68" fmla="*/ 57 w 290"/>
                <a:gd name="T69" fmla="*/ 15 h 442"/>
                <a:gd name="T70" fmla="*/ 41 w 290"/>
                <a:gd name="T71" fmla="*/ 8 h 442"/>
                <a:gd name="T72" fmla="*/ 28 w 290"/>
                <a:gd name="T73" fmla="*/ 2 h 442"/>
                <a:gd name="T74" fmla="*/ 17 w 290"/>
                <a:gd name="T75" fmla="*/ 0 h 442"/>
                <a:gd name="T76" fmla="*/ 10 w 290"/>
                <a:gd name="T77" fmla="*/ 2 h 442"/>
                <a:gd name="T78" fmla="*/ 9 w 290"/>
                <a:gd name="T79" fmla="*/ 8 h 442"/>
                <a:gd name="T80" fmla="*/ 13 w 290"/>
                <a:gd name="T81" fmla="*/ 18 h 442"/>
                <a:gd name="T82" fmla="*/ 23 w 290"/>
                <a:gd name="T83" fmla="*/ 44 h 442"/>
                <a:gd name="T84" fmla="*/ 26 w 290"/>
                <a:gd name="T85" fmla="*/ 72 h 442"/>
                <a:gd name="T86" fmla="*/ 25 w 290"/>
                <a:gd name="T87" fmla="*/ 100 h 442"/>
                <a:gd name="T88" fmla="*/ 20 w 290"/>
                <a:gd name="T89" fmla="*/ 128 h 442"/>
                <a:gd name="T90" fmla="*/ 13 w 290"/>
                <a:gd name="T91" fmla="*/ 154 h 442"/>
                <a:gd name="T92" fmla="*/ 7 w 290"/>
                <a:gd name="T93" fmla="*/ 178 h 442"/>
                <a:gd name="T94" fmla="*/ 1 w 290"/>
                <a:gd name="T95" fmla="*/ 198 h 442"/>
                <a:gd name="T96" fmla="*/ 0 w 290"/>
                <a:gd name="T97" fmla="*/ 214 h 4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0" h="442">
                  <a:moveTo>
                    <a:pt x="0" y="214"/>
                  </a:moveTo>
                  <a:lnTo>
                    <a:pt x="6" y="232"/>
                  </a:lnTo>
                  <a:lnTo>
                    <a:pt x="19" y="255"/>
                  </a:lnTo>
                  <a:lnTo>
                    <a:pt x="39" y="283"/>
                  </a:lnTo>
                  <a:lnTo>
                    <a:pt x="63" y="313"/>
                  </a:lnTo>
                  <a:lnTo>
                    <a:pt x="89" y="342"/>
                  </a:lnTo>
                  <a:lnTo>
                    <a:pt x="116" y="370"/>
                  </a:lnTo>
                  <a:lnTo>
                    <a:pt x="141" y="393"/>
                  </a:lnTo>
                  <a:lnTo>
                    <a:pt x="161" y="411"/>
                  </a:lnTo>
                  <a:lnTo>
                    <a:pt x="180" y="424"/>
                  </a:lnTo>
                  <a:lnTo>
                    <a:pt x="204" y="436"/>
                  </a:lnTo>
                  <a:lnTo>
                    <a:pt x="227" y="442"/>
                  </a:lnTo>
                  <a:lnTo>
                    <a:pt x="249" y="442"/>
                  </a:lnTo>
                  <a:lnTo>
                    <a:pt x="268" y="434"/>
                  </a:lnTo>
                  <a:lnTo>
                    <a:pt x="283" y="415"/>
                  </a:lnTo>
                  <a:lnTo>
                    <a:pt x="290" y="383"/>
                  </a:lnTo>
                  <a:lnTo>
                    <a:pt x="290" y="338"/>
                  </a:lnTo>
                  <a:lnTo>
                    <a:pt x="289" y="333"/>
                  </a:lnTo>
                  <a:lnTo>
                    <a:pt x="284" y="318"/>
                  </a:lnTo>
                  <a:lnTo>
                    <a:pt x="278" y="299"/>
                  </a:lnTo>
                  <a:lnTo>
                    <a:pt x="271" y="273"/>
                  </a:lnTo>
                  <a:lnTo>
                    <a:pt x="262" y="245"/>
                  </a:lnTo>
                  <a:lnTo>
                    <a:pt x="251" y="216"/>
                  </a:lnTo>
                  <a:lnTo>
                    <a:pt x="240" y="186"/>
                  </a:lnTo>
                  <a:lnTo>
                    <a:pt x="229" y="160"/>
                  </a:lnTo>
                  <a:lnTo>
                    <a:pt x="221" y="147"/>
                  </a:lnTo>
                  <a:lnTo>
                    <a:pt x="210" y="132"/>
                  </a:lnTo>
                  <a:lnTo>
                    <a:pt x="195" y="118"/>
                  </a:lnTo>
                  <a:lnTo>
                    <a:pt x="177" y="101"/>
                  </a:lnTo>
                  <a:lnTo>
                    <a:pt x="158" y="85"/>
                  </a:lnTo>
                  <a:lnTo>
                    <a:pt x="138" y="69"/>
                  </a:lnTo>
                  <a:lnTo>
                    <a:pt x="117" y="53"/>
                  </a:lnTo>
                  <a:lnTo>
                    <a:pt x="97" y="38"/>
                  </a:lnTo>
                  <a:lnTo>
                    <a:pt x="76" y="27"/>
                  </a:lnTo>
                  <a:lnTo>
                    <a:pt x="57" y="15"/>
                  </a:lnTo>
                  <a:lnTo>
                    <a:pt x="41" y="8"/>
                  </a:lnTo>
                  <a:lnTo>
                    <a:pt x="28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9" y="8"/>
                  </a:lnTo>
                  <a:lnTo>
                    <a:pt x="13" y="18"/>
                  </a:lnTo>
                  <a:lnTo>
                    <a:pt x="23" y="44"/>
                  </a:lnTo>
                  <a:lnTo>
                    <a:pt x="26" y="72"/>
                  </a:lnTo>
                  <a:lnTo>
                    <a:pt x="25" y="100"/>
                  </a:lnTo>
                  <a:lnTo>
                    <a:pt x="20" y="128"/>
                  </a:lnTo>
                  <a:lnTo>
                    <a:pt x="13" y="154"/>
                  </a:lnTo>
                  <a:lnTo>
                    <a:pt x="7" y="178"/>
                  </a:lnTo>
                  <a:lnTo>
                    <a:pt x="1" y="198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D3A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Freeform 34"/>
            <p:cNvSpPr>
              <a:spLocks/>
            </p:cNvSpPr>
            <p:nvPr/>
          </p:nvSpPr>
          <p:spPr bwMode="auto">
            <a:xfrm>
              <a:off x="5364" y="2941"/>
              <a:ext cx="270" cy="419"/>
            </a:xfrm>
            <a:custGeom>
              <a:avLst/>
              <a:gdLst>
                <a:gd name="T0" fmla="*/ 0 w 270"/>
                <a:gd name="T1" fmla="*/ 202 h 419"/>
                <a:gd name="T2" fmla="*/ 4 w 270"/>
                <a:gd name="T3" fmla="*/ 218 h 419"/>
                <a:gd name="T4" fmla="*/ 18 w 270"/>
                <a:gd name="T5" fmla="*/ 242 h 419"/>
                <a:gd name="T6" fmla="*/ 37 w 270"/>
                <a:gd name="T7" fmla="*/ 267 h 419"/>
                <a:gd name="T8" fmla="*/ 59 w 270"/>
                <a:gd name="T9" fmla="*/ 296 h 419"/>
                <a:gd name="T10" fmla="*/ 84 w 270"/>
                <a:gd name="T11" fmla="*/ 324 h 419"/>
                <a:gd name="T12" fmla="*/ 108 w 270"/>
                <a:gd name="T13" fmla="*/ 350 h 419"/>
                <a:gd name="T14" fmla="*/ 131 w 270"/>
                <a:gd name="T15" fmla="*/ 372 h 419"/>
                <a:gd name="T16" fmla="*/ 150 w 270"/>
                <a:gd name="T17" fmla="*/ 390 h 419"/>
                <a:gd name="T18" fmla="*/ 167 w 270"/>
                <a:gd name="T19" fmla="*/ 403 h 419"/>
                <a:gd name="T20" fmla="*/ 188 w 270"/>
                <a:gd name="T21" fmla="*/ 413 h 419"/>
                <a:gd name="T22" fmla="*/ 210 w 270"/>
                <a:gd name="T23" fmla="*/ 419 h 419"/>
                <a:gd name="T24" fmla="*/ 230 w 270"/>
                <a:gd name="T25" fmla="*/ 419 h 419"/>
                <a:gd name="T26" fmla="*/ 248 w 270"/>
                <a:gd name="T27" fmla="*/ 411 h 419"/>
                <a:gd name="T28" fmla="*/ 263 w 270"/>
                <a:gd name="T29" fmla="*/ 393 h 419"/>
                <a:gd name="T30" fmla="*/ 270 w 270"/>
                <a:gd name="T31" fmla="*/ 364 h 419"/>
                <a:gd name="T32" fmla="*/ 270 w 270"/>
                <a:gd name="T33" fmla="*/ 320 h 419"/>
                <a:gd name="T34" fmla="*/ 268 w 270"/>
                <a:gd name="T35" fmla="*/ 315 h 419"/>
                <a:gd name="T36" fmla="*/ 265 w 270"/>
                <a:gd name="T37" fmla="*/ 302 h 419"/>
                <a:gd name="T38" fmla="*/ 260 w 270"/>
                <a:gd name="T39" fmla="*/ 283 h 419"/>
                <a:gd name="T40" fmla="*/ 252 w 270"/>
                <a:gd name="T41" fmla="*/ 259 h 419"/>
                <a:gd name="T42" fmla="*/ 243 w 270"/>
                <a:gd name="T43" fmla="*/ 232 h 419"/>
                <a:gd name="T44" fmla="*/ 235 w 270"/>
                <a:gd name="T45" fmla="*/ 204 h 419"/>
                <a:gd name="T46" fmla="*/ 224 w 270"/>
                <a:gd name="T47" fmla="*/ 176 h 419"/>
                <a:gd name="T48" fmla="*/ 214 w 270"/>
                <a:gd name="T49" fmla="*/ 151 h 419"/>
                <a:gd name="T50" fmla="*/ 207 w 270"/>
                <a:gd name="T51" fmla="*/ 139 h 419"/>
                <a:gd name="T52" fmla="*/ 195 w 270"/>
                <a:gd name="T53" fmla="*/ 125 h 419"/>
                <a:gd name="T54" fmla="*/ 182 w 270"/>
                <a:gd name="T55" fmla="*/ 110 h 419"/>
                <a:gd name="T56" fmla="*/ 166 w 270"/>
                <a:gd name="T57" fmla="*/ 95 h 419"/>
                <a:gd name="T58" fmla="*/ 148 w 270"/>
                <a:gd name="T59" fmla="*/ 79 h 419"/>
                <a:gd name="T60" fmla="*/ 129 w 270"/>
                <a:gd name="T61" fmla="*/ 64 h 419"/>
                <a:gd name="T62" fmla="*/ 108 w 270"/>
                <a:gd name="T63" fmla="*/ 50 h 419"/>
                <a:gd name="T64" fmla="*/ 89 w 270"/>
                <a:gd name="T65" fmla="*/ 37 h 419"/>
                <a:gd name="T66" fmla="*/ 70 w 270"/>
                <a:gd name="T67" fmla="*/ 25 h 419"/>
                <a:gd name="T68" fmla="*/ 54 w 270"/>
                <a:gd name="T69" fmla="*/ 15 h 419"/>
                <a:gd name="T70" fmla="*/ 38 w 270"/>
                <a:gd name="T71" fmla="*/ 6 h 419"/>
                <a:gd name="T72" fmla="*/ 25 w 270"/>
                <a:gd name="T73" fmla="*/ 1 h 419"/>
                <a:gd name="T74" fmla="*/ 16 w 270"/>
                <a:gd name="T75" fmla="*/ 0 h 419"/>
                <a:gd name="T76" fmla="*/ 10 w 270"/>
                <a:gd name="T77" fmla="*/ 1 h 419"/>
                <a:gd name="T78" fmla="*/ 9 w 270"/>
                <a:gd name="T79" fmla="*/ 6 h 419"/>
                <a:gd name="T80" fmla="*/ 13 w 270"/>
                <a:gd name="T81" fmla="*/ 16 h 419"/>
                <a:gd name="T82" fmla="*/ 22 w 270"/>
                <a:gd name="T83" fmla="*/ 41 h 419"/>
                <a:gd name="T84" fmla="*/ 25 w 270"/>
                <a:gd name="T85" fmla="*/ 69 h 419"/>
                <a:gd name="T86" fmla="*/ 23 w 270"/>
                <a:gd name="T87" fmla="*/ 95 h 419"/>
                <a:gd name="T88" fmla="*/ 19 w 270"/>
                <a:gd name="T89" fmla="*/ 122 h 419"/>
                <a:gd name="T90" fmla="*/ 12 w 270"/>
                <a:gd name="T91" fmla="*/ 147 h 419"/>
                <a:gd name="T92" fmla="*/ 6 w 270"/>
                <a:gd name="T93" fmla="*/ 169 h 419"/>
                <a:gd name="T94" fmla="*/ 1 w 270"/>
                <a:gd name="T95" fmla="*/ 188 h 419"/>
                <a:gd name="T96" fmla="*/ 0 w 270"/>
                <a:gd name="T97" fmla="*/ 202 h 4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0" h="419">
                  <a:moveTo>
                    <a:pt x="0" y="202"/>
                  </a:moveTo>
                  <a:lnTo>
                    <a:pt x="4" y="218"/>
                  </a:lnTo>
                  <a:lnTo>
                    <a:pt x="18" y="242"/>
                  </a:lnTo>
                  <a:lnTo>
                    <a:pt x="37" y="267"/>
                  </a:lnTo>
                  <a:lnTo>
                    <a:pt x="59" y="296"/>
                  </a:lnTo>
                  <a:lnTo>
                    <a:pt x="84" y="324"/>
                  </a:lnTo>
                  <a:lnTo>
                    <a:pt x="108" y="350"/>
                  </a:lnTo>
                  <a:lnTo>
                    <a:pt x="131" y="372"/>
                  </a:lnTo>
                  <a:lnTo>
                    <a:pt x="150" y="390"/>
                  </a:lnTo>
                  <a:lnTo>
                    <a:pt x="167" y="403"/>
                  </a:lnTo>
                  <a:lnTo>
                    <a:pt x="188" y="413"/>
                  </a:lnTo>
                  <a:lnTo>
                    <a:pt x="210" y="419"/>
                  </a:lnTo>
                  <a:lnTo>
                    <a:pt x="230" y="419"/>
                  </a:lnTo>
                  <a:lnTo>
                    <a:pt x="248" y="411"/>
                  </a:lnTo>
                  <a:lnTo>
                    <a:pt x="263" y="393"/>
                  </a:lnTo>
                  <a:lnTo>
                    <a:pt x="270" y="364"/>
                  </a:lnTo>
                  <a:lnTo>
                    <a:pt x="270" y="320"/>
                  </a:lnTo>
                  <a:lnTo>
                    <a:pt x="268" y="315"/>
                  </a:lnTo>
                  <a:lnTo>
                    <a:pt x="265" y="302"/>
                  </a:lnTo>
                  <a:lnTo>
                    <a:pt x="260" y="283"/>
                  </a:lnTo>
                  <a:lnTo>
                    <a:pt x="252" y="259"/>
                  </a:lnTo>
                  <a:lnTo>
                    <a:pt x="243" y="232"/>
                  </a:lnTo>
                  <a:lnTo>
                    <a:pt x="235" y="204"/>
                  </a:lnTo>
                  <a:lnTo>
                    <a:pt x="224" y="176"/>
                  </a:lnTo>
                  <a:lnTo>
                    <a:pt x="214" y="151"/>
                  </a:lnTo>
                  <a:lnTo>
                    <a:pt x="207" y="139"/>
                  </a:lnTo>
                  <a:lnTo>
                    <a:pt x="195" y="125"/>
                  </a:lnTo>
                  <a:lnTo>
                    <a:pt x="182" y="110"/>
                  </a:lnTo>
                  <a:lnTo>
                    <a:pt x="166" y="95"/>
                  </a:lnTo>
                  <a:lnTo>
                    <a:pt x="148" y="79"/>
                  </a:lnTo>
                  <a:lnTo>
                    <a:pt x="129" y="64"/>
                  </a:lnTo>
                  <a:lnTo>
                    <a:pt x="108" y="50"/>
                  </a:lnTo>
                  <a:lnTo>
                    <a:pt x="89" y="37"/>
                  </a:lnTo>
                  <a:lnTo>
                    <a:pt x="70" y="25"/>
                  </a:lnTo>
                  <a:lnTo>
                    <a:pt x="54" y="15"/>
                  </a:lnTo>
                  <a:lnTo>
                    <a:pt x="38" y="6"/>
                  </a:lnTo>
                  <a:lnTo>
                    <a:pt x="25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9" y="6"/>
                  </a:lnTo>
                  <a:lnTo>
                    <a:pt x="13" y="16"/>
                  </a:lnTo>
                  <a:lnTo>
                    <a:pt x="22" y="41"/>
                  </a:lnTo>
                  <a:lnTo>
                    <a:pt x="25" y="69"/>
                  </a:lnTo>
                  <a:lnTo>
                    <a:pt x="23" y="95"/>
                  </a:lnTo>
                  <a:lnTo>
                    <a:pt x="19" y="122"/>
                  </a:lnTo>
                  <a:lnTo>
                    <a:pt x="12" y="147"/>
                  </a:lnTo>
                  <a:lnTo>
                    <a:pt x="6" y="169"/>
                  </a:lnTo>
                  <a:lnTo>
                    <a:pt x="1" y="188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CC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8" name="Freeform 35"/>
            <p:cNvSpPr>
              <a:spLocks/>
            </p:cNvSpPr>
            <p:nvPr/>
          </p:nvSpPr>
          <p:spPr bwMode="auto">
            <a:xfrm>
              <a:off x="5377" y="2956"/>
              <a:ext cx="250" cy="397"/>
            </a:xfrm>
            <a:custGeom>
              <a:avLst/>
              <a:gdLst>
                <a:gd name="T0" fmla="*/ 0 w 250"/>
                <a:gd name="T1" fmla="*/ 192 h 397"/>
                <a:gd name="T2" fmla="*/ 5 w 250"/>
                <a:gd name="T3" fmla="*/ 208 h 397"/>
                <a:gd name="T4" fmla="*/ 16 w 250"/>
                <a:gd name="T5" fmla="*/ 228 h 397"/>
                <a:gd name="T6" fmla="*/ 32 w 250"/>
                <a:gd name="T7" fmla="*/ 253 h 397"/>
                <a:gd name="T8" fmla="*/ 53 w 250"/>
                <a:gd name="T9" fmla="*/ 280 h 397"/>
                <a:gd name="T10" fmla="*/ 76 w 250"/>
                <a:gd name="T11" fmla="*/ 308 h 397"/>
                <a:gd name="T12" fmla="*/ 98 w 250"/>
                <a:gd name="T13" fmla="*/ 332 h 397"/>
                <a:gd name="T14" fmla="*/ 119 w 250"/>
                <a:gd name="T15" fmla="*/ 353 h 397"/>
                <a:gd name="T16" fmla="*/ 137 w 250"/>
                <a:gd name="T17" fmla="*/ 369 h 397"/>
                <a:gd name="T18" fmla="*/ 154 w 250"/>
                <a:gd name="T19" fmla="*/ 381 h 397"/>
                <a:gd name="T20" fmla="*/ 173 w 250"/>
                <a:gd name="T21" fmla="*/ 391 h 397"/>
                <a:gd name="T22" fmla="*/ 194 w 250"/>
                <a:gd name="T23" fmla="*/ 397 h 397"/>
                <a:gd name="T24" fmla="*/ 213 w 250"/>
                <a:gd name="T25" fmla="*/ 397 h 397"/>
                <a:gd name="T26" fmla="*/ 229 w 250"/>
                <a:gd name="T27" fmla="*/ 388 h 397"/>
                <a:gd name="T28" fmla="*/ 242 w 250"/>
                <a:gd name="T29" fmla="*/ 372 h 397"/>
                <a:gd name="T30" fmla="*/ 250 w 250"/>
                <a:gd name="T31" fmla="*/ 343 h 397"/>
                <a:gd name="T32" fmla="*/ 250 w 250"/>
                <a:gd name="T33" fmla="*/ 302 h 397"/>
                <a:gd name="T34" fmla="*/ 248 w 250"/>
                <a:gd name="T35" fmla="*/ 297 h 397"/>
                <a:gd name="T36" fmla="*/ 245 w 250"/>
                <a:gd name="T37" fmla="*/ 286 h 397"/>
                <a:gd name="T38" fmla="*/ 239 w 250"/>
                <a:gd name="T39" fmla="*/ 266 h 397"/>
                <a:gd name="T40" fmla="*/ 233 w 250"/>
                <a:gd name="T41" fmla="*/ 243 h 397"/>
                <a:gd name="T42" fmla="*/ 226 w 250"/>
                <a:gd name="T43" fmla="*/ 218 h 397"/>
                <a:gd name="T44" fmla="*/ 217 w 250"/>
                <a:gd name="T45" fmla="*/ 192 h 397"/>
                <a:gd name="T46" fmla="*/ 207 w 250"/>
                <a:gd name="T47" fmla="*/ 165 h 397"/>
                <a:gd name="T48" fmla="*/ 198 w 250"/>
                <a:gd name="T49" fmla="*/ 142 h 397"/>
                <a:gd name="T50" fmla="*/ 182 w 250"/>
                <a:gd name="T51" fmla="*/ 117 h 397"/>
                <a:gd name="T52" fmla="*/ 154 w 250"/>
                <a:gd name="T53" fmla="*/ 89 h 397"/>
                <a:gd name="T54" fmla="*/ 119 w 250"/>
                <a:gd name="T55" fmla="*/ 60 h 397"/>
                <a:gd name="T56" fmla="*/ 84 w 250"/>
                <a:gd name="T57" fmla="*/ 33 h 397"/>
                <a:gd name="T58" fmla="*/ 50 w 250"/>
                <a:gd name="T59" fmla="*/ 13 h 397"/>
                <a:gd name="T60" fmla="*/ 25 w 250"/>
                <a:gd name="T61" fmla="*/ 0 h 397"/>
                <a:gd name="T62" fmla="*/ 10 w 250"/>
                <a:gd name="T63" fmla="*/ 0 h 397"/>
                <a:gd name="T64" fmla="*/ 13 w 250"/>
                <a:gd name="T65" fmla="*/ 14 h 397"/>
                <a:gd name="T66" fmla="*/ 22 w 250"/>
                <a:gd name="T67" fmla="*/ 39 h 397"/>
                <a:gd name="T68" fmla="*/ 24 w 250"/>
                <a:gd name="T69" fmla="*/ 64 h 397"/>
                <a:gd name="T70" fmla="*/ 22 w 250"/>
                <a:gd name="T71" fmla="*/ 89 h 397"/>
                <a:gd name="T72" fmla="*/ 18 w 250"/>
                <a:gd name="T73" fmla="*/ 114 h 397"/>
                <a:gd name="T74" fmla="*/ 12 w 250"/>
                <a:gd name="T75" fmla="*/ 137 h 397"/>
                <a:gd name="T76" fmla="*/ 6 w 250"/>
                <a:gd name="T77" fmla="*/ 159 h 397"/>
                <a:gd name="T78" fmla="*/ 2 w 250"/>
                <a:gd name="T79" fmla="*/ 177 h 397"/>
                <a:gd name="T80" fmla="*/ 0 w 250"/>
                <a:gd name="T81" fmla="*/ 192 h 3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50" h="397">
                  <a:moveTo>
                    <a:pt x="0" y="192"/>
                  </a:moveTo>
                  <a:lnTo>
                    <a:pt x="5" y="208"/>
                  </a:lnTo>
                  <a:lnTo>
                    <a:pt x="16" y="228"/>
                  </a:lnTo>
                  <a:lnTo>
                    <a:pt x="32" y="253"/>
                  </a:lnTo>
                  <a:lnTo>
                    <a:pt x="53" y="280"/>
                  </a:lnTo>
                  <a:lnTo>
                    <a:pt x="76" y="308"/>
                  </a:lnTo>
                  <a:lnTo>
                    <a:pt x="98" y="332"/>
                  </a:lnTo>
                  <a:lnTo>
                    <a:pt x="119" y="353"/>
                  </a:lnTo>
                  <a:lnTo>
                    <a:pt x="137" y="369"/>
                  </a:lnTo>
                  <a:lnTo>
                    <a:pt x="154" y="381"/>
                  </a:lnTo>
                  <a:lnTo>
                    <a:pt x="173" y="391"/>
                  </a:lnTo>
                  <a:lnTo>
                    <a:pt x="194" y="397"/>
                  </a:lnTo>
                  <a:lnTo>
                    <a:pt x="213" y="397"/>
                  </a:lnTo>
                  <a:lnTo>
                    <a:pt x="229" y="388"/>
                  </a:lnTo>
                  <a:lnTo>
                    <a:pt x="242" y="372"/>
                  </a:lnTo>
                  <a:lnTo>
                    <a:pt x="250" y="343"/>
                  </a:lnTo>
                  <a:lnTo>
                    <a:pt x="250" y="302"/>
                  </a:lnTo>
                  <a:lnTo>
                    <a:pt x="248" y="297"/>
                  </a:lnTo>
                  <a:lnTo>
                    <a:pt x="245" y="286"/>
                  </a:lnTo>
                  <a:lnTo>
                    <a:pt x="239" y="266"/>
                  </a:lnTo>
                  <a:lnTo>
                    <a:pt x="233" y="243"/>
                  </a:lnTo>
                  <a:lnTo>
                    <a:pt x="226" y="218"/>
                  </a:lnTo>
                  <a:lnTo>
                    <a:pt x="217" y="192"/>
                  </a:lnTo>
                  <a:lnTo>
                    <a:pt x="207" y="165"/>
                  </a:lnTo>
                  <a:lnTo>
                    <a:pt x="198" y="142"/>
                  </a:lnTo>
                  <a:lnTo>
                    <a:pt x="182" y="117"/>
                  </a:lnTo>
                  <a:lnTo>
                    <a:pt x="154" y="89"/>
                  </a:lnTo>
                  <a:lnTo>
                    <a:pt x="119" y="60"/>
                  </a:lnTo>
                  <a:lnTo>
                    <a:pt x="84" y="33"/>
                  </a:lnTo>
                  <a:lnTo>
                    <a:pt x="50" y="13"/>
                  </a:lnTo>
                  <a:lnTo>
                    <a:pt x="25" y="0"/>
                  </a:lnTo>
                  <a:lnTo>
                    <a:pt x="10" y="0"/>
                  </a:lnTo>
                  <a:lnTo>
                    <a:pt x="13" y="14"/>
                  </a:lnTo>
                  <a:lnTo>
                    <a:pt x="22" y="39"/>
                  </a:lnTo>
                  <a:lnTo>
                    <a:pt x="24" y="64"/>
                  </a:lnTo>
                  <a:lnTo>
                    <a:pt x="22" y="89"/>
                  </a:lnTo>
                  <a:lnTo>
                    <a:pt x="18" y="114"/>
                  </a:lnTo>
                  <a:lnTo>
                    <a:pt x="12" y="137"/>
                  </a:lnTo>
                  <a:lnTo>
                    <a:pt x="6" y="159"/>
                  </a:lnTo>
                  <a:lnTo>
                    <a:pt x="2" y="177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17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Freeform 36"/>
            <p:cNvSpPr>
              <a:spLocks/>
            </p:cNvSpPr>
            <p:nvPr/>
          </p:nvSpPr>
          <p:spPr bwMode="auto">
            <a:xfrm>
              <a:off x="5389" y="2970"/>
              <a:ext cx="229" cy="374"/>
            </a:xfrm>
            <a:custGeom>
              <a:avLst/>
              <a:gdLst>
                <a:gd name="T0" fmla="*/ 229 w 229"/>
                <a:gd name="T1" fmla="*/ 285 h 374"/>
                <a:gd name="T2" fmla="*/ 227 w 229"/>
                <a:gd name="T3" fmla="*/ 280 h 374"/>
                <a:gd name="T4" fmla="*/ 224 w 229"/>
                <a:gd name="T5" fmla="*/ 269 h 374"/>
                <a:gd name="T6" fmla="*/ 220 w 229"/>
                <a:gd name="T7" fmla="*/ 251 h 374"/>
                <a:gd name="T8" fmla="*/ 216 w 229"/>
                <a:gd name="T9" fmla="*/ 230 h 374"/>
                <a:gd name="T10" fmla="*/ 208 w 229"/>
                <a:gd name="T11" fmla="*/ 206 h 374"/>
                <a:gd name="T12" fmla="*/ 201 w 229"/>
                <a:gd name="T13" fmla="*/ 181 h 374"/>
                <a:gd name="T14" fmla="*/ 192 w 229"/>
                <a:gd name="T15" fmla="*/ 156 h 374"/>
                <a:gd name="T16" fmla="*/ 183 w 229"/>
                <a:gd name="T17" fmla="*/ 134 h 374"/>
                <a:gd name="T18" fmla="*/ 169 w 229"/>
                <a:gd name="T19" fmla="*/ 110 h 374"/>
                <a:gd name="T20" fmla="*/ 142 w 229"/>
                <a:gd name="T21" fmla="*/ 84 h 374"/>
                <a:gd name="T22" fmla="*/ 111 w 229"/>
                <a:gd name="T23" fmla="*/ 56 h 374"/>
                <a:gd name="T24" fmla="*/ 79 w 229"/>
                <a:gd name="T25" fmla="*/ 31 h 374"/>
                <a:gd name="T26" fmla="*/ 48 w 229"/>
                <a:gd name="T27" fmla="*/ 12 h 374"/>
                <a:gd name="T28" fmla="*/ 25 w 229"/>
                <a:gd name="T29" fmla="*/ 0 h 374"/>
                <a:gd name="T30" fmla="*/ 12 w 229"/>
                <a:gd name="T31" fmla="*/ 0 h 374"/>
                <a:gd name="T32" fmla="*/ 13 w 229"/>
                <a:gd name="T33" fmla="*/ 13 h 374"/>
                <a:gd name="T34" fmla="*/ 23 w 229"/>
                <a:gd name="T35" fmla="*/ 60 h 374"/>
                <a:gd name="T36" fmla="*/ 17 w 229"/>
                <a:gd name="T37" fmla="*/ 109 h 374"/>
                <a:gd name="T38" fmla="*/ 6 w 229"/>
                <a:gd name="T39" fmla="*/ 151 h 374"/>
                <a:gd name="T40" fmla="*/ 0 w 229"/>
                <a:gd name="T41" fmla="*/ 182 h 374"/>
                <a:gd name="T42" fmla="*/ 4 w 229"/>
                <a:gd name="T43" fmla="*/ 197 h 374"/>
                <a:gd name="T44" fmla="*/ 15 w 229"/>
                <a:gd name="T45" fmla="*/ 217 h 374"/>
                <a:gd name="T46" fmla="*/ 31 w 229"/>
                <a:gd name="T47" fmla="*/ 239 h 374"/>
                <a:gd name="T48" fmla="*/ 50 w 229"/>
                <a:gd name="T49" fmla="*/ 266 h 374"/>
                <a:gd name="T50" fmla="*/ 70 w 229"/>
                <a:gd name="T51" fmla="*/ 291 h 374"/>
                <a:gd name="T52" fmla="*/ 91 w 229"/>
                <a:gd name="T53" fmla="*/ 314 h 374"/>
                <a:gd name="T54" fmla="*/ 110 w 229"/>
                <a:gd name="T55" fmla="*/ 335 h 374"/>
                <a:gd name="T56" fmla="*/ 126 w 229"/>
                <a:gd name="T57" fmla="*/ 349 h 374"/>
                <a:gd name="T58" fmla="*/ 141 w 229"/>
                <a:gd name="T59" fmla="*/ 361 h 374"/>
                <a:gd name="T60" fmla="*/ 158 w 229"/>
                <a:gd name="T61" fmla="*/ 370 h 374"/>
                <a:gd name="T62" fmla="*/ 177 w 229"/>
                <a:gd name="T63" fmla="*/ 374 h 374"/>
                <a:gd name="T64" fmla="*/ 195 w 229"/>
                <a:gd name="T65" fmla="*/ 374 h 374"/>
                <a:gd name="T66" fmla="*/ 211 w 229"/>
                <a:gd name="T67" fmla="*/ 367 h 374"/>
                <a:gd name="T68" fmla="*/ 223 w 229"/>
                <a:gd name="T69" fmla="*/ 351 h 374"/>
                <a:gd name="T70" fmla="*/ 229 w 229"/>
                <a:gd name="T71" fmla="*/ 324 h 374"/>
                <a:gd name="T72" fmla="*/ 229 w 229"/>
                <a:gd name="T73" fmla="*/ 285 h 3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9" h="374">
                  <a:moveTo>
                    <a:pt x="229" y="285"/>
                  </a:moveTo>
                  <a:lnTo>
                    <a:pt x="227" y="280"/>
                  </a:lnTo>
                  <a:lnTo>
                    <a:pt x="224" y="269"/>
                  </a:lnTo>
                  <a:lnTo>
                    <a:pt x="220" y="251"/>
                  </a:lnTo>
                  <a:lnTo>
                    <a:pt x="216" y="230"/>
                  </a:lnTo>
                  <a:lnTo>
                    <a:pt x="208" y="206"/>
                  </a:lnTo>
                  <a:lnTo>
                    <a:pt x="201" y="181"/>
                  </a:lnTo>
                  <a:lnTo>
                    <a:pt x="192" y="156"/>
                  </a:lnTo>
                  <a:lnTo>
                    <a:pt x="183" y="134"/>
                  </a:lnTo>
                  <a:lnTo>
                    <a:pt x="169" y="110"/>
                  </a:lnTo>
                  <a:lnTo>
                    <a:pt x="142" y="84"/>
                  </a:lnTo>
                  <a:lnTo>
                    <a:pt x="111" y="56"/>
                  </a:lnTo>
                  <a:lnTo>
                    <a:pt x="79" y="31"/>
                  </a:lnTo>
                  <a:lnTo>
                    <a:pt x="48" y="12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13" y="13"/>
                  </a:lnTo>
                  <a:lnTo>
                    <a:pt x="23" y="60"/>
                  </a:lnTo>
                  <a:lnTo>
                    <a:pt x="17" y="109"/>
                  </a:lnTo>
                  <a:lnTo>
                    <a:pt x="6" y="151"/>
                  </a:lnTo>
                  <a:lnTo>
                    <a:pt x="0" y="182"/>
                  </a:lnTo>
                  <a:lnTo>
                    <a:pt x="4" y="197"/>
                  </a:lnTo>
                  <a:lnTo>
                    <a:pt x="15" y="217"/>
                  </a:lnTo>
                  <a:lnTo>
                    <a:pt x="31" y="239"/>
                  </a:lnTo>
                  <a:lnTo>
                    <a:pt x="50" y="266"/>
                  </a:lnTo>
                  <a:lnTo>
                    <a:pt x="70" y="291"/>
                  </a:lnTo>
                  <a:lnTo>
                    <a:pt x="91" y="314"/>
                  </a:lnTo>
                  <a:lnTo>
                    <a:pt x="110" y="335"/>
                  </a:lnTo>
                  <a:lnTo>
                    <a:pt x="126" y="349"/>
                  </a:lnTo>
                  <a:lnTo>
                    <a:pt x="141" y="361"/>
                  </a:lnTo>
                  <a:lnTo>
                    <a:pt x="158" y="370"/>
                  </a:lnTo>
                  <a:lnTo>
                    <a:pt x="177" y="374"/>
                  </a:lnTo>
                  <a:lnTo>
                    <a:pt x="195" y="374"/>
                  </a:lnTo>
                  <a:lnTo>
                    <a:pt x="211" y="367"/>
                  </a:lnTo>
                  <a:lnTo>
                    <a:pt x="223" y="351"/>
                  </a:lnTo>
                  <a:lnTo>
                    <a:pt x="229" y="324"/>
                  </a:lnTo>
                  <a:lnTo>
                    <a:pt x="229" y="285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Freeform 37"/>
            <p:cNvSpPr>
              <a:spLocks/>
            </p:cNvSpPr>
            <p:nvPr/>
          </p:nvSpPr>
          <p:spPr bwMode="auto">
            <a:xfrm>
              <a:off x="5964" y="1816"/>
              <a:ext cx="506" cy="856"/>
            </a:xfrm>
            <a:custGeom>
              <a:avLst/>
              <a:gdLst>
                <a:gd name="T0" fmla="*/ 267 w 506"/>
                <a:gd name="T1" fmla="*/ 1 h 856"/>
                <a:gd name="T2" fmla="*/ 249 w 506"/>
                <a:gd name="T3" fmla="*/ 0 h 856"/>
                <a:gd name="T4" fmla="*/ 219 w 506"/>
                <a:gd name="T5" fmla="*/ 1 h 856"/>
                <a:gd name="T6" fmla="*/ 181 w 506"/>
                <a:gd name="T7" fmla="*/ 9 h 856"/>
                <a:gd name="T8" fmla="*/ 136 w 506"/>
                <a:gd name="T9" fmla="*/ 29 h 856"/>
                <a:gd name="T10" fmla="*/ 92 w 506"/>
                <a:gd name="T11" fmla="*/ 67 h 856"/>
                <a:gd name="T12" fmla="*/ 53 w 506"/>
                <a:gd name="T13" fmla="*/ 125 h 856"/>
                <a:gd name="T14" fmla="*/ 24 w 506"/>
                <a:gd name="T15" fmla="*/ 208 h 856"/>
                <a:gd name="T16" fmla="*/ 1 w 506"/>
                <a:gd name="T17" fmla="*/ 367 h 856"/>
                <a:gd name="T18" fmla="*/ 6 w 506"/>
                <a:gd name="T19" fmla="*/ 534 h 856"/>
                <a:gd name="T20" fmla="*/ 38 w 506"/>
                <a:gd name="T21" fmla="*/ 645 h 856"/>
                <a:gd name="T22" fmla="*/ 92 w 506"/>
                <a:gd name="T23" fmla="*/ 710 h 856"/>
                <a:gd name="T24" fmla="*/ 132 w 506"/>
                <a:gd name="T25" fmla="*/ 732 h 856"/>
                <a:gd name="T26" fmla="*/ 150 w 506"/>
                <a:gd name="T27" fmla="*/ 773 h 856"/>
                <a:gd name="T28" fmla="*/ 148 w 506"/>
                <a:gd name="T29" fmla="*/ 823 h 856"/>
                <a:gd name="T30" fmla="*/ 163 w 506"/>
                <a:gd name="T31" fmla="*/ 846 h 856"/>
                <a:gd name="T32" fmla="*/ 197 w 506"/>
                <a:gd name="T33" fmla="*/ 856 h 856"/>
                <a:gd name="T34" fmla="*/ 244 w 506"/>
                <a:gd name="T35" fmla="*/ 851 h 856"/>
                <a:gd name="T36" fmla="*/ 298 w 506"/>
                <a:gd name="T37" fmla="*/ 829 h 856"/>
                <a:gd name="T38" fmla="*/ 357 w 506"/>
                <a:gd name="T39" fmla="*/ 792 h 856"/>
                <a:gd name="T40" fmla="*/ 409 w 506"/>
                <a:gd name="T41" fmla="*/ 736 h 856"/>
                <a:gd name="T42" fmla="*/ 445 w 506"/>
                <a:gd name="T43" fmla="*/ 661 h 856"/>
                <a:gd name="T44" fmla="*/ 459 w 506"/>
                <a:gd name="T45" fmla="*/ 567 h 856"/>
                <a:gd name="T46" fmla="*/ 487 w 506"/>
                <a:gd name="T47" fmla="*/ 477 h 856"/>
                <a:gd name="T48" fmla="*/ 506 w 506"/>
                <a:gd name="T49" fmla="*/ 399 h 856"/>
                <a:gd name="T50" fmla="*/ 483 w 506"/>
                <a:gd name="T51" fmla="*/ 343 h 856"/>
                <a:gd name="T52" fmla="*/ 443 w 506"/>
                <a:gd name="T53" fmla="*/ 323 h 856"/>
                <a:gd name="T54" fmla="*/ 427 w 506"/>
                <a:gd name="T55" fmla="*/ 298 h 856"/>
                <a:gd name="T56" fmla="*/ 411 w 506"/>
                <a:gd name="T57" fmla="*/ 258 h 856"/>
                <a:gd name="T58" fmla="*/ 412 w 506"/>
                <a:gd name="T59" fmla="*/ 218 h 856"/>
                <a:gd name="T60" fmla="*/ 436 w 506"/>
                <a:gd name="T61" fmla="*/ 195 h 856"/>
                <a:gd name="T62" fmla="*/ 455 w 506"/>
                <a:gd name="T63" fmla="*/ 173 h 856"/>
                <a:gd name="T64" fmla="*/ 472 w 506"/>
                <a:gd name="T65" fmla="*/ 145 h 856"/>
                <a:gd name="T66" fmla="*/ 481 w 506"/>
                <a:gd name="T67" fmla="*/ 113 h 856"/>
                <a:gd name="T68" fmla="*/ 477 w 506"/>
                <a:gd name="T69" fmla="*/ 82 h 856"/>
                <a:gd name="T70" fmla="*/ 452 w 506"/>
                <a:gd name="T71" fmla="*/ 51 h 856"/>
                <a:gd name="T72" fmla="*/ 402 w 506"/>
                <a:gd name="T73" fmla="*/ 26 h 856"/>
                <a:gd name="T74" fmla="*/ 323 w 506"/>
                <a:gd name="T75" fmla="*/ 7 h 8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6" h="856">
                  <a:moveTo>
                    <a:pt x="270" y="1"/>
                  </a:moveTo>
                  <a:lnTo>
                    <a:pt x="267" y="1"/>
                  </a:lnTo>
                  <a:lnTo>
                    <a:pt x="261" y="0"/>
                  </a:lnTo>
                  <a:lnTo>
                    <a:pt x="249" y="0"/>
                  </a:lnTo>
                  <a:lnTo>
                    <a:pt x="236" y="0"/>
                  </a:lnTo>
                  <a:lnTo>
                    <a:pt x="219" y="1"/>
                  </a:lnTo>
                  <a:lnTo>
                    <a:pt x="201" y="4"/>
                  </a:lnTo>
                  <a:lnTo>
                    <a:pt x="181" y="9"/>
                  </a:lnTo>
                  <a:lnTo>
                    <a:pt x="158" y="17"/>
                  </a:lnTo>
                  <a:lnTo>
                    <a:pt x="136" y="29"/>
                  </a:lnTo>
                  <a:lnTo>
                    <a:pt x="114" y="45"/>
                  </a:lnTo>
                  <a:lnTo>
                    <a:pt x="92" y="67"/>
                  </a:lnTo>
                  <a:lnTo>
                    <a:pt x="72" y="92"/>
                  </a:lnTo>
                  <a:lnTo>
                    <a:pt x="53" y="125"/>
                  </a:lnTo>
                  <a:lnTo>
                    <a:pt x="37" y="163"/>
                  </a:lnTo>
                  <a:lnTo>
                    <a:pt x="24" y="208"/>
                  </a:lnTo>
                  <a:lnTo>
                    <a:pt x="13" y="261"/>
                  </a:lnTo>
                  <a:lnTo>
                    <a:pt x="1" y="367"/>
                  </a:lnTo>
                  <a:lnTo>
                    <a:pt x="0" y="457"/>
                  </a:lnTo>
                  <a:lnTo>
                    <a:pt x="6" y="534"/>
                  </a:lnTo>
                  <a:lnTo>
                    <a:pt x="19" y="595"/>
                  </a:lnTo>
                  <a:lnTo>
                    <a:pt x="38" y="645"/>
                  </a:lnTo>
                  <a:lnTo>
                    <a:pt x="63" y="683"/>
                  </a:lnTo>
                  <a:lnTo>
                    <a:pt x="92" y="710"/>
                  </a:lnTo>
                  <a:lnTo>
                    <a:pt x="126" y="726"/>
                  </a:lnTo>
                  <a:lnTo>
                    <a:pt x="132" y="732"/>
                  </a:lnTo>
                  <a:lnTo>
                    <a:pt x="142" y="746"/>
                  </a:lnTo>
                  <a:lnTo>
                    <a:pt x="150" y="773"/>
                  </a:lnTo>
                  <a:lnTo>
                    <a:pt x="148" y="808"/>
                  </a:lnTo>
                  <a:lnTo>
                    <a:pt x="148" y="823"/>
                  </a:lnTo>
                  <a:lnTo>
                    <a:pt x="153" y="836"/>
                  </a:lnTo>
                  <a:lnTo>
                    <a:pt x="163" y="846"/>
                  </a:lnTo>
                  <a:lnTo>
                    <a:pt x="179" y="853"/>
                  </a:lnTo>
                  <a:lnTo>
                    <a:pt x="197" y="856"/>
                  </a:lnTo>
                  <a:lnTo>
                    <a:pt x="219" y="855"/>
                  </a:lnTo>
                  <a:lnTo>
                    <a:pt x="244" y="851"/>
                  </a:lnTo>
                  <a:lnTo>
                    <a:pt x="270" y="842"/>
                  </a:lnTo>
                  <a:lnTo>
                    <a:pt x="298" y="829"/>
                  </a:lnTo>
                  <a:lnTo>
                    <a:pt x="327" y="812"/>
                  </a:lnTo>
                  <a:lnTo>
                    <a:pt x="357" y="792"/>
                  </a:lnTo>
                  <a:lnTo>
                    <a:pt x="384" y="765"/>
                  </a:lnTo>
                  <a:lnTo>
                    <a:pt x="409" y="736"/>
                  </a:lnTo>
                  <a:lnTo>
                    <a:pt x="430" y="701"/>
                  </a:lnTo>
                  <a:lnTo>
                    <a:pt x="445" y="661"/>
                  </a:lnTo>
                  <a:lnTo>
                    <a:pt x="452" y="616"/>
                  </a:lnTo>
                  <a:lnTo>
                    <a:pt x="459" y="567"/>
                  </a:lnTo>
                  <a:lnTo>
                    <a:pt x="472" y="522"/>
                  </a:lnTo>
                  <a:lnTo>
                    <a:pt x="487" y="477"/>
                  </a:lnTo>
                  <a:lnTo>
                    <a:pt x="500" y="435"/>
                  </a:lnTo>
                  <a:lnTo>
                    <a:pt x="506" y="399"/>
                  </a:lnTo>
                  <a:lnTo>
                    <a:pt x="502" y="368"/>
                  </a:lnTo>
                  <a:lnTo>
                    <a:pt x="483" y="343"/>
                  </a:lnTo>
                  <a:lnTo>
                    <a:pt x="446" y="327"/>
                  </a:lnTo>
                  <a:lnTo>
                    <a:pt x="443" y="323"/>
                  </a:lnTo>
                  <a:lnTo>
                    <a:pt x="436" y="312"/>
                  </a:lnTo>
                  <a:lnTo>
                    <a:pt x="427" y="298"/>
                  </a:lnTo>
                  <a:lnTo>
                    <a:pt x="418" y="279"/>
                  </a:lnTo>
                  <a:lnTo>
                    <a:pt x="411" y="258"/>
                  </a:lnTo>
                  <a:lnTo>
                    <a:pt x="408" y="237"/>
                  </a:lnTo>
                  <a:lnTo>
                    <a:pt x="412" y="218"/>
                  </a:lnTo>
                  <a:lnTo>
                    <a:pt x="426" y="202"/>
                  </a:lnTo>
                  <a:lnTo>
                    <a:pt x="436" y="195"/>
                  </a:lnTo>
                  <a:lnTo>
                    <a:pt x="445" y="185"/>
                  </a:lnTo>
                  <a:lnTo>
                    <a:pt x="455" y="173"/>
                  </a:lnTo>
                  <a:lnTo>
                    <a:pt x="465" y="160"/>
                  </a:lnTo>
                  <a:lnTo>
                    <a:pt x="472" y="145"/>
                  </a:lnTo>
                  <a:lnTo>
                    <a:pt x="478" y="129"/>
                  </a:lnTo>
                  <a:lnTo>
                    <a:pt x="481" y="113"/>
                  </a:lnTo>
                  <a:lnTo>
                    <a:pt x="481" y="97"/>
                  </a:lnTo>
                  <a:lnTo>
                    <a:pt x="477" y="82"/>
                  </a:lnTo>
                  <a:lnTo>
                    <a:pt x="467" y="66"/>
                  </a:lnTo>
                  <a:lnTo>
                    <a:pt x="452" y="51"/>
                  </a:lnTo>
                  <a:lnTo>
                    <a:pt x="430" y="38"/>
                  </a:lnTo>
                  <a:lnTo>
                    <a:pt x="402" y="26"/>
                  </a:lnTo>
                  <a:lnTo>
                    <a:pt x="367" y="15"/>
                  </a:lnTo>
                  <a:lnTo>
                    <a:pt x="323" y="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Freeform 38"/>
            <p:cNvSpPr>
              <a:spLocks/>
            </p:cNvSpPr>
            <p:nvPr/>
          </p:nvSpPr>
          <p:spPr bwMode="auto">
            <a:xfrm>
              <a:off x="5971" y="1822"/>
              <a:ext cx="487" cy="834"/>
            </a:xfrm>
            <a:custGeom>
              <a:avLst/>
              <a:gdLst>
                <a:gd name="T0" fmla="*/ 121 w 487"/>
                <a:gd name="T1" fmla="*/ 715 h 834"/>
                <a:gd name="T2" fmla="*/ 143 w 487"/>
                <a:gd name="T3" fmla="*/ 752 h 834"/>
                <a:gd name="T4" fmla="*/ 144 w 487"/>
                <a:gd name="T5" fmla="*/ 792 h 834"/>
                <a:gd name="T6" fmla="*/ 150 w 487"/>
                <a:gd name="T7" fmla="*/ 808 h 834"/>
                <a:gd name="T8" fmla="*/ 162 w 487"/>
                <a:gd name="T9" fmla="*/ 823 h 834"/>
                <a:gd name="T10" fmla="*/ 181 w 487"/>
                <a:gd name="T11" fmla="*/ 831 h 834"/>
                <a:gd name="T12" fmla="*/ 207 w 487"/>
                <a:gd name="T13" fmla="*/ 834 h 834"/>
                <a:gd name="T14" fmla="*/ 241 w 487"/>
                <a:gd name="T15" fmla="*/ 827 h 834"/>
                <a:gd name="T16" fmla="*/ 285 w 487"/>
                <a:gd name="T17" fmla="*/ 808 h 834"/>
                <a:gd name="T18" fmla="*/ 342 w 487"/>
                <a:gd name="T19" fmla="*/ 773 h 834"/>
                <a:gd name="T20" fmla="*/ 394 w 487"/>
                <a:gd name="T21" fmla="*/ 720 h 834"/>
                <a:gd name="T22" fmla="*/ 429 w 487"/>
                <a:gd name="T23" fmla="*/ 648 h 834"/>
                <a:gd name="T24" fmla="*/ 443 w 487"/>
                <a:gd name="T25" fmla="*/ 557 h 834"/>
                <a:gd name="T26" fmla="*/ 470 w 487"/>
                <a:gd name="T27" fmla="*/ 471 h 834"/>
                <a:gd name="T28" fmla="*/ 487 w 487"/>
                <a:gd name="T29" fmla="*/ 397 h 834"/>
                <a:gd name="T30" fmla="*/ 465 w 487"/>
                <a:gd name="T31" fmla="*/ 341 h 834"/>
                <a:gd name="T32" fmla="*/ 427 w 487"/>
                <a:gd name="T33" fmla="*/ 319 h 834"/>
                <a:gd name="T34" fmla="*/ 411 w 487"/>
                <a:gd name="T35" fmla="*/ 293 h 834"/>
                <a:gd name="T36" fmla="*/ 395 w 487"/>
                <a:gd name="T37" fmla="*/ 253 h 834"/>
                <a:gd name="T38" fmla="*/ 395 w 487"/>
                <a:gd name="T39" fmla="*/ 214 h 834"/>
                <a:gd name="T40" fmla="*/ 417 w 487"/>
                <a:gd name="T41" fmla="*/ 190 h 834"/>
                <a:gd name="T42" fmla="*/ 436 w 487"/>
                <a:gd name="T43" fmla="*/ 168 h 834"/>
                <a:gd name="T44" fmla="*/ 452 w 487"/>
                <a:gd name="T45" fmla="*/ 142 h 834"/>
                <a:gd name="T46" fmla="*/ 461 w 487"/>
                <a:gd name="T47" fmla="*/ 111 h 834"/>
                <a:gd name="T48" fmla="*/ 457 w 487"/>
                <a:gd name="T49" fmla="*/ 79 h 834"/>
                <a:gd name="T50" fmla="*/ 433 w 487"/>
                <a:gd name="T51" fmla="*/ 50 h 834"/>
                <a:gd name="T52" fmla="*/ 385 w 487"/>
                <a:gd name="T53" fmla="*/ 25 h 834"/>
                <a:gd name="T54" fmla="*/ 308 w 487"/>
                <a:gd name="T55" fmla="*/ 7 h 834"/>
                <a:gd name="T56" fmla="*/ 256 w 487"/>
                <a:gd name="T57" fmla="*/ 1 h 834"/>
                <a:gd name="T58" fmla="*/ 240 w 487"/>
                <a:gd name="T59" fmla="*/ 0 h 834"/>
                <a:gd name="T60" fmla="*/ 210 w 487"/>
                <a:gd name="T61" fmla="*/ 1 h 834"/>
                <a:gd name="T62" fmla="*/ 172 w 487"/>
                <a:gd name="T63" fmla="*/ 9 h 834"/>
                <a:gd name="T64" fmla="*/ 131 w 487"/>
                <a:gd name="T65" fmla="*/ 29 h 834"/>
                <a:gd name="T66" fmla="*/ 90 w 487"/>
                <a:gd name="T67" fmla="*/ 66 h 834"/>
                <a:gd name="T68" fmla="*/ 52 w 487"/>
                <a:gd name="T69" fmla="*/ 121 h 834"/>
                <a:gd name="T70" fmla="*/ 24 w 487"/>
                <a:gd name="T71" fmla="*/ 204 h 834"/>
                <a:gd name="T72" fmla="*/ 3 w 487"/>
                <a:gd name="T73" fmla="*/ 358 h 834"/>
                <a:gd name="T74" fmla="*/ 5 w 487"/>
                <a:gd name="T75" fmla="*/ 520 h 834"/>
                <a:gd name="T76" fmla="*/ 36 w 487"/>
                <a:gd name="T77" fmla="*/ 632 h 834"/>
                <a:gd name="T78" fmla="*/ 85 w 487"/>
                <a:gd name="T79" fmla="*/ 695 h 8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" h="834">
                  <a:moveTo>
                    <a:pt x="115" y="711"/>
                  </a:moveTo>
                  <a:lnTo>
                    <a:pt x="121" y="715"/>
                  </a:lnTo>
                  <a:lnTo>
                    <a:pt x="132" y="729"/>
                  </a:lnTo>
                  <a:lnTo>
                    <a:pt x="143" y="752"/>
                  </a:lnTo>
                  <a:lnTo>
                    <a:pt x="144" y="783"/>
                  </a:lnTo>
                  <a:lnTo>
                    <a:pt x="144" y="792"/>
                  </a:lnTo>
                  <a:lnTo>
                    <a:pt x="146" y="801"/>
                  </a:lnTo>
                  <a:lnTo>
                    <a:pt x="150" y="808"/>
                  </a:lnTo>
                  <a:lnTo>
                    <a:pt x="154" y="815"/>
                  </a:lnTo>
                  <a:lnTo>
                    <a:pt x="162" y="823"/>
                  </a:lnTo>
                  <a:lnTo>
                    <a:pt x="171" y="827"/>
                  </a:lnTo>
                  <a:lnTo>
                    <a:pt x="181" y="831"/>
                  </a:lnTo>
                  <a:lnTo>
                    <a:pt x="194" y="833"/>
                  </a:lnTo>
                  <a:lnTo>
                    <a:pt x="207" y="834"/>
                  </a:lnTo>
                  <a:lnTo>
                    <a:pt x="223" y="831"/>
                  </a:lnTo>
                  <a:lnTo>
                    <a:pt x="241" y="827"/>
                  </a:lnTo>
                  <a:lnTo>
                    <a:pt x="259" y="821"/>
                  </a:lnTo>
                  <a:lnTo>
                    <a:pt x="285" y="808"/>
                  </a:lnTo>
                  <a:lnTo>
                    <a:pt x="314" y="792"/>
                  </a:lnTo>
                  <a:lnTo>
                    <a:pt x="342" y="773"/>
                  </a:lnTo>
                  <a:lnTo>
                    <a:pt x="370" y="748"/>
                  </a:lnTo>
                  <a:lnTo>
                    <a:pt x="394" y="720"/>
                  </a:lnTo>
                  <a:lnTo>
                    <a:pt x="414" y="686"/>
                  </a:lnTo>
                  <a:lnTo>
                    <a:pt x="429" y="648"/>
                  </a:lnTo>
                  <a:lnTo>
                    <a:pt x="436" y="604"/>
                  </a:lnTo>
                  <a:lnTo>
                    <a:pt x="443" y="557"/>
                  </a:lnTo>
                  <a:lnTo>
                    <a:pt x="455" y="513"/>
                  </a:lnTo>
                  <a:lnTo>
                    <a:pt x="470" y="471"/>
                  </a:lnTo>
                  <a:lnTo>
                    <a:pt x="482" y="432"/>
                  </a:lnTo>
                  <a:lnTo>
                    <a:pt x="487" y="397"/>
                  </a:lnTo>
                  <a:lnTo>
                    <a:pt x="483" y="366"/>
                  </a:lnTo>
                  <a:lnTo>
                    <a:pt x="465" y="341"/>
                  </a:lnTo>
                  <a:lnTo>
                    <a:pt x="430" y="324"/>
                  </a:lnTo>
                  <a:lnTo>
                    <a:pt x="427" y="319"/>
                  </a:lnTo>
                  <a:lnTo>
                    <a:pt x="420" y="309"/>
                  </a:lnTo>
                  <a:lnTo>
                    <a:pt x="411" y="293"/>
                  </a:lnTo>
                  <a:lnTo>
                    <a:pt x="402" y="274"/>
                  </a:lnTo>
                  <a:lnTo>
                    <a:pt x="395" y="253"/>
                  </a:lnTo>
                  <a:lnTo>
                    <a:pt x="392" y="233"/>
                  </a:lnTo>
                  <a:lnTo>
                    <a:pt x="395" y="214"/>
                  </a:lnTo>
                  <a:lnTo>
                    <a:pt x="408" y="198"/>
                  </a:lnTo>
                  <a:lnTo>
                    <a:pt x="417" y="190"/>
                  </a:lnTo>
                  <a:lnTo>
                    <a:pt x="427" y="180"/>
                  </a:lnTo>
                  <a:lnTo>
                    <a:pt x="436" y="168"/>
                  </a:lnTo>
                  <a:lnTo>
                    <a:pt x="445" y="155"/>
                  </a:lnTo>
                  <a:lnTo>
                    <a:pt x="452" y="142"/>
                  </a:lnTo>
                  <a:lnTo>
                    <a:pt x="458" y="126"/>
                  </a:lnTo>
                  <a:lnTo>
                    <a:pt x="461" y="111"/>
                  </a:lnTo>
                  <a:lnTo>
                    <a:pt x="461" y="95"/>
                  </a:lnTo>
                  <a:lnTo>
                    <a:pt x="457" y="79"/>
                  </a:lnTo>
                  <a:lnTo>
                    <a:pt x="446" y="64"/>
                  </a:lnTo>
                  <a:lnTo>
                    <a:pt x="433" y="50"/>
                  </a:lnTo>
                  <a:lnTo>
                    <a:pt x="413" y="36"/>
                  </a:lnTo>
                  <a:lnTo>
                    <a:pt x="385" y="25"/>
                  </a:lnTo>
                  <a:lnTo>
                    <a:pt x="351" y="14"/>
                  </a:lnTo>
                  <a:lnTo>
                    <a:pt x="308" y="7"/>
                  </a:lnTo>
                  <a:lnTo>
                    <a:pt x="259" y="1"/>
                  </a:lnTo>
                  <a:lnTo>
                    <a:pt x="256" y="1"/>
                  </a:lnTo>
                  <a:lnTo>
                    <a:pt x="250" y="0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0" y="1"/>
                  </a:lnTo>
                  <a:lnTo>
                    <a:pt x="193" y="4"/>
                  </a:lnTo>
                  <a:lnTo>
                    <a:pt x="172" y="9"/>
                  </a:lnTo>
                  <a:lnTo>
                    <a:pt x="151" y="17"/>
                  </a:lnTo>
                  <a:lnTo>
                    <a:pt x="131" y="29"/>
                  </a:lnTo>
                  <a:lnTo>
                    <a:pt x="110" y="45"/>
                  </a:lnTo>
                  <a:lnTo>
                    <a:pt x="90" y="66"/>
                  </a:lnTo>
                  <a:lnTo>
                    <a:pt x="69" y="91"/>
                  </a:lnTo>
                  <a:lnTo>
                    <a:pt x="52" y="121"/>
                  </a:lnTo>
                  <a:lnTo>
                    <a:pt x="37" y="160"/>
                  </a:lnTo>
                  <a:lnTo>
                    <a:pt x="24" y="204"/>
                  </a:lnTo>
                  <a:lnTo>
                    <a:pt x="14" y="255"/>
                  </a:lnTo>
                  <a:lnTo>
                    <a:pt x="3" y="358"/>
                  </a:lnTo>
                  <a:lnTo>
                    <a:pt x="0" y="447"/>
                  </a:lnTo>
                  <a:lnTo>
                    <a:pt x="5" y="520"/>
                  </a:lnTo>
                  <a:lnTo>
                    <a:pt x="18" y="582"/>
                  </a:lnTo>
                  <a:lnTo>
                    <a:pt x="36" y="632"/>
                  </a:lnTo>
                  <a:lnTo>
                    <a:pt x="58" y="669"/>
                  </a:lnTo>
                  <a:lnTo>
                    <a:pt x="85" y="695"/>
                  </a:lnTo>
                  <a:lnTo>
                    <a:pt x="115" y="711"/>
                  </a:lnTo>
                  <a:close/>
                </a:path>
              </a:pathLst>
            </a:custGeom>
            <a:solidFill>
              <a:srgbClr val="F4E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Freeform 39"/>
            <p:cNvSpPr>
              <a:spLocks/>
            </p:cNvSpPr>
            <p:nvPr/>
          </p:nvSpPr>
          <p:spPr bwMode="auto">
            <a:xfrm>
              <a:off x="5980" y="1829"/>
              <a:ext cx="468" cy="813"/>
            </a:xfrm>
            <a:custGeom>
              <a:avLst/>
              <a:gdLst>
                <a:gd name="T0" fmla="*/ 107 w 468"/>
                <a:gd name="T1" fmla="*/ 701 h 813"/>
                <a:gd name="T2" fmla="*/ 134 w 468"/>
                <a:gd name="T3" fmla="*/ 732 h 813"/>
                <a:gd name="T4" fmla="*/ 141 w 468"/>
                <a:gd name="T5" fmla="*/ 769 h 813"/>
                <a:gd name="T6" fmla="*/ 145 w 468"/>
                <a:gd name="T7" fmla="*/ 783 h 813"/>
                <a:gd name="T8" fmla="*/ 156 w 468"/>
                <a:gd name="T9" fmla="*/ 798 h 813"/>
                <a:gd name="T10" fmla="*/ 173 w 468"/>
                <a:gd name="T11" fmla="*/ 810 h 813"/>
                <a:gd name="T12" fmla="*/ 198 w 468"/>
                <a:gd name="T13" fmla="*/ 813 h 813"/>
                <a:gd name="T14" fmla="*/ 229 w 468"/>
                <a:gd name="T15" fmla="*/ 807 h 813"/>
                <a:gd name="T16" fmla="*/ 272 w 468"/>
                <a:gd name="T17" fmla="*/ 788 h 813"/>
                <a:gd name="T18" fmla="*/ 327 w 468"/>
                <a:gd name="T19" fmla="*/ 754 h 813"/>
                <a:gd name="T20" fmla="*/ 377 w 468"/>
                <a:gd name="T21" fmla="*/ 704 h 813"/>
                <a:gd name="T22" fmla="*/ 411 w 468"/>
                <a:gd name="T23" fmla="*/ 635 h 813"/>
                <a:gd name="T24" fmla="*/ 426 w 468"/>
                <a:gd name="T25" fmla="*/ 549 h 813"/>
                <a:gd name="T26" fmla="*/ 451 w 468"/>
                <a:gd name="T27" fmla="*/ 466 h 813"/>
                <a:gd name="T28" fmla="*/ 468 w 468"/>
                <a:gd name="T29" fmla="*/ 396 h 813"/>
                <a:gd name="T30" fmla="*/ 448 w 468"/>
                <a:gd name="T31" fmla="*/ 342 h 813"/>
                <a:gd name="T32" fmla="*/ 411 w 468"/>
                <a:gd name="T33" fmla="*/ 317 h 813"/>
                <a:gd name="T34" fmla="*/ 393 w 468"/>
                <a:gd name="T35" fmla="*/ 290 h 813"/>
                <a:gd name="T36" fmla="*/ 377 w 468"/>
                <a:gd name="T37" fmla="*/ 249 h 813"/>
                <a:gd name="T38" fmla="*/ 377 w 468"/>
                <a:gd name="T39" fmla="*/ 208 h 813"/>
                <a:gd name="T40" fmla="*/ 398 w 468"/>
                <a:gd name="T41" fmla="*/ 186 h 813"/>
                <a:gd name="T42" fmla="*/ 415 w 468"/>
                <a:gd name="T43" fmla="*/ 166 h 813"/>
                <a:gd name="T44" fmla="*/ 432 w 468"/>
                <a:gd name="T45" fmla="*/ 139 h 813"/>
                <a:gd name="T46" fmla="*/ 439 w 468"/>
                <a:gd name="T47" fmla="*/ 109 h 813"/>
                <a:gd name="T48" fmla="*/ 434 w 468"/>
                <a:gd name="T49" fmla="*/ 78 h 813"/>
                <a:gd name="T50" fmla="*/ 411 w 468"/>
                <a:gd name="T51" fmla="*/ 50 h 813"/>
                <a:gd name="T52" fmla="*/ 367 w 468"/>
                <a:gd name="T53" fmla="*/ 25 h 813"/>
                <a:gd name="T54" fmla="*/ 294 w 468"/>
                <a:gd name="T55" fmla="*/ 7 h 813"/>
                <a:gd name="T56" fmla="*/ 236 w 468"/>
                <a:gd name="T57" fmla="*/ 0 h 813"/>
                <a:gd name="T58" fmla="*/ 182 w 468"/>
                <a:gd name="T59" fmla="*/ 4 h 813"/>
                <a:gd name="T60" fmla="*/ 104 w 468"/>
                <a:gd name="T61" fmla="*/ 44 h 813"/>
                <a:gd name="T62" fmla="*/ 35 w 468"/>
                <a:gd name="T63" fmla="*/ 156 h 813"/>
                <a:gd name="T64" fmla="*/ 3 w 468"/>
                <a:gd name="T65" fmla="*/ 349 h 813"/>
                <a:gd name="T66" fmla="*/ 5 w 468"/>
                <a:gd name="T67" fmla="*/ 509 h 813"/>
                <a:gd name="T68" fmla="*/ 31 w 468"/>
                <a:gd name="T69" fmla="*/ 619 h 813"/>
                <a:gd name="T70" fmla="*/ 75 w 468"/>
                <a:gd name="T71" fmla="*/ 681 h 8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68" h="813">
                  <a:moveTo>
                    <a:pt x="101" y="697"/>
                  </a:moveTo>
                  <a:lnTo>
                    <a:pt x="107" y="701"/>
                  </a:lnTo>
                  <a:lnTo>
                    <a:pt x="120" y="713"/>
                  </a:lnTo>
                  <a:lnTo>
                    <a:pt x="134" y="732"/>
                  </a:lnTo>
                  <a:lnTo>
                    <a:pt x="140" y="760"/>
                  </a:lnTo>
                  <a:lnTo>
                    <a:pt x="141" y="769"/>
                  </a:lnTo>
                  <a:lnTo>
                    <a:pt x="142" y="776"/>
                  </a:lnTo>
                  <a:lnTo>
                    <a:pt x="145" y="783"/>
                  </a:lnTo>
                  <a:lnTo>
                    <a:pt x="150" y="791"/>
                  </a:lnTo>
                  <a:lnTo>
                    <a:pt x="156" y="798"/>
                  </a:lnTo>
                  <a:lnTo>
                    <a:pt x="165" y="805"/>
                  </a:lnTo>
                  <a:lnTo>
                    <a:pt x="173" y="810"/>
                  </a:lnTo>
                  <a:lnTo>
                    <a:pt x="185" y="813"/>
                  </a:lnTo>
                  <a:lnTo>
                    <a:pt x="198" y="813"/>
                  </a:lnTo>
                  <a:lnTo>
                    <a:pt x="213" y="811"/>
                  </a:lnTo>
                  <a:lnTo>
                    <a:pt x="229" y="807"/>
                  </a:lnTo>
                  <a:lnTo>
                    <a:pt x="247" y="799"/>
                  </a:lnTo>
                  <a:lnTo>
                    <a:pt x="272" y="788"/>
                  </a:lnTo>
                  <a:lnTo>
                    <a:pt x="299" y="773"/>
                  </a:lnTo>
                  <a:lnTo>
                    <a:pt x="327" y="754"/>
                  </a:lnTo>
                  <a:lnTo>
                    <a:pt x="354" y="730"/>
                  </a:lnTo>
                  <a:lnTo>
                    <a:pt x="377" y="704"/>
                  </a:lnTo>
                  <a:lnTo>
                    <a:pt x="398" y="672"/>
                  </a:lnTo>
                  <a:lnTo>
                    <a:pt x="411" y="635"/>
                  </a:lnTo>
                  <a:lnTo>
                    <a:pt x="418" y="593"/>
                  </a:lnTo>
                  <a:lnTo>
                    <a:pt x="426" y="549"/>
                  </a:lnTo>
                  <a:lnTo>
                    <a:pt x="437" y="506"/>
                  </a:lnTo>
                  <a:lnTo>
                    <a:pt x="451" y="466"/>
                  </a:lnTo>
                  <a:lnTo>
                    <a:pt x="462" y="430"/>
                  </a:lnTo>
                  <a:lnTo>
                    <a:pt x="468" y="396"/>
                  </a:lnTo>
                  <a:lnTo>
                    <a:pt x="464" y="367"/>
                  </a:lnTo>
                  <a:lnTo>
                    <a:pt x="448" y="342"/>
                  </a:lnTo>
                  <a:lnTo>
                    <a:pt x="414" y="321"/>
                  </a:lnTo>
                  <a:lnTo>
                    <a:pt x="411" y="317"/>
                  </a:lnTo>
                  <a:lnTo>
                    <a:pt x="404" y="307"/>
                  </a:lnTo>
                  <a:lnTo>
                    <a:pt x="393" y="290"/>
                  </a:lnTo>
                  <a:lnTo>
                    <a:pt x="385" y="270"/>
                  </a:lnTo>
                  <a:lnTo>
                    <a:pt x="377" y="249"/>
                  </a:lnTo>
                  <a:lnTo>
                    <a:pt x="374" y="227"/>
                  </a:lnTo>
                  <a:lnTo>
                    <a:pt x="377" y="208"/>
                  </a:lnTo>
                  <a:lnTo>
                    <a:pt x="389" y="194"/>
                  </a:lnTo>
                  <a:lnTo>
                    <a:pt x="398" y="186"/>
                  </a:lnTo>
                  <a:lnTo>
                    <a:pt x="407" y="176"/>
                  </a:lnTo>
                  <a:lnTo>
                    <a:pt x="415" y="166"/>
                  </a:lnTo>
                  <a:lnTo>
                    <a:pt x="424" y="153"/>
                  </a:lnTo>
                  <a:lnTo>
                    <a:pt x="432" y="139"/>
                  </a:lnTo>
                  <a:lnTo>
                    <a:pt x="437" y="125"/>
                  </a:lnTo>
                  <a:lnTo>
                    <a:pt x="439" y="109"/>
                  </a:lnTo>
                  <a:lnTo>
                    <a:pt x="439" y="94"/>
                  </a:lnTo>
                  <a:lnTo>
                    <a:pt x="434" y="78"/>
                  </a:lnTo>
                  <a:lnTo>
                    <a:pt x="426" y="63"/>
                  </a:lnTo>
                  <a:lnTo>
                    <a:pt x="411" y="50"/>
                  </a:lnTo>
                  <a:lnTo>
                    <a:pt x="392" y="37"/>
                  </a:lnTo>
                  <a:lnTo>
                    <a:pt x="367" y="25"/>
                  </a:lnTo>
                  <a:lnTo>
                    <a:pt x="333" y="15"/>
                  </a:lnTo>
                  <a:lnTo>
                    <a:pt x="294" y="7"/>
                  </a:lnTo>
                  <a:lnTo>
                    <a:pt x="245" y="2"/>
                  </a:lnTo>
                  <a:lnTo>
                    <a:pt x="236" y="0"/>
                  </a:lnTo>
                  <a:lnTo>
                    <a:pt x="214" y="0"/>
                  </a:lnTo>
                  <a:lnTo>
                    <a:pt x="182" y="4"/>
                  </a:lnTo>
                  <a:lnTo>
                    <a:pt x="144" y="18"/>
                  </a:lnTo>
                  <a:lnTo>
                    <a:pt x="104" y="44"/>
                  </a:lnTo>
                  <a:lnTo>
                    <a:pt x="66" y="90"/>
                  </a:lnTo>
                  <a:lnTo>
                    <a:pt x="35" y="156"/>
                  </a:lnTo>
                  <a:lnTo>
                    <a:pt x="13" y="249"/>
                  </a:lnTo>
                  <a:lnTo>
                    <a:pt x="3" y="349"/>
                  </a:lnTo>
                  <a:lnTo>
                    <a:pt x="0" y="436"/>
                  </a:lnTo>
                  <a:lnTo>
                    <a:pt x="5" y="509"/>
                  </a:lnTo>
                  <a:lnTo>
                    <a:pt x="15" y="569"/>
                  </a:lnTo>
                  <a:lnTo>
                    <a:pt x="31" y="619"/>
                  </a:lnTo>
                  <a:lnTo>
                    <a:pt x="52" y="656"/>
                  </a:lnTo>
                  <a:lnTo>
                    <a:pt x="75" y="681"/>
                  </a:lnTo>
                  <a:lnTo>
                    <a:pt x="101" y="697"/>
                  </a:lnTo>
                  <a:close/>
                </a:path>
              </a:pathLst>
            </a:custGeom>
            <a:solidFill>
              <a:srgbClr val="E5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Freeform 40"/>
            <p:cNvSpPr>
              <a:spLocks/>
            </p:cNvSpPr>
            <p:nvPr/>
          </p:nvSpPr>
          <p:spPr bwMode="auto">
            <a:xfrm>
              <a:off x="5982" y="1838"/>
              <a:ext cx="447" cy="789"/>
            </a:xfrm>
            <a:custGeom>
              <a:avLst/>
              <a:gdLst>
                <a:gd name="T0" fmla="*/ 91 w 447"/>
                <a:gd name="T1" fmla="*/ 683 h 789"/>
                <a:gd name="T2" fmla="*/ 101 w 447"/>
                <a:gd name="T3" fmla="*/ 689 h 789"/>
                <a:gd name="T4" fmla="*/ 117 w 447"/>
                <a:gd name="T5" fmla="*/ 702 h 789"/>
                <a:gd name="T6" fmla="*/ 130 w 447"/>
                <a:gd name="T7" fmla="*/ 721 h 789"/>
                <a:gd name="T8" fmla="*/ 136 w 447"/>
                <a:gd name="T9" fmla="*/ 742 h 789"/>
                <a:gd name="T10" fmla="*/ 143 w 447"/>
                <a:gd name="T11" fmla="*/ 755 h 789"/>
                <a:gd name="T12" fmla="*/ 151 w 447"/>
                <a:gd name="T13" fmla="*/ 771 h 789"/>
                <a:gd name="T14" fmla="*/ 165 w 447"/>
                <a:gd name="T15" fmla="*/ 785 h 789"/>
                <a:gd name="T16" fmla="*/ 186 w 447"/>
                <a:gd name="T17" fmla="*/ 789 h 789"/>
                <a:gd name="T18" fmla="*/ 217 w 447"/>
                <a:gd name="T19" fmla="*/ 785 h 789"/>
                <a:gd name="T20" fmla="*/ 259 w 447"/>
                <a:gd name="T21" fmla="*/ 765 h 789"/>
                <a:gd name="T22" fmla="*/ 312 w 447"/>
                <a:gd name="T23" fmla="*/ 733 h 789"/>
                <a:gd name="T24" fmla="*/ 362 w 447"/>
                <a:gd name="T25" fmla="*/ 686 h 789"/>
                <a:gd name="T26" fmla="*/ 394 w 447"/>
                <a:gd name="T27" fmla="*/ 620 h 789"/>
                <a:gd name="T28" fmla="*/ 406 w 447"/>
                <a:gd name="T29" fmla="*/ 537 h 789"/>
                <a:gd name="T30" fmla="*/ 431 w 447"/>
                <a:gd name="T31" fmla="*/ 459 h 789"/>
                <a:gd name="T32" fmla="*/ 447 w 447"/>
                <a:gd name="T33" fmla="*/ 391 h 789"/>
                <a:gd name="T34" fmla="*/ 430 w 447"/>
                <a:gd name="T35" fmla="*/ 339 h 789"/>
                <a:gd name="T36" fmla="*/ 394 w 447"/>
                <a:gd name="T37" fmla="*/ 312 h 789"/>
                <a:gd name="T38" fmla="*/ 377 w 447"/>
                <a:gd name="T39" fmla="*/ 284 h 789"/>
                <a:gd name="T40" fmla="*/ 359 w 447"/>
                <a:gd name="T41" fmla="*/ 243 h 789"/>
                <a:gd name="T42" fmla="*/ 358 w 447"/>
                <a:gd name="T43" fmla="*/ 202 h 789"/>
                <a:gd name="T44" fmla="*/ 378 w 447"/>
                <a:gd name="T45" fmla="*/ 180 h 789"/>
                <a:gd name="T46" fmla="*/ 396 w 447"/>
                <a:gd name="T47" fmla="*/ 160 h 789"/>
                <a:gd name="T48" fmla="*/ 410 w 447"/>
                <a:gd name="T49" fmla="*/ 133 h 789"/>
                <a:gd name="T50" fmla="*/ 418 w 447"/>
                <a:gd name="T51" fmla="*/ 105 h 789"/>
                <a:gd name="T52" fmla="*/ 413 w 447"/>
                <a:gd name="T53" fmla="*/ 75 h 789"/>
                <a:gd name="T54" fmla="*/ 391 w 447"/>
                <a:gd name="T55" fmla="*/ 47 h 789"/>
                <a:gd name="T56" fmla="*/ 349 w 447"/>
                <a:gd name="T57" fmla="*/ 23 h 789"/>
                <a:gd name="T58" fmla="*/ 280 w 447"/>
                <a:gd name="T59" fmla="*/ 7 h 789"/>
                <a:gd name="T60" fmla="*/ 227 w 447"/>
                <a:gd name="T61" fmla="*/ 0 h 789"/>
                <a:gd name="T62" fmla="*/ 174 w 447"/>
                <a:gd name="T63" fmla="*/ 4 h 789"/>
                <a:gd name="T64" fmla="*/ 99 w 447"/>
                <a:gd name="T65" fmla="*/ 42 h 789"/>
                <a:gd name="T66" fmla="*/ 32 w 447"/>
                <a:gd name="T67" fmla="*/ 151 h 789"/>
                <a:gd name="T68" fmla="*/ 1 w 447"/>
                <a:gd name="T69" fmla="*/ 340 h 789"/>
                <a:gd name="T70" fmla="*/ 3 w 447"/>
                <a:gd name="T71" fmla="*/ 496 h 789"/>
                <a:gd name="T72" fmla="*/ 26 w 447"/>
                <a:gd name="T73" fmla="*/ 604 h 789"/>
                <a:gd name="T74" fmla="*/ 66 w 447"/>
                <a:gd name="T75" fmla="*/ 666 h 7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7" h="789">
                  <a:moveTo>
                    <a:pt x="89" y="682"/>
                  </a:moveTo>
                  <a:lnTo>
                    <a:pt x="91" y="683"/>
                  </a:lnTo>
                  <a:lnTo>
                    <a:pt x="95" y="685"/>
                  </a:lnTo>
                  <a:lnTo>
                    <a:pt x="101" y="689"/>
                  </a:lnTo>
                  <a:lnTo>
                    <a:pt x="110" y="695"/>
                  </a:lnTo>
                  <a:lnTo>
                    <a:pt x="117" y="702"/>
                  </a:lnTo>
                  <a:lnTo>
                    <a:pt x="124" y="711"/>
                  </a:lnTo>
                  <a:lnTo>
                    <a:pt x="130" y="721"/>
                  </a:lnTo>
                  <a:lnTo>
                    <a:pt x="135" y="735"/>
                  </a:lnTo>
                  <a:lnTo>
                    <a:pt x="136" y="742"/>
                  </a:lnTo>
                  <a:lnTo>
                    <a:pt x="139" y="749"/>
                  </a:lnTo>
                  <a:lnTo>
                    <a:pt x="143" y="755"/>
                  </a:lnTo>
                  <a:lnTo>
                    <a:pt x="146" y="763"/>
                  </a:lnTo>
                  <a:lnTo>
                    <a:pt x="151" y="771"/>
                  </a:lnTo>
                  <a:lnTo>
                    <a:pt x="157" y="780"/>
                  </a:lnTo>
                  <a:lnTo>
                    <a:pt x="165" y="785"/>
                  </a:lnTo>
                  <a:lnTo>
                    <a:pt x="176" y="789"/>
                  </a:lnTo>
                  <a:lnTo>
                    <a:pt x="186" y="789"/>
                  </a:lnTo>
                  <a:lnTo>
                    <a:pt x="201" y="787"/>
                  </a:lnTo>
                  <a:lnTo>
                    <a:pt x="217" y="785"/>
                  </a:lnTo>
                  <a:lnTo>
                    <a:pt x="234" y="777"/>
                  </a:lnTo>
                  <a:lnTo>
                    <a:pt x="259" y="765"/>
                  </a:lnTo>
                  <a:lnTo>
                    <a:pt x="286" y="751"/>
                  </a:lnTo>
                  <a:lnTo>
                    <a:pt x="312" y="733"/>
                  </a:lnTo>
                  <a:lnTo>
                    <a:pt x="339" y="713"/>
                  </a:lnTo>
                  <a:lnTo>
                    <a:pt x="362" y="686"/>
                  </a:lnTo>
                  <a:lnTo>
                    <a:pt x="381" y="657"/>
                  </a:lnTo>
                  <a:lnTo>
                    <a:pt x="394" y="620"/>
                  </a:lnTo>
                  <a:lnTo>
                    <a:pt x="400" y="579"/>
                  </a:lnTo>
                  <a:lnTo>
                    <a:pt x="406" y="537"/>
                  </a:lnTo>
                  <a:lnTo>
                    <a:pt x="418" y="496"/>
                  </a:lnTo>
                  <a:lnTo>
                    <a:pt x="431" y="459"/>
                  </a:lnTo>
                  <a:lnTo>
                    <a:pt x="443" y="424"/>
                  </a:lnTo>
                  <a:lnTo>
                    <a:pt x="447" y="391"/>
                  </a:lnTo>
                  <a:lnTo>
                    <a:pt x="444" y="364"/>
                  </a:lnTo>
                  <a:lnTo>
                    <a:pt x="430" y="339"/>
                  </a:lnTo>
                  <a:lnTo>
                    <a:pt x="397" y="317"/>
                  </a:lnTo>
                  <a:lnTo>
                    <a:pt x="394" y="312"/>
                  </a:lnTo>
                  <a:lnTo>
                    <a:pt x="387" y="301"/>
                  </a:lnTo>
                  <a:lnTo>
                    <a:pt x="377" y="284"/>
                  </a:lnTo>
                  <a:lnTo>
                    <a:pt x="368" y="264"/>
                  </a:lnTo>
                  <a:lnTo>
                    <a:pt x="359" y="243"/>
                  </a:lnTo>
                  <a:lnTo>
                    <a:pt x="356" y="221"/>
                  </a:lnTo>
                  <a:lnTo>
                    <a:pt x="358" y="202"/>
                  </a:lnTo>
                  <a:lnTo>
                    <a:pt x="369" y="188"/>
                  </a:lnTo>
                  <a:lnTo>
                    <a:pt x="378" y="180"/>
                  </a:lnTo>
                  <a:lnTo>
                    <a:pt x="387" y="171"/>
                  </a:lnTo>
                  <a:lnTo>
                    <a:pt x="396" y="160"/>
                  </a:lnTo>
                  <a:lnTo>
                    <a:pt x="403" y="148"/>
                  </a:lnTo>
                  <a:lnTo>
                    <a:pt x="410" y="133"/>
                  </a:lnTo>
                  <a:lnTo>
                    <a:pt x="415" y="120"/>
                  </a:lnTo>
                  <a:lnTo>
                    <a:pt x="418" y="105"/>
                  </a:lnTo>
                  <a:lnTo>
                    <a:pt x="418" y="89"/>
                  </a:lnTo>
                  <a:lnTo>
                    <a:pt x="413" y="75"/>
                  </a:lnTo>
                  <a:lnTo>
                    <a:pt x="405" y="61"/>
                  </a:lnTo>
                  <a:lnTo>
                    <a:pt x="391" y="47"/>
                  </a:lnTo>
                  <a:lnTo>
                    <a:pt x="374" y="35"/>
                  </a:lnTo>
                  <a:lnTo>
                    <a:pt x="349" y="23"/>
                  </a:lnTo>
                  <a:lnTo>
                    <a:pt x="318" y="15"/>
                  </a:lnTo>
                  <a:lnTo>
                    <a:pt x="280" y="7"/>
                  </a:lnTo>
                  <a:lnTo>
                    <a:pt x="234" y="1"/>
                  </a:lnTo>
                  <a:lnTo>
                    <a:pt x="227" y="0"/>
                  </a:lnTo>
                  <a:lnTo>
                    <a:pt x="205" y="0"/>
                  </a:lnTo>
                  <a:lnTo>
                    <a:pt x="174" y="4"/>
                  </a:lnTo>
                  <a:lnTo>
                    <a:pt x="138" y="16"/>
                  </a:lnTo>
                  <a:lnTo>
                    <a:pt x="99" y="42"/>
                  </a:lnTo>
                  <a:lnTo>
                    <a:pt x="63" y="86"/>
                  </a:lnTo>
                  <a:lnTo>
                    <a:pt x="32" y="151"/>
                  </a:lnTo>
                  <a:lnTo>
                    <a:pt x="11" y="242"/>
                  </a:lnTo>
                  <a:lnTo>
                    <a:pt x="1" y="340"/>
                  </a:lnTo>
                  <a:lnTo>
                    <a:pt x="0" y="424"/>
                  </a:lnTo>
                  <a:lnTo>
                    <a:pt x="3" y="496"/>
                  </a:lnTo>
                  <a:lnTo>
                    <a:pt x="13" y="556"/>
                  </a:lnTo>
                  <a:lnTo>
                    <a:pt x="26" y="604"/>
                  </a:lnTo>
                  <a:lnTo>
                    <a:pt x="45" y="641"/>
                  </a:lnTo>
                  <a:lnTo>
                    <a:pt x="66" y="666"/>
                  </a:lnTo>
                  <a:lnTo>
                    <a:pt x="89" y="682"/>
                  </a:lnTo>
                  <a:close/>
                </a:path>
              </a:pathLst>
            </a:custGeom>
            <a:solidFill>
              <a:srgbClr val="DBA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4" name="Freeform 41"/>
            <p:cNvSpPr>
              <a:spLocks/>
            </p:cNvSpPr>
            <p:nvPr/>
          </p:nvSpPr>
          <p:spPr bwMode="auto">
            <a:xfrm>
              <a:off x="5990" y="1845"/>
              <a:ext cx="430" cy="769"/>
            </a:xfrm>
            <a:custGeom>
              <a:avLst/>
              <a:gdLst>
                <a:gd name="T0" fmla="*/ 78 w 430"/>
                <a:gd name="T1" fmla="*/ 668 h 769"/>
                <a:gd name="T2" fmla="*/ 90 w 430"/>
                <a:gd name="T3" fmla="*/ 673 h 769"/>
                <a:gd name="T4" fmla="*/ 108 w 430"/>
                <a:gd name="T5" fmla="*/ 684 h 769"/>
                <a:gd name="T6" fmla="*/ 125 w 430"/>
                <a:gd name="T7" fmla="*/ 700 h 769"/>
                <a:gd name="T8" fmla="*/ 134 w 430"/>
                <a:gd name="T9" fmla="*/ 717 h 769"/>
                <a:gd name="T10" fmla="*/ 141 w 430"/>
                <a:gd name="T11" fmla="*/ 731 h 769"/>
                <a:gd name="T12" fmla="*/ 147 w 430"/>
                <a:gd name="T13" fmla="*/ 748 h 769"/>
                <a:gd name="T14" fmla="*/ 159 w 430"/>
                <a:gd name="T15" fmla="*/ 764 h 769"/>
                <a:gd name="T16" fmla="*/ 178 w 430"/>
                <a:gd name="T17" fmla="*/ 769 h 769"/>
                <a:gd name="T18" fmla="*/ 206 w 430"/>
                <a:gd name="T19" fmla="*/ 763 h 769"/>
                <a:gd name="T20" fmla="*/ 247 w 430"/>
                <a:gd name="T21" fmla="*/ 745 h 769"/>
                <a:gd name="T22" fmla="*/ 298 w 430"/>
                <a:gd name="T23" fmla="*/ 714 h 769"/>
                <a:gd name="T24" fmla="*/ 347 w 430"/>
                <a:gd name="T25" fmla="*/ 670 h 769"/>
                <a:gd name="T26" fmla="*/ 378 w 430"/>
                <a:gd name="T27" fmla="*/ 607 h 769"/>
                <a:gd name="T28" fmla="*/ 391 w 430"/>
                <a:gd name="T29" fmla="*/ 527 h 769"/>
                <a:gd name="T30" fmla="*/ 414 w 430"/>
                <a:gd name="T31" fmla="*/ 453 h 769"/>
                <a:gd name="T32" fmla="*/ 430 w 430"/>
                <a:gd name="T33" fmla="*/ 390 h 769"/>
                <a:gd name="T34" fmla="*/ 413 w 430"/>
                <a:gd name="T35" fmla="*/ 338 h 769"/>
                <a:gd name="T36" fmla="*/ 380 w 430"/>
                <a:gd name="T37" fmla="*/ 310 h 769"/>
                <a:gd name="T38" fmla="*/ 363 w 430"/>
                <a:gd name="T39" fmla="*/ 282 h 769"/>
                <a:gd name="T40" fmla="*/ 344 w 430"/>
                <a:gd name="T41" fmla="*/ 239 h 769"/>
                <a:gd name="T42" fmla="*/ 341 w 430"/>
                <a:gd name="T43" fmla="*/ 198 h 769"/>
                <a:gd name="T44" fmla="*/ 358 w 430"/>
                <a:gd name="T45" fmla="*/ 176 h 769"/>
                <a:gd name="T46" fmla="*/ 376 w 430"/>
                <a:gd name="T47" fmla="*/ 157 h 769"/>
                <a:gd name="T48" fmla="*/ 389 w 430"/>
                <a:gd name="T49" fmla="*/ 132 h 769"/>
                <a:gd name="T50" fmla="*/ 397 w 430"/>
                <a:gd name="T51" fmla="*/ 103 h 769"/>
                <a:gd name="T52" fmla="*/ 394 w 430"/>
                <a:gd name="T53" fmla="*/ 75 h 769"/>
                <a:gd name="T54" fmla="*/ 373 w 430"/>
                <a:gd name="T55" fmla="*/ 47 h 769"/>
                <a:gd name="T56" fmla="*/ 332 w 430"/>
                <a:gd name="T57" fmla="*/ 24 h 769"/>
                <a:gd name="T58" fmla="*/ 267 w 430"/>
                <a:gd name="T59" fmla="*/ 8 h 769"/>
                <a:gd name="T60" fmla="*/ 216 w 430"/>
                <a:gd name="T61" fmla="*/ 0 h 769"/>
                <a:gd name="T62" fmla="*/ 166 w 430"/>
                <a:gd name="T63" fmla="*/ 5 h 769"/>
                <a:gd name="T64" fmla="*/ 94 w 430"/>
                <a:gd name="T65" fmla="*/ 41 h 769"/>
                <a:gd name="T66" fmla="*/ 31 w 430"/>
                <a:gd name="T67" fmla="*/ 147 h 769"/>
                <a:gd name="T68" fmla="*/ 2 w 430"/>
                <a:gd name="T69" fmla="*/ 330 h 769"/>
                <a:gd name="T70" fmla="*/ 3 w 430"/>
                <a:gd name="T71" fmla="*/ 484 h 769"/>
                <a:gd name="T72" fmla="*/ 22 w 430"/>
                <a:gd name="T73" fmla="*/ 591 h 769"/>
                <a:gd name="T74" fmla="*/ 58 w 430"/>
                <a:gd name="T75" fmla="*/ 653 h 7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30" h="769">
                  <a:moveTo>
                    <a:pt x="77" y="668"/>
                  </a:moveTo>
                  <a:lnTo>
                    <a:pt x="78" y="668"/>
                  </a:lnTo>
                  <a:lnTo>
                    <a:pt x="84" y="670"/>
                  </a:lnTo>
                  <a:lnTo>
                    <a:pt x="90" y="673"/>
                  </a:lnTo>
                  <a:lnTo>
                    <a:pt x="99" y="678"/>
                  </a:lnTo>
                  <a:lnTo>
                    <a:pt x="108" y="684"/>
                  </a:lnTo>
                  <a:lnTo>
                    <a:pt x="116" y="691"/>
                  </a:lnTo>
                  <a:lnTo>
                    <a:pt x="125" y="700"/>
                  </a:lnTo>
                  <a:lnTo>
                    <a:pt x="131" y="710"/>
                  </a:lnTo>
                  <a:lnTo>
                    <a:pt x="134" y="717"/>
                  </a:lnTo>
                  <a:lnTo>
                    <a:pt x="138" y="723"/>
                  </a:lnTo>
                  <a:lnTo>
                    <a:pt x="141" y="731"/>
                  </a:lnTo>
                  <a:lnTo>
                    <a:pt x="143" y="738"/>
                  </a:lnTo>
                  <a:lnTo>
                    <a:pt x="147" y="748"/>
                  </a:lnTo>
                  <a:lnTo>
                    <a:pt x="152" y="757"/>
                  </a:lnTo>
                  <a:lnTo>
                    <a:pt x="159" y="764"/>
                  </a:lnTo>
                  <a:lnTo>
                    <a:pt x="168" y="767"/>
                  </a:lnTo>
                  <a:lnTo>
                    <a:pt x="178" y="769"/>
                  </a:lnTo>
                  <a:lnTo>
                    <a:pt x="190" y="767"/>
                  </a:lnTo>
                  <a:lnTo>
                    <a:pt x="206" y="763"/>
                  </a:lnTo>
                  <a:lnTo>
                    <a:pt x="223" y="756"/>
                  </a:lnTo>
                  <a:lnTo>
                    <a:pt x="247" y="745"/>
                  </a:lnTo>
                  <a:lnTo>
                    <a:pt x="272" y="732"/>
                  </a:lnTo>
                  <a:lnTo>
                    <a:pt x="298" y="714"/>
                  </a:lnTo>
                  <a:lnTo>
                    <a:pt x="323" y="695"/>
                  </a:lnTo>
                  <a:lnTo>
                    <a:pt x="347" y="670"/>
                  </a:lnTo>
                  <a:lnTo>
                    <a:pt x="364" y="643"/>
                  </a:lnTo>
                  <a:lnTo>
                    <a:pt x="378" y="607"/>
                  </a:lnTo>
                  <a:lnTo>
                    <a:pt x="385" y="568"/>
                  </a:lnTo>
                  <a:lnTo>
                    <a:pt x="391" y="527"/>
                  </a:lnTo>
                  <a:lnTo>
                    <a:pt x="401" y="489"/>
                  </a:lnTo>
                  <a:lnTo>
                    <a:pt x="414" y="453"/>
                  </a:lnTo>
                  <a:lnTo>
                    <a:pt x="424" y="420"/>
                  </a:lnTo>
                  <a:lnTo>
                    <a:pt x="430" y="390"/>
                  </a:lnTo>
                  <a:lnTo>
                    <a:pt x="427" y="362"/>
                  </a:lnTo>
                  <a:lnTo>
                    <a:pt x="413" y="338"/>
                  </a:lnTo>
                  <a:lnTo>
                    <a:pt x="383" y="314"/>
                  </a:lnTo>
                  <a:lnTo>
                    <a:pt x="380" y="310"/>
                  </a:lnTo>
                  <a:lnTo>
                    <a:pt x="373" y="298"/>
                  </a:lnTo>
                  <a:lnTo>
                    <a:pt x="363" y="282"/>
                  </a:lnTo>
                  <a:lnTo>
                    <a:pt x="353" y="261"/>
                  </a:lnTo>
                  <a:lnTo>
                    <a:pt x="344" y="239"/>
                  </a:lnTo>
                  <a:lnTo>
                    <a:pt x="339" y="217"/>
                  </a:lnTo>
                  <a:lnTo>
                    <a:pt x="341" y="198"/>
                  </a:lnTo>
                  <a:lnTo>
                    <a:pt x="351" y="184"/>
                  </a:lnTo>
                  <a:lnTo>
                    <a:pt x="358" y="176"/>
                  </a:lnTo>
                  <a:lnTo>
                    <a:pt x="367" y="167"/>
                  </a:lnTo>
                  <a:lnTo>
                    <a:pt x="376" y="157"/>
                  </a:lnTo>
                  <a:lnTo>
                    <a:pt x="383" y="144"/>
                  </a:lnTo>
                  <a:lnTo>
                    <a:pt x="389" y="132"/>
                  </a:lnTo>
                  <a:lnTo>
                    <a:pt x="395" y="118"/>
                  </a:lnTo>
                  <a:lnTo>
                    <a:pt x="397" y="103"/>
                  </a:lnTo>
                  <a:lnTo>
                    <a:pt x="397" y="88"/>
                  </a:lnTo>
                  <a:lnTo>
                    <a:pt x="394" y="75"/>
                  </a:lnTo>
                  <a:lnTo>
                    <a:pt x="385" y="60"/>
                  </a:lnTo>
                  <a:lnTo>
                    <a:pt x="373" y="47"/>
                  </a:lnTo>
                  <a:lnTo>
                    <a:pt x="356" y="35"/>
                  </a:lnTo>
                  <a:lnTo>
                    <a:pt x="332" y="24"/>
                  </a:lnTo>
                  <a:lnTo>
                    <a:pt x="303" y="15"/>
                  </a:lnTo>
                  <a:lnTo>
                    <a:pt x="267" y="8"/>
                  </a:lnTo>
                  <a:lnTo>
                    <a:pt x="223" y="2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66" y="5"/>
                  </a:lnTo>
                  <a:lnTo>
                    <a:pt x="131" y="16"/>
                  </a:lnTo>
                  <a:lnTo>
                    <a:pt x="94" y="41"/>
                  </a:lnTo>
                  <a:lnTo>
                    <a:pt x="61" y="84"/>
                  </a:lnTo>
                  <a:lnTo>
                    <a:pt x="31" y="147"/>
                  </a:lnTo>
                  <a:lnTo>
                    <a:pt x="12" y="235"/>
                  </a:lnTo>
                  <a:lnTo>
                    <a:pt x="2" y="330"/>
                  </a:lnTo>
                  <a:lnTo>
                    <a:pt x="0" y="414"/>
                  </a:lnTo>
                  <a:lnTo>
                    <a:pt x="3" y="484"/>
                  </a:lnTo>
                  <a:lnTo>
                    <a:pt x="11" y="543"/>
                  </a:lnTo>
                  <a:lnTo>
                    <a:pt x="22" y="591"/>
                  </a:lnTo>
                  <a:lnTo>
                    <a:pt x="39" y="626"/>
                  </a:lnTo>
                  <a:lnTo>
                    <a:pt x="58" y="653"/>
                  </a:lnTo>
                  <a:lnTo>
                    <a:pt x="77" y="668"/>
                  </a:lnTo>
                  <a:close/>
                </a:path>
              </a:pathLst>
            </a:custGeom>
            <a:solidFill>
              <a:srgbClr val="CE9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5" name="Freeform 42"/>
            <p:cNvSpPr>
              <a:spLocks/>
            </p:cNvSpPr>
            <p:nvPr/>
          </p:nvSpPr>
          <p:spPr bwMode="auto">
            <a:xfrm>
              <a:off x="5999" y="1854"/>
              <a:ext cx="411" cy="747"/>
            </a:xfrm>
            <a:custGeom>
              <a:avLst/>
              <a:gdLst>
                <a:gd name="T0" fmla="*/ 66 w 411"/>
                <a:gd name="T1" fmla="*/ 651 h 747"/>
                <a:gd name="T2" fmla="*/ 79 w 411"/>
                <a:gd name="T3" fmla="*/ 656 h 747"/>
                <a:gd name="T4" fmla="*/ 99 w 411"/>
                <a:gd name="T5" fmla="*/ 664 h 747"/>
                <a:gd name="T6" fmla="*/ 118 w 411"/>
                <a:gd name="T7" fmla="*/ 676 h 747"/>
                <a:gd name="T8" fmla="*/ 131 w 411"/>
                <a:gd name="T9" fmla="*/ 691 h 747"/>
                <a:gd name="T10" fmla="*/ 138 w 411"/>
                <a:gd name="T11" fmla="*/ 704 h 747"/>
                <a:gd name="T12" fmla="*/ 143 w 411"/>
                <a:gd name="T13" fmla="*/ 723 h 747"/>
                <a:gd name="T14" fmla="*/ 151 w 411"/>
                <a:gd name="T15" fmla="*/ 739 h 747"/>
                <a:gd name="T16" fmla="*/ 168 w 411"/>
                <a:gd name="T17" fmla="*/ 747 h 747"/>
                <a:gd name="T18" fmla="*/ 194 w 411"/>
                <a:gd name="T19" fmla="*/ 741 h 747"/>
                <a:gd name="T20" fmla="*/ 234 w 411"/>
                <a:gd name="T21" fmla="*/ 723 h 747"/>
                <a:gd name="T22" fmla="*/ 283 w 411"/>
                <a:gd name="T23" fmla="*/ 695 h 747"/>
                <a:gd name="T24" fmla="*/ 330 w 411"/>
                <a:gd name="T25" fmla="*/ 653 h 747"/>
                <a:gd name="T26" fmla="*/ 361 w 411"/>
                <a:gd name="T27" fmla="*/ 593 h 747"/>
                <a:gd name="T28" fmla="*/ 373 w 411"/>
                <a:gd name="T29" fmla="*/ 515 h 747"/>
                <a:gd name="T30" fmla="*/ 395 w 411"/>
                <a:gd name="T31" fmla="*/ 446 h 747"/>
                <a:gd name="T32" fmla="*/ 411 w 411"/>
                <a:gd name="T33" fmla="*/ 387 h 747"/>
                <a:gd name="T34" fmla="*/ 395 w 411"/>
                <a:gd name="T35" fmla="*/ 334 h 747"/>
                <a:gd name="T36" fmla="*/ 364 w 411"/>
                <a:gd name="T37" fmla="*/ 305 h 747"/>
                <a:gd name="T38" fmla="*/ 347 w 411"/>
                <a:gd name="T39" fmla="*/ 276 h 747"/>
                <a:gd name="T40" fmla="*/ 327 w 411"/>
                <a:gd name="T41" fmla="*/ 233 h 747"/>
                <a:gd name="T42" fmla="*/ 325 w 411"/>
                <a:gd name="T43" fmla="*/ 192 h 747"/>
                <a:gd name="T44" fmla="*/ 341 w 411"/>
                <a:gd name="T45" fmla="*/ 170 h 747"/>
                <a:gd name="T46" fmla="*/ 357 w 411"/>
                <a:gd name="T47" fmla="*/ 151 h 747"/>
                <a:gd name="T48" fmla="*/ 370 w 411"/>
                <a:gd name="T49" fmla="*/ 126 h 747"/>
                <a:gd name="T50" fmla="*/ 376 w 411"/>
                <a:gd name="T51" fmla="*/ 100 h 747"/>
                <a:gd name="T52" fmla="*/ 373 w 411"/>
                <a:gd name="T53" fmla="*/ 72 h 747"/>
                <a:gd name="T54" fmla="*/ 354 w 411"/>
                <a:gd name="T55" fmla="*/ 45 h 747"/>
                <a:gd name="T56" fmla="*/ 314 w 411"/>
                <a:gd name="T57" fmla="*/ 22 h 747"/>
                <a:gd name="T58" fmla="*/ 253 w 411"/>
                <a:gd name="T59" fmla="*/ 6 h 747"/>
                <a:gd name="T60" fmla="*/ 204 w 411"/>
                <a:gd name="T61" fmla="*/ 0 h 747"/>
                <a:gd name="T62" fmla="*/ 157 w 411"/>
                <a:gd name="T63" fmla="*/ 3 h 747"/>
                <a:gd name="T64" fmla="*/ 90 w 411"/>
                <a:gd name="T65" fmla="*/ 40 h 747"/>
                <a:gd name="T66" fmla="*/ 30 w 411"/>
                <a:gd name="T67" fmla="*/ 142 h 747"/>
                <a:gd name="T68" fmla="*/ 3 w 411"/>
                <a:gd name="T69" fmla="*/ 320 h 747"/>
                <a:gd name="T70" fmla="*/ 2 w 411"/>
                <a:gd name="T71" fmla="*/ 471 h 747"/>
                <a:gd name="T72" fmla="*/ 19 w 411"/>
                <a:gd name="T73" fmla="*/ 575 h 747"/>
                <a:gd name="T74" fmla="*/ 49 w 411"/>
                <a:gd name="T75" fmla="*/ 637 h 7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11" h="747">
                  <a:moveTo>
                    <a:pt x="65" y="651"/>
                  </a:moveTo>
                  <a:lnTo>
                    <a:pt x="66" y="651"/>
                  </a:lnTo>
                  <a:lnTo>
                    <a:pt x="72" y="653"/>
                  </a:lnTo>
                  <a:lnTo>
                    <a:pt x="79" y="656"/>
                  </a:lnTo>
                  <a:lnTo>
                    <a:pt x="88" y="659"/>
                  </a:lnTo>
                  <a:lnTo>
                    <a:pt x="99" y="664"/>
                  </a:lnTo>
                  <a:lnTo>
                    <a:pt x="109" y="670"/>
                  </a:lnTo>
                  <a:lnTo>
                    <a:pt x="118" y="676"/>
                  </a:lnTo>
                  <a:lnTo>
                    <a:pt x="126" y="685"/>
                  </a:lnTo>
                  <a:lnTo>
                    <a:pt x="131" y="691"/>
                  </a:lnTo>
                  <a:lnTo>
                    <a:pt x="135" y="697"/>
                  </a:lnTo>
                  <a:lnTo>
                    <a:pt x="138" y="704"/>
                  </a:lnTo>
                  <a:lnTo>
                    <a:pt x="140" y="711"/>
                  </a:lnTo>
                  <a:lnTo>
                    <a:pt x="143" y="723"/>
                  </a:lnTo>
                  <a:lnTo>
                    <a:pt x="146" y="732"/>
                  </a:lnTo>
                  <a:lnTo>
                    <a:pt x="151" y="739"/>
                  </a:lnTo>
                  <a:lnTo>
                    <a:pt x="159" y="744"/>
                  </a:lnTo>
                  <a:lnTo>
                    <a:pt x="168" y="747"/>
                  </a:lnTo>
                  <a:lnTo>
                    <a:pt x="179" y="745"/>
                  </a:lnTo>
                  <a:lnTo>
                    <a:pt x="194" y="741"/>
                  </a:lnTo>
                  <a:lnTo>
                    <a:pt x="212" y="733"/>
                  </a:lnTo>
                  <a:lnTo>
                    <a:pt x="234" y="723"/>
                  </a:lnTo>
                  <a:lnTo>
                    <a:pt x="258" y="710"/>
                  </a:lnTo>
                  <a:lnTo>
                    <a:pt x="283" y="695"/>
                  </a:lnTo>
                  <a:lnTo>
                    <a:pt x="308" y="676"/>
                  </a:lnTo>
                  <a:lnTo>
                    <a:pt x="330" y="653"/>
                  </a:lnTo>
                  <a:lnTo>
                    <a:pt x="348" y="626"/>
                  </a:lnTo>
                  <a:lnTo>
                    <a:pt x="361" y="593"/>
                  </a:lnTo>
                  <a:lnTo>
                    <a:pt x="367" y="554"/>
                  </a:lnTo>
                  <a:lnTo>
                    <a:pt x="373" y="515"/>
                  </a:lnTo>
                  <a:lnTo>
                    <a:pt x="383" y="478"/>
                  </a:lnTo>
                  <a:lnTo>
                    <a:pt x="395" y="446"/>
                  </a:lnTo>
                  <a:lnTo>
                    <a:pt x="405" y="415"/>
                  </a:lnTo>
                  <a:lnTo>
                    <a:pt x="411" y="387"/>
                  </a:lnTo>
                  <a:lnTo>
                    <a:pt x="408" y="359"/>
                  </a:lnTo>
                  <a:lnTo>
                    <a:pt x="395" y="334"/>
                  </a:lnTo>
                  <a:lnTo>
                    <a:pt x="367" y="309"/>
                  </a:lnTo>
                  <a:lnTo>
                    <a:pt x="364" y="305"/>
                  </a:lnTo>
                  <a:lnTo>
                    <a:pt x="357" y="293"/>
                  </a:lnTo>
                  <a:lnTo>
                    <a:pt x="347" y="276"/>
                  </a:lnTo>
                  <a:lnTo>
                    <a:pt x="336" y="255"/>
                  </a:lnTo>
                  <a:lnTo>
                    <a:pt x="327" y="233"/>
                  </a:lnTo>
                  <a:lnTo>
                    <a:pt x="323" y="211"/>
                  </a:lnTo>
                  <a:lnTo>
                    <a:pt x="325" y="192"/>
                  </a:lnTo>
                  <a:lnTo>
                    <a:pt x="333" y="177"/>
                  </a:lnTo>
                  <a:lnTo>
                    <a:pt x="341" y="170"/>
                  </a:lnTo>
                  <a:lnTo>
                    <a:pt x="348" y="161"/>
                  </a:lnTo>
                  <a:lnTo>
                    <a:pt x="357" y="151"/>
                  </a:lnTo>
                  <a:lnTo>
                    <a:pt x="364" y="139"/>
                  </a:lnTo>
                  <a:lnTo>
                    <a:pt x="370" y="126"/>
                  </a:lnTo>
                  <a:lnTo>
                    <a:pt x="374" y="113"/>
                  </a:lnTo>
                  <a:lnTo>
                    <a:pt x="376" y="100"/>
                  </a:lnTo>
                  <a:lnTo>
                    <a:pt x="376" y="85"/>
                  </a:lnTo>
                  <a:lnTo>
                    <a:pt x="373" y="72"/>
                  </a:lnTo>
                  <a:lnTo>
                    <a:pt x="364" y="57"/>
                  </a:lnTo>
                  <a:lnTo>
                    <a:pt x="354" y="45"/>
                  </a:lnTo>
                  <a:lnTo>
                    <a:pt x="336" y="34"/>
                  </a:lnTo>
                  <a:lnTo>
                    <a:pt x="314" y="22"/>
                  </a:lnTo>
                  <a:lnTo>
                    <a:pt x="286" y="13"/>
                  </a:lnTo>
                  <a:lnTo>
                    <a:pt x="253" y="6"/>
                  </a:lnTo>
                  <a:lnTo>
                    <a:pt x="212" y="1"/>
                  </a:lnTo>
                  <a:lnTo>
                    <a:pt x="204" y="0"/>
                  </a:lnTo>
                  <a:lnTo>
                    <a:pt x="185" y="0"/>
                  </a:lnTo>
                  <a:lnTo>
                    <a:pt x="157" y="3"/>
                  </a:lnTo>
                  <a:lnTo>
                    <a:pt x="125" y="15"/>
                  </a:lnTo>
                  <a:lnTo>
                    <a:pt x="90" y="40"/>
                  </a:lnTo>
                  <a:lnTo>
                    <a:pt x="57" y="81"/>
                  </a:lnTo>
                  <a:lnTo>
                    <a:pt x="30" y="142"/>
                  </a:lnTo>
                  <a:lnTo>
                    <a:pt x="12" y="227"/>
                  </a:lnTo>
                  <a:lnTo>
                    <a:pt x="3" y="320"/>
                  </a:lnTo>
                  <a:lnTo>
                    <a:pt x="0" y="402"/>
                  </a:lnTo>
                  <a:lnTo>
                    <a:pt x="2" y="471"/>
                  </a:lnTo>
                  <a:lnTo>
                    <a:pt x="9" y="528"/>
                  </a:lnTo>
                  <a:lnTo>
                    <a:pt x="19" y="575"/>
                  </a:lnTo>
                  <a:lnTo>
                    <a:pt x="33" y="612"/>
                  </a:lnTo>
                  <a:lnTo>
                    <a:pt x="49" y="637"/>
                  </a:lnTo>
                  <a:lnTo>
                    <a:pt x="65" y="651"/>
                  </a:lnTo>
                  <a:close/>
                </a:path>
              </a:pathLst>
            </a:custGeom>
            <a:solidFill>
              <a:srgbClr val="C17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6" name="Freeform 43"/>
            <p:cNvSpPr>
              <a:spLocks/>
            </p:cNvSpPr>
            <p:nvPr/>
          </p:nvSpPr>
          <p:spPr bwMode="auto">
            <a:xfrm>
              <a:off x="6008" y="1861"/>
              <a:ext cx="392" cy="725"/>
            </a:xfrm>
            <a:custGeom>
              <a:avLst/>
              <a:gdLst>
                <a:gd name="T0" fmla="*/ 192 w 392"/>
                <a:gd name="T1" fmla="*/ 0 h 725"/>
                <a:gd name="T2" fmla="*/ 148 w 392"/>
                <a:gd name="T3" fmla="*/ 5 h 725"/>
                <a:gd name="T4" fmla="*/ 85 w 392"/>
                <a:gd name="T5" fmla="*/ 40 h 725"/>
                <a:gd name="T6" fmla="*/ 29 w 392"/>
                <a:gd name="T7" fmla="*/ 140 h 725"/>
                <a:gd name="T8" fmla="*/ 3 w 392"/>
                <a:gd name="T9" fmla="*/ 311 h 725"/>
                <a:gd name="T10" fmla="*/ 2 w 392"/>
                <a:gd name="T11" fmla="*/ 459 h 725"/>
                <a:gd name="T12" fmla="*/ 16 w 392"/>
                <a:gd name="T13" fmla="*/ 562 h 725"/>
                <a:gd name="T14" fmla="*/ 40 w 392"/>
                <a:gd name="T15" fmla="*/ 624 h 725"/>
                <a:gd name="T16" fmla="*/ 56 w 392"/>
                <a:gd name="T17" fmla="*/ 638 h 725"/>
                <a:gd name="T18" fmla="*/ 79 w 392"/>
                <a:gd name="T19" fmla="*/ 643 h 725"/>
                <a:gd name="T20" fmla="*/ 110 w 392"/>
                <a:gd name="T21" fmla="*/ 653 h 725"/>
                <a:gd name="T22" fmla="*/ 134 w 392"/>
                <a:gd name="T23" fmla="*/ 672 h 725"/>
                <a:gd name="T24" fmla="*/ 137 w 392"/>
                <a:gd name="T25" fmla="*/ 698 h 725"/>
                <a:gd name="T26" fmla="*/ 142 w 392"/>
                <a:gd name="T27" fmla="*/ 718 h 725"/>
                <a:gd name="T28" fmla="*/ 157 w 392"/>
                <a:gd name="T29" fmla="*/ 725 h 725"/>
                <a:gd name="T30" fmla="*/ 182 w 392"/>
                <a:gd name="T31" fmla="*/ 719 h 725"/>
                <a:gd name="T32" fmla="*/ 222 w 392"/>
                <a:gd name="T33" fmla="*/ 701 h 725"/>
                <a:gd name="T34" fmla="*/ 269 w 392"/>
                <a:gd name="T35" fmla="*/ 676 h 725"/>
                <a:gd name="T36" fmla="*/ 314 w 392"/>
                <a:gd name="T37" fmla="*/ 637 h 725"/>
                <a:gd name="T38" fmla="*/ 345 w 392"/>
                <a:gd name="T39" fmla="*/ 580 h 725"/>
                <a:gd name="T40" fmla="*/ 357 w 392"/>
                <a:gd name="T41" fmla="*/ 505 h 725"/>
                <a:gd name="T42" fmla="*/ 377 w 392"/>
                <a:gd name="T43" fmla="*/ 440 h 725"/>
                <a:gd name="T44" fmla="*/ 392 w 392"/>
                <a:gd name="T45" fmla="*/ 385 h 725"/>
                <a:gd name="T46" fmla="*/ 377 w 392"/>
                <a:gd name="T47" fmla="*/ 333 h 725"/>
                <a:gd name="T48" fmla="*/ 349 w 392"/>
                <a:gd name="T49" fmla="*/ 302 h 725"/>
                <a:gd name="T50" fmla="*/ 330 w 392"/>
                <a:gd name="T51" fmla="*/ 272 h 725"/>
                <a:gd name="T52" fmla="*/ 311 w 392"/>
                <a:gd name="T53" fmla="*/ 228 h 725"/>
                <a:gd name="T54" fmla="*/ 305 w 392"/>
                <a:gd name="T55" fmla="*/ 187 h 725"/>
                <a:gd name="T56" fmla="*/ 329 w 392"/>
                <a:gd name="T57" fmla="*/ 157 h 725"/>
                <a:gd name="T58" fmla="*/ 352 w 392"/>
                <a:gd name="T59" fmla="*/ 110 h 725"/>
                <a:gd name="T60" fmla="*/ 345 w 392"/>
                <a:gd name="T61" fmla="*/ 58 h 725"/>
                <a:gd name="T62" fmla="*/ 271 w 392"/>
                <a:gd name="T63" fmla="*/ 14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92" h="725">
                  <a:moveTo>
                    <a:pt x="200" y="2"/>
                  </a:moveTo>
                  <a:lnTo>
                    <a:pt x="192" y="0"/>
                  </a:lnTo>
                  <a:lnTo>
                    <a:pt x="175" y="0"/>
                  </a:lnTo>
                  <a:lnTo>
                    <a:pt x="148" y="5"/>
                  </a:lnTo>
                  <a:lnTo>
                    <a:pt x="117" y="16"/>
                  </a:lnTo>
                  <a:lnTo>
                    <a:pt x="85" y="40"/>
                  </a:lnTo>
                  <a:lnTo>
                    <a:pt x="54" y="80"/>
                  </a:lnTo>
                  <a:lnTo>
                    <a:pt x="29" y="140"/>
                  </a:lnTo>
                  <a:lnTo>
                    <a:pt x="12" y="222"/>
                  </a:lnTo>
                  <a:lnTo>
                    <a:pt x="3" y="311"/>
                  </a:lnTo>
                  <a:lnTo>
                    <a:pt x="0" y="390"/>
                  </a:lnTo>
                  <a:lnTo>
                    <a:pt x="2" y="459"/>
                  </a:lnTo>
                  <a:lnTo>
                    <a:pt x="7" y="515"/>
                  </a:lnTo>
                  <a:lnTo>
                    <a:pt x="16" y="562"/>
                  </a:lnTo>
                  <a:lnTo>
                    <a:pt x="26" y="597"/>
                  </a:lnTo>
                  <a:lnTo>
                    <a:pt x="40" y="624"/>
                  </a:lnTo>
                  <a:lnTo>
                    <a:pt x="53" y="638"/>
                  </a:lnTo>
                  <a:lnTo>
                    <a:pt x="56" y="638"/>
                  </a:lnTo>
                  <a:lnTo>
                    <a:pt x="66" y="640"/>
                  </a:lnTo>
                  <a:lnTo>
                    <a:pt x="79" y="643"/>
                  </a:lnTo>
                  <a:lnTo>
                    <a:pt x="95" y="647"/>
                  </a:lnTo>
                  <a:lnTo>
                    <a:pt x="110" y="653"/>
                  </a:lnTo>
                  <a:lnTo>
                    <a:pt x="123" y="662"/>
                  </a:lnTo>
                  <a:lnTo>
                    <a:pt x="134" y="672"/>
                  </a:lnTo>
                  <a:lnTo>
                    <a:pt x="137" y="685"/>
                  </a:lnTo>
                  <a:lnTo>
                    <a:pt x="137" y="698"/>
                  </a:lnTo>
                  <a:lnTo>
                    <a:pt x="139" y="709"/>
                  </a:lnTo>
                  <a:lnTo>
                    <a:pt x="142" y="718"/>
                  </a:lnTo>
                  <a:lnTo>
                    <a:pt x="148" y="722"/>
                  </a:lnTo>
                  <a:lnTo>
                    <a:pt x="157" y="725"/>
                  </a:lnTo>
                  <a:lnTo>
                    <a:pt x="169" y="723"/>
                  </a:lnTo>
                  <a:lnTo>
                    <a:pt x="182" y="719"/>
                  </a:lnTo>
                  <a:lnTo>
                    <a:pt x="200" y="712"/>
                  </a:lnTo>
                  <a:lnTo>
                    <a:pt x="222" y="701"/>
                  </a:lnTo>
                  <a:lnTo>
                    <a:pt x="245" y="690"/>
                  </a:lnTo>
                  <a:lnTo>
                    <a:pt x="269" y="676"/>
                  </a:lnTo>
                  <a:lnTo>
                    <a:pt x="293" y="659"/>
                  </a:lnTo>
                  <a:lnTo>
                    <a:pt x="314" y="637"/>
                  </a:lnTo>
                  <a:lnTo>
                    <a:pt x="332" y="612"/>
                  </a:lnTo>
                  <a:lnTo>
                    <a:pt x="345" y="580"/>
                  </a:lnTo>
                  <a:lnTo>
                    <a:pt x="351" y="543"/>
                  </a:lnTo>
                  <a:lnTo>
                    <a:pt x="357" y="505"/>
                  </a:lnTo>
                  <a:lnTo>
                    <a:pt x="365" y="471"/>
                  </a:lnTo>
                  <a:lnTo>
                    <a:pt x="377" y="440"/>
                  </a:lnTo>
                  <a:lnTo>
                    <a:pt x="386" y="411"/>
                  </a:lnTo>
                  <a:lnTo>
                    <a:pt x="392" y="385"/>
                  </a:lnTo>
                  <a:lnTo>
                    <a:pt x="389" y="360"/>
                  </a:lnTo>
                  <a:lnTo>
                    <a:pt x="377" y="333"/>
                  </a:lnTo>
                  <a:lnTo>
                    <a:pt x="352" y="307"/>
                  </a:lnTo>
                  <a:lnTo>
                    <a:pt x="349" y="302"/>
                  </a:lnTo>
                  <a:lnTo>
                    <a:pt x="342" y="291"/>
                  </a:lnTo>
                  <a:lnTo>
                    <a:pt x="330" y="272"/>
                  </a:lnTo>
                  <a:lnTo>
                    <a:pt x="320" y="251"/>
                  </a:lnTo>
                  <a:lnTo>
                    <a:pt x="311" y="228"/>
                  </a:lnTo>
                  <a:lnTo>
                    <a:pt x="305" y="206"/>
                  </a:lnTo>
                  <a:lnTo>
                    <a:pt x="305" y="187"/>
                  </a:lnTo>
                  <a:lnTo>
                    <a:pt x="314" y="172"/>
                  </a:lnTo>
                  <a:lnTo>
                    <a:pt x="329" y="157"/>
                  </a:lnTo>
                  <a:lnTo>
                    <a:pt x="343" y="135"/>
                  </a:lnTo>
                  <a:lnTo>
                    <a:pt x="352" y="110"/>
                  </a:lnTo>
                  <a:lnTo>
                    <a:pt x="355" y="84"/>
                  </a:lnTo>
                  <a:lnTo>
                    <a:pt x="345" y="58"/>
                  </a:lnTo>
                  <a:lnTo>
                    <a:pt x="318" y="33"/>
                  </a:lnTo>
                  <a:lnTo>
                    <a:pt x="271" y="14"/>
                  </a:lnTo>
                  <a:lnTo>
                    <a:pt x="200" y="2"/>
                  </a:lnTo>
                  <a:close/>
                </a:path>
              </a:pathLst>
            </a:custGeom>
            <a:solidFill>
              <a:srgbClr val="B56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Freeform 44"/>
            <p:cNvSpPr>
              <a:spLocks/>
            </p:cNvSpPr>
            <p:nvPr/>
          </p:nvSpPr>
          <p:spPr bwMode="auto">
            <a:xfrm>
              <a:off x="6256" y="1789"/>
              <a:ext cx="291" cy="360"/>
            </a:xfrm>
            <a:custGeom>
              <a:avLst/>
              <a:gdLst>
                <a:gd name="T0" fmla="*/ 56 w 291"/>
                <a:gd name="T1" fmla="*/ 53 h 360"/>
                <a:gd name="T2" fmla="*/ 51 w 291"/>
                <a:gd name="T3" fmla="*/ 52 h 360"/>
                <a:gd name="T4" fmla="*/ 40 w 291"/>
                <a:gd name="T5" fmla="*/ 46 h 360"/>
                <a:gd name="T6" fmla="*/ 25 w 291"/>
                <a:gd name="T7" fmla="*/ 39 h 360"/>
                <a:gd name="T8" fmla="*/ 10 w 291"/>
                <a:gd name="T9" fmla="*/ 30 h 360"/>
                <a:gd name="T10" fmla="*/ 1 w 291"/>
                <a:gd name="T11" fmla="*/ 21 h 360"/>
                <a:gd name="T12" fmla="*/ 0 w 291"/>
                <a:gd name="T13" fmla="*/ 14 h 360"/>
                <a:gd name="T14" fmla="*/ 12 w 291"/>
                <a:gd name="T15" fmla="*/ 6 h 360"/>
                <a:gd name="T16" fmla="*/ 40 w 291"/>
                <a:gd name="T17" fmla="*/ 2 h 360"/>
                <a:gd name="T18" fmla="*/ 68 w 291"/>
                <a:gd name="T19" fmla="*/ 0 h 360"/>
                <a:gd name="T20" fmla="*/ 95 w 291"/>
                <a:gd name="T21" fmla="*/ 3 h 360"/>
                <a:gd name="T22" fmla="*/ 120 w 291"/>
                <a:gd name="T23" fmla="*/ 8 h 360"/>
                <a:gd name="T24" fmla="*/ 145 w 291"/>
                <a:gd name="T25" fmla="*/ 15 h 360"/>
                <a:gd name="T26" fmla="*/ 169 w 291"/>
                <a:gd name="T27" fmla="*/ 24 h 360"/>
                <a:gd name="T28" fmla="*/ 191 w 291"/>
                <a:gd name="T29" fmla="*/ 36 h 360"/>
                <a:gd name="T30" fmla="*/ 211 w 291"/>
                <a:gd name="T31" fmla="*/ 50 h 360"/>
                <a:gd name="T32" fmla="*/ 229 w 291"/>
                <a:gd name="T33" fmla="*/ 66 h 360"/>
                <a:gd name="T34" fmla="*/ 245 w 291"/>
                <a:gd name="T35" fmla="*/ 86 h 360"/>
                <a:gd name="T36" fmla="*/ 258 w 291"/>
                <a:gd name="T37" fmla="*/ 106 h 360"/>
                <a:gd name="T38" fmla="*/ 270 w 291"/>
                <a:gd name="T39" fmla="*/ 128 h 360"/>
                <a:gd name="T40" fmla="*/ 280 w 291"/>
                <a:gd name="T41" fmla="*/ 152 h 360"/>
                <a:gd name="T42" fmla="*/ 286 w 291"/>
                <a:gd name="T43" fmla="*/ 176 h 360"/>
                <a:gd name="T44" fmla="*/ 291 w 291"/>
                <a:gd name="T45" fmla="*/ 203 h 360"/>
                <a:gd name="T46" fmla="*/ 291 w 291"/>
                <a:gd name="T47" fmla="*/ 232 h 360"/>
                <a:gd name="T48" fmla="*/ 289 w 291"/>
                <a:gd name="T49" fmla="*/ 262 h 360"/>
                <a:gd name="T50" fmla="*/ 288 w 291"/>
                <a:gd name="T51" fmla="*/ 266 h 360"/>
                <a:gd name="T52" fmla="*/ 282 w 291"/>
                <a:gd name="T53" fmla="*/ 279 h 360"/>
                <a:gd name="T54" fmla="*/ 273 w 291"/>
                <a:gd name="T55" fmla="*/ 297 h 360"/>
                <a:gd name="T56" fmla="*/ 263 w 291"/>
                <a:gd name="T57" fmla="*/ 316 h 360"/>
                <a:gd name="T58" fmla="*/ 249 w 291"/>
                <a:gd name="T59" fmla="*/ 335 h 360"/>
                <a:gd name="T60" fmla="*/ 235 w 291"/>
                <a:gd name="T61" fmla="*/ 351 h 360"/>
                <a:gd name="T62" fmla="*/ 220 w 291"/>
                <a:gd name="T63" fmla="*/ 360 h 360"/>
                <a:gd name="T64" fmla="*/ 204 w 291"/>
                <a:gd name="T65" fmla="*/ 358 h 360"/>
                <a:gd name="T66" fmla="*/ 186 w 291"/>
                <a:gd name="T67" fmla="*/ 351 h 360"/>
                <a:gd name="T68" fmla="*/ 169 w 291"/>
                <a:gd name="T69" fmla="*/ 341 h 360"/>
                <a:gd name="T70" fmla="*/ 153 w 291"/>
                <a:gd name="T71" fmla="*/ 328 h 360"/>
                <a:gd name="T72" fmla="*/ 139 w 291"/>
                <a:gd name="T73" fmla="*/ 313 h 360"/>
                <a:gd name="T74" fmla="*/ 131 w 291"/>
                <a:gd name="T75" fmla="*/ 295 h 360"/>
                <a:gd name="T76" fmla="*/ 128 w 291"/>
                <a:gd name="T77" fmla="*/ 276 h 360"/>
                <a:gd name="T78" fmla="*/ 135 w 291"/>
                <a:gd name="T79" fmla="*/ 254 h 360"/>
                <a:gd name="T80" fmla="*/ 153 w 291"/>
                <a:gd name="T81" fmla="*/ 229 h 360"/>
                <a:gd name="T82" fmla="*/ 175 w 291"/>
                <a:gd name="T83" fmla="*/ 203 h 360"/>
                <a:gd name="T84" fmla="*/ 189 w 291"/>
                <a:gd name="T85" fmla="*/ 178 h 360"/>
                <a:gd name="T86" fmla="*/ 197 w 291"/>
                <a:gd name="T87" fmla="*/ 153 h 360"/>
                <a:gd name="T88" fmla="*/ 194 w 291"/>
                <a:gd name="T89" fmla="*/ 130 h 360"/>
                <a:gd name="T90" fmla="*/ 179 w 291"/>
                <a:gd name="T91" fmla="*/ 108 h 360"/>
                <a:gd name="T92" fmla="*/ 153 w 291"/>
                <a:gd name="T93" fmla="*/ 87 h 360"/>
                <a:gd name="T94" fmla="*/ 113 w 291"/>
                <a:gd name="T95" fmla="*/ 68 h 360"/>
                <a:gd name="T96" fmla="*/ 56 w 291"/>
                <a:gd name="T97" fmla="*/ 53 h 3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1" h="360">
                  <a:moveTo>
                    <a:pt x="56" y="53"/>
                  </a:moveTo>
                  <a:lnTo>
                    <a:pt x="51" y="52"/>
                  </a:lnTo>
                  <a:lnTo>
                    <a:pt x="40" y="46"/>
                  </a:lnTo>
                  <a:lnTo>
                    <a:pt x="25" y="39"/>
                  </a:lnTo>
                  <a:lnTo>
                    <a:pt x="10" y="30"/>
                  </a:lnTo>
                  <a:lnTo>
                    <a:pt x="1" y="21"/>
                  </a:lnTo>
                  <a:lnTo>
                    <a:pt x="0" y="14"/>
                  </a:lnTo>
                  <a:lnTo>
                    <a:pt x="12" y="6"/>
                  </a:lnTo>
                  <a:lnTo>
                    <a:pt x="40" y="2"/>
                  </a:lnTo>
                  <a:lnTo>
                    <a:pt x="68" y="0"/>
                  </a:lnTo>
                  <a:lnTo>
                    <a:pt x="95" y="3"/>
                  </a:lnTo>
                  <a:lnTo>
                    <a:pt x="120" y="8"/>
                  </a:lnTo>
                  <a:lnTo>
                    <a:pt x="145" y="15"/>
                  </a:lnTo>
                  <a:lnTo>
                    <a:pt x="169" y="24"/>
                  </a:lnTo>
                  <a:lnTo>
                    <a:pt x="191" y="36"/>
                  </a:lnTo>
                  <a:lnTo>
                    <a:pt x="211" y="50"/>
                  </a:lnTo>
                  <a:lnTo>
                    <a:pt x="229" y="66"/>
                  </a:lnTo>
                  <a:lnTo>
                    <a:pt x="245" y="86"/>
                  </a:lnTo>
                  <a:lnTo>
                    <a:pt x="258" y="106"/>
                  </a:lnTo>
                  <a:lnTo>
                    <a:pt x="270" y="128"/>
                  </a:lnTo>
                  <a:lnTo>
                    <a:pt x="280" y="152"/>
                  </a:lnTo>
                  <a:lnTo>
                    <a:pt x="286" y="176"/>
                  </a:lnTo>
                  <a:lnTo>
                    <a:pt x="291" y="203"/>
                  </a:lnTo>
                  <a:lnTo>
                    <a:pt x="291" y="232"/>
                  </a:lnTo>
                  <a:lnTo>
                    <a:pt x="289" y="262"/>
                  </a:lnTo>
                  <a:lnTo>
                    <a:pt x="288" y="266"/>
                  </a:lnTo>
                  <a:lnTo>
                    <a:pt x="282" y="279"/>
                  </a:lnTo>
                  <a:lnTo>
                    <a:pt x="273" y="297"/>
                  </a:lnTo>
                  <a:lnTo>
                    <a:pt x="263" y="316"/>
                  </a:lnTo>
                  <a:lnTo>
                    <a:pt x="249" y="335"/>
                  </a:lnTo>
                  <a:lnTo>
                    <a:pt x="235" y="351"/>
                  </a:lnTo>
                  <a:lnTo>
                    <a:pt x="220" y="360"/>
                  </a:lnTo>
                  <a:lnTo>
                    <a:pt x="204" y="358"/>
                  </a:lnTo>
                  <a:lnTo>
                    <a:pt x="186" y="351"/>
                  </a:lnTo>
                  <a:lnTo>
                    <a:pt x="169" y="341"/>
                  </a:lnTo>
                  <a:lnTo>
                    <a:pt x="153" y="328"/>
                  </a:lnTo>
                  <a:lnTo>
                    <a:pt x="139" y="313"/>
                  </a:lnTo>
                  <a:lnTo>
                    <a:pt x="131" y="295"/>
                  </a:lnTo>
                  <a:lnTo>
                    <a:pt x="128" y="276"/>
                  </a:lnTo>
                  <a:lnTo>
                    <a:pt x="135" y="254"/>
                  </a:lnTo>
                  <a:lnTo>
                    <a:pt x="153" y="229"/>
                  </a:lnTo>
                  <a:lnTo>
                    <a:pt x="175" y="203"/>
                  </a:lnTo>
                  <a:lnTo>
                    <a:pt x="189" y="178"/>
                  </a:lnTo>
                  <a:lnTo>
                    <a:pt x="197" y="153"/>
                  </a:lnTo>
                  <a:lnTo>
                    <a:pt x="194" y="130"/>
                  </a:lnTo>
                  <a:lnTo>
                    <a:pt x="179" y="108"/>
                  </a:lnTo>
                  <a:lnTo>
                    <a:pt x="153" y="87"/>
                  </a:lnTo>
                  <a:lnTo>
                    <a:pt x="113" y="68"/>
                  </a:lnTo>
                  <a:lnTo>
                    <a:pt x="5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8" name="Freeform 45"/>
            <p:cNvSpPr>
              <a:spLocks/>
            </p:cNvSpPr>
            <p:nvPr/>
          </p:nvSpPr>
          <p:spPr bwMode="auto">
            <a:xfrm>
              <a:off x="6268" y="1794"/>
              <a:ext cx="273" cy="349"/>
            </a:xfrm>
            <a:custGeom>
              <a:avLst/>
              <a:gdLst>
                <a:gd name="T0" fmla="*/ 36 w 273"/>
                <a:gd name="T1" fmla="*/ 1 h 349"/>
                <a:gd name="T2" fmla="*/ 63 w 273"/>
                <a:gd name="T3" fmla="*/ 0 h 349"/>
                <a:gd name="T4" fmla="*/ 88 w 273"/>
                <a:gd name="T5" fmla="*/ 3 h 349"/>
                <a:gd name="T6" fmla="*/ 113 w 273"/>
                <a:gd name="T7" fmla="*/ 7 h 349"/>
                <a:gd name="T8" fmla="*/ 135 w 273"/>
                <a:gd name="T9" fmla="*/ 13 h 349"/>
                <a:gd name="T10" fmla="*/ 157 w 273"/>
                <a:gd name="T11" fmla="*/ 23 h 349"/>
                <a:gd name="T12" fmla="*/ 177 w 273"/>
                <a:gd name="T13" fmla="*/ 35 h 349"/>
                <a:gd name="T14" fmla="*/ 196 w 273"/>
                <a:gd name="T15" fmla="*/ 48 h 349"/>
                <a:gd name="T16" fmla="*/ 214 w 273"/>
                <a:gd name="T17" fmla="*/ 64 h 349"/>
                <a:gd name="T18" fmla="*/ 229 w 273"/>
                <a:gd name="T19" fmla="*/ 82 h 349"/>
                <a:gd name="T20" fmla="*/ 242 w 273"/>
                <a:gd name="T21" fmla="*/ 101 h 349"/>
                <a:gd name="T22" fmla="*/ 252 w 273"/>
                <a:gd name="T23" fmla="*/ 123 h 349"/>
                <a:gd name="T24" fmla="*/ 261 w 273"/>
                <a:gd name="T25" fmla="*/ 147 h 349"/>
                <a:gd name="T26" fmla="*/ 268 w 273"/>
                <a:gd name="T27" fmla="*/ 171 h 349"/>
                <a:gd name="T28" fmla="*/ 271 w 273"/>
                <a:gd name="T29" fmla="*/ 198 h 349"/>
                <a:gd name="T30" fmla="*/ 273 w 273"/>
                <a:gd name="T31" fmla="*/ 224 h 349"/>
                <a:gd name="T32" fmla="*/ 271 w 273"/>
                <a:gd name="T33" fmla="*/ 254 h 349"/>
                <a:gd name="T34" fmla="*/ 270 w 273"/>
                <a:gd name="T35" fmla="*/ 258 h 349"/>
                <a:gd name="T36" fmla="*/ 264 w 273"/>
                <a:gd name="T37" fmla="*/ 271 h 349"/>
                <a:gd name="T38" fmla="*/ 255 w 273"/>
                <a:gd name="T39" fmla="*/ 287 h 349"/>
                <a:gd name="T40" fmla="*/ 245 w 273"/>
                <a:gd name="T41" fmla="*/ 308 h 349"/>
                <a:gd name="T42" fmla="*/ 233 w 273"/>
                <a:gd name="T43" fmla="*/ 325 h 349"/>
                <a:gd name="T44" fmla="*/ 220 w 273"/>
                <a:gd name="T45" fmla="*/ 340 h 349"/>
                <a:gd name="T46" fmla="*/ 205 w 273"/>
                <a:gd name="T47" fmla="*/ 349 h 349"/>
                <a:gd name="T48" fmla="*/ 190 w 273"/>
                <a:gd name="T49" fmla="*/ 349 h 349"/>
                <a:gd name="T50" fmla="*/ 176 w 273"/>
                <a:gd name="T51" fmla="*/ 342 h 349"/>
                <a:gd name="T52" fmla="*/ 161 w 273"/>
                <a:gd name="T53" fmla="*/ 333 h 349"/>
                <a:gd name="T54" fmla="*/ 146 w 273"/>
                <a:gd name="T55" fmla="*/ 323 h 349"/>
                <a:gd name="T56" fmla="*/ 133 w 273"/>
                <a:gd name="T57" fmla="*/ 309 h 349"/>
                <a:gd name="T58" fmla="*/ 124 w 273"/>
                <a:gd name="T59" fmla="*/ 293 h 349"/>
                <a:gd name="T60" fmla="*/ 122 w 273"/>
                <a:gd name="T61" fmla="*/ 276 h 349"/>
                <a:gd name="T62" fmla="*/ 124 w 273"/>
                <a:gd name="T63" fmla="*/ 257 h 349"/>
                <a:gd name="T64" fmla="*/ 136 w 273"/>
                <a:gd name="T65" fmla="*/ 235 h 349"/>
                <a:gd name="T66" fmla="*/ 138 w 273"/>
                <a:gd name="T67" fmla="*/ 232 h 349"/>
                <a:gd name="T68" fmla="*/ 141 w 273"/>
                <a:gd name="T69" fmla="*/ 229 h 349"/>
                <a:gd name="T70" fmla="*/ 142 w 273"/>
                <a:gd name="T71" fmla="*/ 226 h 349"/>
                <a:gd name="T72" fmla="*/ 145 w 273"/>
                <a:gd name="T73" fmla="*/ 223 h 349"/>
                <a:gd name="T74" fmla="*/ 166 w 273"/>
                <a:gd name="T75" fmla="*/ 198 h 349"/>
                <a:gd name="T76" fmla="*/ 179 w 273"/>
                <a:gd name="T77" fmla="*/ 174 h 349"/>
                <a:gd name="T78" fmla="*/ 185 w 273"/>
                <a:gd name="T79" fmla="*/ 151 h 349"/>
                <a:gd name="T80" fmla="*/ 182 w 273"/>
                <a:gd name="T81" fmla="*/ 129 h 349"/>
                <a:gd name="T82" fmla="*/ 168 w 273"/>
                <a:gd name="T83" fmla="*/ 107 h 349"/>
                <a:gd name="T84" fmla="*/ 144 w 273"/>
                <a:gd name="T85" fmla="*/ 86 h 349"/>
                <a:gd name="T86" fmla="*/ 105 w 273"/>
                <a:gd name="T87" fmla="*/ 67 h 349"/>
                <a:gd name="T88" fmla="*/ 54 w 273"/>
                <a:gd name="T89" fmla="*/ 50 h 349"/>
                <a:gd name="T90" fmla="*/ 54 w 273"/>
                <a:gd name="T91" fmla="*/ 50 h 349"/>
                <a:gd name="T92" fmla="*/ 53 w 273"/>
                <a:gd name="T93" fmla="*/ 48 h 349"/>
                <a:gd name="T94" fmla="*/ 50 w 273"/>
                <a:gd name="T95" fmla="*/ 48 h 349"/>
                <a:gd name="T96" fmla="*/ 48 w 273"/>
                <a:gd name="T97" fmla="*/ 47 h 349"/>
                <a:gd name="T98" fmla="*/ 39 w 273"/>
                <a:gd name="T99" fmla="*/ 42 h 349"/>
                <a:gd name="T100" fmla="*/ 28 w 273"/>
                <a:gd name="T101" fmla="*/ 38 h 349"/>
                <a:gd name="T102" fmla="*/ 16 w 273"/>
                <a:gd name="T103" fmla="*/ 31 h 349"/>
                <a:gd name="T104" fmla="*/ 6 w 273"/>
                <a:gd name="T105" fmla="*/ 23 h 349"/>
                <a:gd name="T106" fmla="*/ 0 w 273"/>
                <a:gd name="T107" fmla="*/ 16 h 349"/>
                <a:gd name="T108" fmla="*/ 1 w 273"/>
                <a:gd name="T109" fmla="*/ 10 h 349"/>
                <a:gd name="T110" fmla="*/ 13 w 273"/>
                <a:gd name="T111" fmla="*/ 4 h 349"/>
                <a:gd name="T112" fmla="*/ 36 w 273"/>
                <a:gd name="T113" fmla="*/ 1 h 34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3" h="349">
                  <a:moveTo>
                    <a:pt x="36" y="1"/>
                  </a:moveTo>
                  <a:lnTo>
                    <a:pt x="63" y="0"/>
                  </a:lnTo>
                  <a:lnTo>
                    <a:pt x="88" y="3"/>
                  </a:lnTo>
                  <a:lnTo>
                    <a:pt x="113" y="7"/>
                  </a:lnTo>
                  <a:lnTo>
                    <a:pt x="135" y="13"/>
                  </a:lnTo>
                  <a:lnTo>
                    <a:pt x="157" y="23"/>
                  </a:lnTo>
                  <a:lnTo>
                    <a:pt x="177" y="35"/>
                  </a:lnTo>
                  <a:lnTo>
                    <a:pt x="196" y="48"/>
                  </a:lnTo>
                  <a:lnTo>
                    <a:pt x="214" y="64"/>
                  </a:lnTo>
                  <a:lnTo>
                    <a:pt x="229" y="82"/>
                  </a:lnTo>
                  <a:lnTo>
                    <a:pt x="242" y="101"/>
                  </a:lnTo>
                  <a:lnTo>
                    <a:pt x="252" y="123"/>
                  </a:lnTo>
                  <a:lnTo>
                    <a:pt x="261" y="147"/>
                  </a:lnTo>
                  <a:lnTo>
                    <a:pt x="268" y="171"/>
                  </a:lnTo>
                  <a:lnTo>
                    <a:pt x="271" y="198"/>
                  </a:lnTo>
                  <a:lnTo>
                    <a:pt x="273" y="224"/>
                  </a:lnTo>
                  <a:lnTo>
                    <a:pt x="271" y="254"/>
                  </a:lnTo>
                  <a:lnTo>
                    <a:pt x="270" y="258"/>
                  </a:lnTo>
                  <a:lnTo>
                    <a:pt x="264" y="271"/>
                  </a:lnTo>
                  <a:lnTo>
                    <a:pt x="255" y="287"/>
                  </a:lnTo>
                  <a:lnTo>
                    <a:pt x="245" y="308"/>
                  </a:lnTo>
                  <a:lnTo>
                    <a:pt x="233" y="325"/>
                  </a:lnTo>
                  <a:lnTo>
                    <a:pt x="220" y="340"/>
                  </a:lnTo>
                  <a:lnTo>
                    <a:pt x="205" y="349"/>
                  </a:lnTo>
                  <a:lnTo>
                    <a:pt x="190" y="349"/>
                  </a:lnTo>
                  <a:lnTo>
                    <a:pt x="176" y="342"/>
                  </a:lnTo>
                  <a:lnTo>
                    <a:pt x="161" y="333"/>
                  </a:lnTo>
                  <a:lnTo>
                    <a:pt x="146" y="323"/>
                  </a:lnTo>
                  <a:lnTo>
                    <a:pt x="133" y="309"/>
                  </a:lnTo>
                  <a:lnTo>
                    <a:pt x="124" y="293"/>
                  </a:lnTo>
                  <a:lnTo>
                    <a:pt x="122" y="276"/>
                  </a:lnTo>
                  <a:lnTo>
                    <a:pt x="124" y="257"/>
                  </a:lnTo>
                  <a:lnTo>
                    <a:pt x="136" y="235"/>
                  </a:lnTo>
                  <a:lnTo>
                    <a:pt x="138" y="232"/>
                  </a:lnTo>
                  <a:lnTo>
                    <a:pt x="141" y="229"/>
                  </a:lnTo>
                  <a:lnTo>
                    <a:pt x="142" y="226"/>
                  </a:lnTo>
                  <a:lnTo>
                    <a:pt x="145" y="223"/>
                  </a:lnTo>
                  <a:lnTo>
                    <a:pt x="166" y="198"/>
                  </a:lnTo>
                  <a:lnTo>
                    <a:pt x="179" y="174"/>
                  </a:lnTo>
                  <a:lnTo>
                    <a:pt x="185" y="151"/>
                  </a:lnTo>
                  <a:lnTo>
                    <a:pt x="182" y="129"/>
                  </a:lnTo>
                  <a:lnTo>
                    <a:pt x="168" y="107"/>
                  </a:lnTo>
                  <a:lnTo>
                    <a:pt x="144" y="86"/>
                  </a:lnTo>
                  <a:lnTo>
                    <a:pt x="105" y="67"/>
                  </a:lnTo>
                  <a:lnTo>
                    <a:pt x="54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8" y="47"/>
                  </a:lnTo>
                  <a:lnTo>
                    <a:pt x="39" y="42"/>
                  </a:lnTo>
                  <a:lnTo>
                    <a:pt x="28" y="38"/>
                  </a:lnTo>
                  <a:lnTo>
                    <a:pt x="16" y="31"/>
                  </a:lnTo>
                  <a:lnTo>
                    <a:pt x="6" y="23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13" y="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Freeform 46"/>
            <p:cNvSpPr>
              <a:spLocks/>
            </p:cNvSpPr>
            <p:nvPr/>
          </p:nvSpPr>
          <p:spPr bwMode="auto">
            <a:xfrm>
              <a:off x="6284" y="1798"/>
              <a:ext cx="254" cy="341"/>
            </a:xfrm>
            <a:custGeom>
              <a:avLst/>
              <a:gdLst>
                <a:gd name="T0" fmla="*/ 34 w 254"/>
                <a:gd name="T1" fmla="*/ 2 h 341"/>
                <a:gd name="T2" fmla="*/ 59 w 254"/>
                <a:gd name="T3" fmla="*/ 0 h 341"/>
                <a:gd name="T4" fmla="*/ 82 w 254"/>
                <a:gd name="T5" fmla="*/ 3 h 341"/>
                <a:gd name="T6" fmla="*/ 104 w 254"/>
                <a:gd name="T7" fmla="*/ 8 h 341"/>
                <a:gd name="T8" fmla="*/ 126 w 254"/>
                <a:gd name="T9" fmla="*/ 13 h 341"/>
                <a:gd name="T10" fmla="*/ 147 w 254"/>
                <a:gd name="T11" fmla="*/ 22 h 341"/>
                <a:gd name="T12" fmla="*/ 166 w 254"/>
                <a:gd name="T13" fmla="*/ 34 h 341"/>
                <a:gd name="T14" fmla="*/ 183 w 254"/>
                <a:gd name="T15" fmla="*/ 47 h 341"/>
                <a:gd name="T16" fmla="*/ 199 w 254"/>
                <a:gd name="T17" fmla="*/ 63 h 341"/>
                <a:gd name="T18" fmla="*/ 213 w 254"/>
                <a:gd name="T19" fmla="*/ 79 h 341"/>
                <a:gd name="T20" fmla="*/ 226 w 254"/>
                <a:gd name="T21" fmla="*/ 100 h 341"/>
                <a:gd name="T22" fmla="*/ 236 w 254"/>
                <a:gd name="T23" fmla="*/ 121 h 341"/>
                <a:gd name="T24" fmla="*/ 243 w 254"/>
                <a:gd name="T25" fmla="*/ 143 h 341"/>
                <a:gd name="T26" fmla="*/ 249 w 254"/>
                <a:gd name="T27" fmla="*/ 167 h 341"/>
                <a:gd name="T28" fmla="*/ 252 w 254"/>
                <a:gd name="T29" fmla="*/ 192 h 341"/>
                <a:gd name="T30" fmla="*/ 254 w 254"/>
                <a:gd name="T31" fmla="*/ 220 h 341"/>
                <a:gd name="T32" fmla="*/ 252 w 254"/>
                <a:gd name="T33" fmla="*/ 248 h 341"/>
                <a:gd name="T34" fmla="*/ 251 w 254"/>
                <a:gd name="T35" fmla="*/ 253 h 341"/>
                <a:gd name="T36" fmla="*/ 246 w 254"/>
                <a:gd name="T37" fmla="*/ 264 h 341"/>
                <a:gd name="T38" fmla="*/ 238 w 254"/>
                <a:gd name="T39" fmla="*/ 282 h 341"/>
                <a:gd name="T40" fmla="*/ 229 w 254"/>
                <a:gd name="T41" fmla="*/ 299 h 341"/>
                <a:gd name="T42" fmla="*/ 217 w 254"/>
                <a:gd name="T43" fmla="*/ 317 h 341"/>
                <a:gd name="T44" fmla="*/ 205 w 254"/>
                <a:gd name="T45" fmla="*/ 332 h 341"/>
                <a:gd name="T46" fmla="*/ 191 w 254"/>
                <a:gd name="T47" fmla="*/ 341 h 341"/>
                <a:gd name="T48" fmla="*/ 177 w 254"/>
                <a:gd name="T49" fmla="*/ 341 h 341"/>
                <a:gd name="T50" fmla="*/ 164 w 254"/>
                <a:gd name="T51" fmla="*/ 335 h 341"/>
                <a:gd name="T52" fmla="*/ 150 w 254"/>
                <a:gd name="T53" fmla="*/ 326 h 341"/>
                <a:gd name="T54" fmla="*/ 136 w 254"/>
                <a:gd name="T55" fmla="*/ 314 h 341"/>
                <a:gd name="T56" fmla="*/ 125 w 254"/>
                <a:gd name="T57" fmla="*/ 301 h 341"/>
                <a:gd name="T58" fmla="*/ 117 w 254"/>
                <a:gd name="T59" fmla="*/ 286 h 341"/>
                <a:gd name="T60" fmla="*/ 114 w 254"/>
                <a:gd name="T61" fmla="*/ 269 h 341"/>
                <a:gd name="T62" fmla="*/ 119 w 254"/>
                <a:gd name="T63" fmla="*/ 250 h 341"/>
                <a:gd name="T64" fmla="*/ 129 w 254"/>
                <a:gd name="T65" fmla="*/ 229 h 341"/>
                <a:gd name="T66" fmla="*/ 132 w 254"/>
                <a:gd name="T67" fmla="*/ 226 h 341"/>
                <a:gd name="T68" fmla="*/ 133 w 254"/>
                <a:gd name="T69" fmla="*/ 223 h 341"/>
                <a:gd name="T70" fmla="*/ 136 w 254"/>
                <a:gd name="T71" fmla="*/ 220 h 341"/>
                <a:gd name="T72" fmla="*/ 139 w 254"/>
                <a:gd name="T73" fmla="*/ 217 h 341"/>
                <a:gd name="T74" fmla="*/ 157 w 254"/>
                <a:gd name="T75" fmla="*/ 192 h 341"/>
                <a:gd name="T76" fmla="*/ 169 w 254"/>
                <a:gd name="T77" fmla="*/ 169 h 341"/>
                <a:gd name="T78" fmla="*/ 174 w 254"/>
                <a:gd name="T79" fmla="*/ 145 h 341"/>
                <a:gd name="T80" fmla="*/ 172 w 254"/>
                <a:gd name="T81" fmla="*/ 123 h 341"/>
                <a:gd name="T82" fmla="*/ 160 w 254"/>
                <a:gd name="T83" fmla="*/ 103 h 341"/>
                <a:gd name="T84" fmla="*/ 136 w 254"/>
                <a:gd name="T85" fmla="*/ 82 h 341"/>
                <a:gd name="T86" fmla="*/ 101 w 254"/>
                <a:gd name="T87" fmla="*/ 65 h 341"/>
                <a:gd name="T88" fmla="*/ 54 w 254"/>
                <a:gd name="T89" fmla="*/ 47 h 341"/>
                <a:gd name="T90" fmla="*/ 53 w 254"/>
                <a:gd name="T91" fmla="*/ 47 h 341"/>
                <a:gd name="T92" fmla="*/ 51 w 254"/>
                <a:gd name="T93" fmla="*/ 46 h 341"/>
                <a:gd name="T94" fmla="*/ 48 w 254"/>
                <a:gd name="T95" fmla="*/ 46 h 341"/>
                <a:gd name="T96" fmla="*/ 47 w 254"/>
                <a:gd name="T97" fmla="*/ 44 h 341"/>
                <a:gd name="T98" fmla="*/ 40 w 254"/>
                <a:gd name="T99" fmla="*/ 41 h 341"/>
                <a:gd name="T100" fmla="*/ 28 w 254"/>
                <a:gd name="T101" fmla="*/ 35 h 341"/>
                <a:gd name="T102" fmla="*/ 16 w 254"/>
                <a:gd name="T103" fmla="*/ 30 h 341"/>
                <a:gd name="T104" fmla="*/ 6 w 254"/>
                <a:gd name="T105" fmla="*/ 22 h 341"/>
                <a:gd name="T106" fmla="*/ 0 w 254"/>
                <a:gd name="T107" fmla="*/ 16 h 341"/>
                <a:gd name="T108" fmla="*/ 1 w 254"/>
                <a:gd name="T109" fmla="*/ 11 h 341"/>
                <a:gd name="T110" fmla="*/ 12 w 254"/>
                <a:gd name="T111" fmla="*/ 5 h 341"/>
                <a:gd name="T112" fmla="*/ 34 w 254"/>
                <a:gd name="T113" fmla="*/ 2 h 3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54" h="341">
                  <a:moveTo>
                    <a:pt x="34" y="2"/>
                  </a:moveTo>
                  <a:lnTo>
                    <a:pt x="59" y="0"/>
                  </a:lnTo>
                  <a:lnTo>
                    <a:pt x="82" y="3"/>
                  </a:lnTo>
                  <a:lnTo>
                    <a:pt x="104" y="8"/>
                  </a:lnTo>
                  <a:lnTo>
                    <a:pt x="126" y="13"/>
                  </a:lnTo>
                  <a:lnTo>
                    <a:pt x="147" y="22"/>
                  </a:lnTo>
                  <a:lnTo>
                    <a:pt x="166" y="34"/>
                  </a:lnTo>
                  <a:lnTo>
                    <a:pt x="183" y="47"/>
                  </a:lnTo>
                  <a:lnTo>
                    <a:pt x="199" y="63"/>
                  </a:lnTo>
                  <a:lnTo>
                    <a:pt x="213" y="79"/>
                  </a:lnTo>
                  <a:lnTo>
                    <a:pt x="226" y="100"/>
                  </a:lnTo>
                  <a:lnTo>
                    <a:pt x="236" y="121"/>
                  </a:lnTo>
                  <a:lnTo>
                    <a:pt x="243" y="143"/>
                  </a:lnTo>
                  <a:lnTo>
                    <a:pt x="249" y="167"/>
                  </a:lnTo>
                  <a:lnTo>
                    <a:pt x="252" y="192"/>
                  </a:lnTo>
                  <a:lnTo>
                    <a:pt x="254" y="220"/>
                  </a:lnTo>
                  <a:lnTo>
                    <a:pt x="252" y="248"/>
                  </a:lnTo>
                  <a:lnTo>
                    <a:pt x="251" y="253"/>
                  </a:lnTo>
                  <a:lnTo>
                    <a:pt x="246" y="264"/>
                  </a:lnTo>
                  <a:lnTo>
                    <a:pt x="238" y="282"/>
                  </a:lnTo>
                  <a:lnTo>
                    <a:pt x="229" y="299"/>
                  </a:lnTo>
                  <a:lnTo>
                    <a:pt x="217" y="317"/>
                  </a:lnTo>
                  <a:lnTo>
                    <a:pt x="205" y="332"/>
                  </a:lnTo>
                  <a:lnTo>
                    <a:pt x="191" y="341"/>
                  </a:lnTo>
                  <a:lnTo>
                    <a:pt x="177" y="341"/>
                  </a:lnTo>
                  <a:lnTo>
                    <a:pt x="164" y="335"/>
                  </a:lnTo>
                  <a:lnTo>
                    <a:pt x="150" y="326"/>
                  </a:lnTo>
                  <a:lnTo>
                    <a:pt x="136" y="314"/>
                  </a:lnTo>
                  <a:lnTo>
                    <a:pt x="125" y="301"/>
                  </a:lnTo>
                  <a:lnTo>
                    <a:pt x="117" y="286"/>
                  </a:lnTo>
                  <a:lnTo>
                    <a:pt x="114" y="269"/>
                  </a:lnTo>
                  <a:lnTo>
                    <a:pt x="119" y="250"/>
                  </a:lnTo>
                  <a:lnTo>
                    <a:pt x="129" y="229"/>
                  </a:lnTo>
                  <a:lnTo>
                    <a:pt x="132" y="226"/>
                  </a:lnTo>
                  <a:lnTo>
                    <a:pt x="133" y="223"/>
                  </a:lnTo>
                  <a:lnTo>
                    <a:pt x="136" y="220"/>
                  </a:lnTo>
                  <a:lnTo>
                    <a:pt x="139" y="217"/>
                  </a:lnTo>
                  <a:lnTo>
                    <a:pt x="157" y="192"/>
                  </a:lnTo>
                  <a:lnTo>
                    <a:pt x="169" y="169"/>
                  </a:lnTo>
                  <a:lnTo>
                    <a:pt x="174" y="145"/>
                  </a:lnTo>
                  <a:lnTo>
                    <a:pt x="172" y="123"/>
                  </a:lnTo>
                  <a:lnTo>
                    <a:pt x="160" y="103"/>
                  </a:lnTo>
                  <a:lnTo>
                    <a:pt x="136" y="82"/>
                  </a:lnTo>
                  <a:lnTo>
                    <a:pt x="101" y="65"/>
                  </a:lnTo>
                  <a:lnTo>
                    <a:pt x="54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48" y="46"/>
                  </a:lnTo>
                  <a:lnTo>
                    <a:pt x="47" y="44"/>
                  </a:lnTo>
                  <a:lnTo>
                    <a:pt x="40" y="41"/>
                  </a:lnTo>
                  <a:lnTo>
                    <a:pt x="28" y="35"/>
                  </a:lnTo>
                  <a:lnTo>
                    <a:pt x="16" y="30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12" y="5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Freeform 47"/>
            <p:cNvSpPr>
              <a:spLocks/>
            </p:cNvSpPr>
            <p:nvPr/>
          </p:nvSpPr>
          <p:spPr bwMode="auto">
            <a:xfrm>
              <a:off x="6300" y="1803"/>
              <a:ext cx="233" cy="330"/>
            </a:xfrm>
            <a:custGeom>
              <a:avLst/>
              <a:gdLst>
                <a:gd name="T0" fmla="*/ 29 w 233"/>
                <a:gd name="T1" fmla="*/ 0 h 330"/>
                <a:gd name="T2" fmla="*/ 75 w 233"/>
                <a:gd name="T3" fmla="*/ 1 h 330"/>
                <a:gd name="T4" fmla="*/ 116 w 233"/>
                <a:gd name="T5" fmla="*/ 11 h 330"/>
                <a:gd name="T6" fmla="*/ 153 w 233"/>
                <a:gd name="T7" fmla="*/ 32 h 330"/>
                <a:gd name="T8" fmla="*/ 183 w 233"/>
                <a:gd name="T9" fmla="*/ 60 h 330"/>
                <a:gd name="T10" fmla="*/ 208 w 233"/>
                <a:gd name="T11" fmla="*/ 95 h 330"/>
                <a:gd name="T12" fmla="*/ 225 w 233"/>
                <a:gd name="T13" fmla="*/ 138 h 330"/>
                <a:gd name="T14" fmla="*/ 233 w 233"/>
                <a:gd name="T15" fmla="*/ 186 h 330"/>
                <a:gd name="T16" fmla="*/ 232 w 233"/>
                <a:gd name="T17" fmla="*/ 240 h 330"/>
                <a:gd name="T18" fmla="*/ 230 w 233"/>
                <a:gd name="T19" fmla="*/ 245 h 330"/>
                <a:gd name="T20" fmla="*/ 226 w 233"/>
                <a:gd name="T21" fmla="*/ 256 h 330"/>
                <a:gd name="T22" fmla="*/ 219 w 233"/>
                <a:gd name="T23" fmla="*/ 272 h 330"/>
                <a:gd name="T24" fmla="*/ 210 w 233"/>
                <a:gd name="T25" fmla="*/ 290 h 330"/>
                <a:gd name="T26" fmla="*/ 200 w 233"/>
                <a:gd name="T27" fmla="*/ 308 h 330"/>
                <a:gd name="T28" fmla="*/ 188 w 233"/>
                <a:gd name="T29" fmla="*/ 322 h 330"/>
                <a:gd name="T30" fmla="*/ 176 w 233"/>
                <a:gd name="T31" fmla="*/ 330 h 330"/>
                <a:gd name="T32" fmla="*/ 163 w 233"/>
                <a:gd name="T33" fmla="*/ 330 h 330"/>
                <a:gd name="T34" fmla="*/ 150 w 233"/>
                <a:gd name="T35" fmla="*/ 324 h 330"/>
                <a:gd name="T36" fmla="*/ 138 w 233"/>
                <a:gd name="T37" fmla="*/ 315 h 330"/>
                <a:gd name="T38" fmla="*/ 125 w 233"/>
                <a:gd name="T39" fmla="*/ 305 h 330"/>
                <a:gd name="T40" fmla="*/ 116 w 233"/>
                <a:gd name="T41" fmla="*/ 292 h 330"/>
                <a:gd name="T42" fmla="*/ 109 w 233"/>
                <a:gd name="T43" fmla="*/ 277 h 330"/>
                <a:gd name="T44" fmla="*/ 107 w 233"/>
                <a:gd name="T45" fmla="*/ 261 h 330"/>
                <a:gd name="T46" fmla="*/ 112 w 233"/>
                <a:gd name="T47" fmla="*/ 242 h 330"/>
                <a:gd name="T48" fmla="*/ 122 w 233"/>
                <a:gd name="T49" fmla="*/ 221 h 330"/>
                <a:gd name="T50" fmla="*/ 125 w 233"/>
                <a:gd name="T51" fmla="*/ 218 h 330"/>
                <a:gd name="T52" fmla="*/ 126 w 233"/>
                <a:gd name="T53" fmla="*/ 215 h 330"/>
                <a:gd name="T54" fmla="*/ 129 w 233"/>
                <a:gd name="T55" fmla="*/ 212 h 330"/>
                <a:gd name="T56" fmla="*/ 131 w 233"/>
                <a:gd name="T57" fmla="*/ 209 h 330"/>
                <a:gd name="T58" fmla="*/ 147 w 233"/>
                <a:gd name="T59" fmla="*/ 186 h 330"/>
                <a:gd name="T60" fmla="*/ 158 w 233"/>
                <a:gd name="T61" fmla="*/ 162 h 330"/>
                <a:gd name="T62" fmla="*/ 163 w 233"/>
                <a:gd name="T63" fmla="*/ 140 h 330"/>
                <a:gd name="T64" fmla="*/ 160 w 233"/>
                <a:gd name="T65" fmla="*/ 118 h 330"/>
                <a:gd name="T66" fmla="*/ 148 w 233"/>
                <a:gd name="T67" fmla="*/ 98 h 330"/>
                <a:gd name="T68" fmla="*/ 126 w 233"/>
                <a:gd name="T69" fmla="*/ 77 h 330"/>
                <a:gd name="T70" fmla="*/ 95 w 233"/>
                <a:gd name="T71" fmla="*/ 60 h 330"/>
                <a:gd name="T72" fmla="*/ 51 w 233"/>
                <a:gd name="T73" fmla="*/ 44 h 330"/>
                <a:gd name="T74" fmla="*/ 50 w 233"/>
                <a:gd name="T75" fmla="*/ 44 h 330"/>
                <a:gd name="T76" fmla="*/ 48 w 233"/>
                <a:gd name="T77" fmla="*/ 42 h 330"/>
                <a:gd name="T78" fmla="*/ 46 w 233"/>
                <a:gd name="T79" fmla="*/ 42 h 330"/>
                <a:gd name="T80" fmla="*/ 44 w 233"/>
                <a:gd name="T81" fmla="*/ 41 h 330"/>
                <a:gd name="T82" fmla="*/ 37 w 233"/>
                <a:gd name="T83" fmla="*/ 38 h 330"/>
                <a:gd name="T84" fmla="*/ 26 w 233"/>
                <a:gd name="T85" fmla="*/ 33 h 330"/>
                <a:gd name="T86" fmla="*/ 15 w 233"/>
                <a:gd name="T87" fmla="*/ 28 h 330"/>
                <a:gd name="T88" fmla="*/ 6 w 233"/>
                <a:gd name="T89" fmla="*/ 22 h 330"/>
                <a:gd name="T90" fmla="*/ 0 w 233"/>
                <a:gd name="T91" fmla="*/ 14 h 330"/>
                <a:gd name="T92" fmla="*/ 0 w 233"/>
                <a:gd name="T93" fmla="*/ 8 h 330"/>
                <a:gd name="T94" fmla="*/ 9 w 233"/>
                <a:gd name="T95" fmla="*/ 4 h 330"/>
                <a:gd name="T96" fmla="*/ 29 w 233"/>
                <a:gd name="T97" fmla="*/ 0 h 3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3" h="330">
                  <a:moveTo>
                    <a:pt x="29" y="0"/>
                  </a:moveTo>
                  <a:lnTo>
                    <a:pt x="75" y="1"/>
                  </a:lnTo>
                  <a:lnTo>
                    <a:pt x="116" y="11"/>
                  </a:lnTo>
                  <a:lnTo>
                    <a:pt x="153" y="32"/>
                  </a:lnTo>
                  <a:lnTo>
                    <a:pt x="183" y="60"/>
                  </a:lnTo>
                  <a:lnTo>
                    <a:pt x="208" y="95"/>
                  </a:lnTo>
                  <a:lnTo>
                    <a:pt x="225" y="138"/>
                  </a:lnTo>
                  <a:lnTo>
                    <a:pt x="233" y="186"/>
                  </a:lnTo>
                  <a:lnTo>
                    <a:pt x="232" y="240"/>
                  </a:lnTo>
                  <a:lnTo>
                    <a:pt x="230" y="245"/>
                  </a:lnTo>
                  <a:lnTo>
                    <a:pt x="226" y="256"/>
                  </a:lnTo>
                  <a:lnTo>
                    <a:pt x="219" y="272"/>
                  </a:lnTo>
                  <a:lnTo>
                    <a:pt x="210" y="290"/>
                  </a:lnTo>
                  <a:lnTo>
                    <a:pt x="200" y="308"/>
                  </a:lnTo>
                  <a:lnTo>
                    <a:pt x="188" y="322"/>
                  </a:lnTo>
                  <a:lnTo>
                    <a:pt x="176" y="330"/>
                  </a:lnTo>
                  <a:lnTo>
                    <a:pt x="163" y="330"/>
                  </a:lnTo>
                  <a:lnTo>
                    <a:pt x="150" y="324"/>
                  </a:lnTo>
                  <a:lnTo>
                    <a:pt x="138" y="315"/>
                  </a:lnTo>
                  <a:lnTo>
                    <a:pt x="125" y="305"/>
                  </a:lnTo>
                  <a:lnTo>
                    <a:pt x="116" y="292"/>
                  </a:lnTo>
                  <a:lnTo>
                    <a:pt x="109" y="277"/>
                  </a:lnTo>
                  <a:lnTo>
                    <a:pt x="107" y="261"/>
                  </a:lnTo>
                  <a:lnTo>
                    <a:pt x="112" y="242"/>
                  </a:lnTo>
                  <a:lnTo>
                    <a:pt x="122" y="221"/>
                  </a:lnTo>
                  <a:lnTo>
                    <a:pt x="125" y="218"/>
                  </a:lnTo>
                  <a:lnTo>
                    <a:pt x="126" y="215"/>
                  </a:lnTo>
                  <a:lnTo>
                    <a:pt x="129" y="212"/>
                  </a:lnTo>
                  <a:lnTo>
                    <a:pt x="131" y="209"/>
                  </a:lnTo>
                  <a:lnTo>
                    <a:pt x="147" y="186"/>
                  </a:lnTo>
                  <a:lnTo>
                    <a:pt x="158" y="162"/>
                  </a:lnTo>
                  <a:lnTo>
                    <a:pt x="163" y="140"/>
                  </a:lnTo>
                  <a:lnTo>
                    <a:pt x="160" y="118"/>
                  </a:lnTo>
                  <a:lnTo>
                    <a:pt x="148" y="98"/>
                  </a:lnTo>
                  <a:lnTo>
                    <a:pt x="126" y="77"/>
                  </a:lnTo>
                  <a:lnTo>
                    <a:pt x="95" y="60"/>
                  </a:lnTo>
                  <a:lnTo>
                    <a:pt x="51" y="44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4" y="41"/>
                  </a:lnTo>
                  <a:lnTo>
                    <a:pt x="37" y="38"/>
                  </a:lnTo>
                  <a:lnTo>
                    <a:pt x="26" y="33"/>
                  </a:lnTo>
                  <a:lnTo>
                    <a:pt x="15" y="28"/>
                  </a:lnTo>
                  <a:lnTo>
                    <a:pt x="6" y="22"/>
                  </a:lnTo>
                  <a:lnTo>
                    <a:pt x="0" y="1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C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1" name="Freeform 48"/>
            <p:cNvSpPr>
              <a:spLocks/>
            </p:cNvSpPr>
            <p:nvPr/>
          </p:nvSpPr>
          <p:spPr bwMode="auto">
            <a:xfrm>
              <a:off x="6313" y="1807"/>
              <a:ext cx="216" cy="321"/>
            </a:xfrm>
            <a:custGeom>
              <a:avLst/>
              <a:gdLst>
                <a:gd name="T0" fmla="*/ 28 w 216"/>
                <a:gd name="T1" fmla="*/ 0 h 321"/>
                <a:gd name="T2" fmla="*/ 69 w 216"/>
                <a:gd name="T3" fmla="*/ 2 h 321"/>
                <a:gd name="T4" fmla="*/ 107 w 216"/>
                <a:gd name="T5" fmla="*/ 12 h 321"/>
                <a:gd name="T6" fmla="*/ 141 w 216"/>
                <a:gd name="T7" fmla="*/ 31 h 321"/>
                <a:gd name="T8" fmla="*/ 170 w 216"/>
                <a:gd name="T9" fmla="*/ 59 h 321"/>
                <a:gd name="T10" fmla="*/ 192 w 216"/>
                <a:gd name="T11" fmla="*/ 92 h 321"/>
                <a:gd name="T12" fmla="*/ 209 w 216"/>
                <a:gd name="T13" fmla="*/ 134 h 321"/>
                <a:gd name="T14" fmla="*/ 216 w 216"/>
                <a:gd name="T15" fmla="*/ 180 h 321"/>
                <a:gd name="T16" fmla="*/ 216 w 216"/>
                <a:gd name="T17" fmla="*/ 233 h 321"/>
                <a:gd name="T18" fmla="*/ 214 w 216"/>
                <a:gd name="T19" fmla="*/ 238 h 321"/>
                <a:gd name="T20" fmla="*/ 210 w 216"/>
                <a:gd name="T21" fmla="*/ 249 h 321"/>
                <a:gd name="T22" fmla="*/ 204 w 216"/>
                <a:gd name="T23" fmla="*/ 266 h 321"/>
                <a:gd name="T24" fmla="*/ 195 w 216"/>
                <a:gd name="T25" fmla="*/ 283 h 321"/>
                <a:gd name="T26" fmla="*/ 185 w 216"/>
                <a:gd name="T27" fmla="*/ 299 h 321"/>
                <a:gd name="T28" fmla="*/ 175 w 216"/>
                <a:gd name="T29" fmla="*/ 314 h 321"/>
                <a:gd name="T30" fmla="*/ 163 w 216"/>
                <a:gd name="T31" fmla="*/ 321 h 321"/>
                <a:gd name="T32" fmla="*/ 151 w 216"/>
                <a:gd name="T33" fmla="*/ 321 h 321"/>
                <a:gd name="T34" fmla="*/ 140 w 216"/>
                <a:gd name="T35" fmla="*/ 315 h 321"/>
                <a:gd name="T36" fmla="*/ 128 w 216"/>
                <a:gd name="T37" fmla="*/ 307 h 321"/>
                <a:gd name="T38" fmla="*/ 116 w 216"/>
                <a:gd name="T39" fmla="*/ 296 h 321"/>
                <a:gd name="T40" fmla="*/ 109 w 216"/>
                <a:gd name="T41" fmla="*/ 285 h 321"/>
                <a:gd name="T42" fmla="*/ 103 w 216"/>
                <a:gd name="T43" fmla="*/ 270 h 321"/>
                <a:gd name="T44" fmla="*/ 101 w 216"/>
                <a:gd name="T45" fmla="*/ 254 h 321"/>
                <a:gd name="T46" fmla="*/ 106 w 216"/>
                <a:gd name="T47" fmla="*/ 236 h 321"/>
                <a:gd name="T48" fmla="*/ 118 w 216"/>
                <a:gd name="T49" fmla="*/ 216 h 321"/>
                <a:gd name="T50" fmla="*/ 119 w 216"/>
                <a:gd name="T51" fmla="*/ 213 h 321"/>
                <a:gd name="T52" fmla="*/ 121 w 216"/>
                <a:gd name="T53" fmla="*/ 210 h 321"/>
                <a:gd name="T54" fmla="*/ 123 w 216"/>
                <a:gd name="T55" fmla="*/ 207 h 321"/>
                <a:gd name="T56" fmla="*/ 125 w 216"/>
                <a:gd name="T57" fmla="*/ 204 h 321"/>
                <a:gd name="T58" fmla="*/ 140 w 216"/>
                <a:gd name="T59" fmla="*/ 182 h 321"/>
                <a:gd name="T60" fmla="*/ 148 w 216"/>
                <a:gd name="T61" fmla="*/ 158 h 321"/>
                <a:gd name="T62" fmla="*/ 153 w 216"/>
                <a:gd name="T63" fmla="*/ 136 h 321"/>
                <a:gd name="T64" fmla="*/ 150 w 216"/>
                <a:gd name="T65" fmla="*/ 114 h 321"/>
                <a:gd name="T66" fmla="*/ 140 w 216"/>
                <a:gd name="T67" fmla="*/ 94 h 321"/>
                <a:gd name="T68" fmla="*/ 121 w 216"/>
                <a:gd name="T69" fmla="*/ 75 h 321"/>
                <a:gd name="T70" fmla="*/ 91 w 216"/>
                <a:gd name="T71" fmla="*/ 57 h 321"/>
                <a:gd name="T72" fmla="*/ 52 w 216"/>
                <a:gd name="T73" fmla="*/ 41 h 321"/>
                <a:gd name="T74" fmla="*/ 50 w 216"/>
                <a:gd name="T75" fmla="*/ 40 h 321"/>
                <a:gd name="T76" fmla="*/ 49 w 216"/>
                <a:gd name="T77" fmla="*/ 40 h 321"/>
                <a:gd name="T78" fmla="*/ 46 w 216"/>
                <a:gd name="T79" fmla="*/ 40 h 321"/>
                <a:gd name="T80" fmla="*/ 44 w 216"/>
                <a:gd name="T81" fmla="*/ 38 h 321"/>
                <a:gd name="T82" fmla="*/ 38 w 216"/>
                <a:gd name="T83" fmla="*/ 35 h 321"/>
                <a:gd name="T84" fmla="*/ 28 w 216"/>
                <a:gd name="T85" fmla="*/ 32 h 321"/>
                <a:gd name="T86" fmla="*/ 18 w 216"/>
                <a:gd name="T87" fmla="*/ 26 h 321"/>
                <a:gd name="T88" fmla="*/ 8 w 216"/>
                <a:gd name="T89" fmla="*/ 21 h 321"/>
                <a:gd name="T90" fmla="*/ 2 w 216"/>
                <a:gd name="T91" fmla="*/ 13 h 321"/>
                <a:gd name="T92" fmla="*/ 0 w 216"/>
                <a:gd name="T93" fmla="*/ 7 h 321"/>
                <a:gd name="T94" fmla="*/ 9 w 216"/>
                <a:gd name="T95" fmla="*/ 3 h 321"/>
                <a:gd name="T96" fmla="*/ 28 w 216"/>
                <a:gd name="T97" fmla="*/ 0 h 3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321">
                  <a:moveTo>
                    <a:pt x="28" y="0"/>
                  </a:moveTo>
                  <a:lnTo>
                    <a:pt x="69" y="2"/>
                  </a:lnTo>
                  <a:lnTo>
                    <a:pt x="107" y="12"/>
                  </a:lnTo>
                  <a:lnTo>
                    <a:pt x="141" y="31"/>
                  </a:lnTo>
                  <a:lnTo>
                    <a:pt x="170" y="59"/>
                  </a:lnTo>
                  <a:lnTo>
                    <a:pt x="192" y="92"/>
                  </a:lnTo>
                  <a:lnTo>
                    <a:pt x="209" y="134"/>
                  </a:lnTo>
                  <a:lnTo>
                    <a:pt x="216" y="180"/>
                  </a:lnTo>
                  <a:lnTo>
                    <a:pt x="216" y="233"/>
                  </a:lnTo>
                  <a:lnTo>
                    <a:pt x="214" y="238"/>
                  </a:lnTo>
                  <a:lnTo>
                    <a:pt x="210" y="249"/>
                  </a:lnTo>
                  <a:lnTo>
                    <a:pt x="204" y="266"/>
                  </a:lnTo>
                  <a:lnTo>
                    <a:pt x="195" y="283"/>
                  </a:lnTo>
                  <a:lnTo>
                    <a:pt x="185" y="299"/>
                  </a:lnTo>
                  <a:lnTo>
                    <a:pt x="175" y="314"/>
                  </a:lnTo>
                  <a:lnTo>
                    <a:pt x="163" y="321"/>
                  </a:lnTo>
                  <a:lnTo>
                    <a:pt x="151" y="321"/>
                  </a:lnTo>
                  <a:lnTo>
                    <a:pt x="140" y="315"/>
                  </a:lnTo>
                  <a:lnTo>
                    <a:pt x="128" y="307"/>
                  </a:lnTo>
                  <a:lnTo>
                    <a:pt x="116" y="296"/>
                  </a:lnTo>
                  <a:lnTo>
                    <a:pt x="109" y="285"/>
                  </a:lnTo>
                  <a:lnTo>
                    <a:pt x="103" y="270"/>
                  </a:lnTo>
                  <a:lnTo>
                    <a:pt x="101" y="254"/>
                  </a:lnTo>
                  <a:lnTo>
                    <a:pt x="106" y="236"/>
                  </a:lnTo>
                  <a:lnTo>
                    <a:pt x="118" y="216"/>
                  </a:lnTo>
                  <a:lnTo>
                    <a:pt x="119" y="213"/>
                  </a:lnTo>
                  <a:lnTo>
                    <a:pt x="121" y="210"/>
                  </a:lnTo>
                  <a:lnTo>
                    <a:pt x="123" y="207"/>
                  </a:lnTo>
                  <a:lnTo>
                    <a:pt x="125" y="204"/>
                  </a:lnTo>
                  <a:lnTo>
                    <a:pt x="140" y="182"/>
                  </a:lnTo>
                  <a:lnTo>
                    <a:pt x="148" y="158"/>
                  </a:lnTo>
                  <a:lnTo>
                    <a:pt x="153" y="136"/>
                  </a:lnTo>
                  <a:lnTo>
                    <a:pt x="150" y="114"/>
                  </a:lnTo>
                  <a:lnTo>
                    <a:pt x="140" y="94"/>
                  </a:lnTo>
                  <a:lnTo>
                    <a:pt x="121" y="75"/>
                  </a:lnTo>
                  <a:lnTo>
                    <a:pt x="91" y="57"/>
                  </a:lnTo>
                  <a:lnTo>
                    <a:pt x="52" y="41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38" y="35"/>
                  </a:lnTo>
                  <a:lnTo>
                    <a:pt x="28" y="32"/>
                  </a:lnTo>
                  <a:lnTo>
                    <a:pt x="18" y="26"/>
                  </a:lnTo>
                  <a:lnTo>
                    <a:pt x="8" y="21"/>
                  </a:lnTo>
                  <a:lnTo>
                    <a:pt x="2" y="13"/>
                  </a:lnTo>
                  <a:lnTo>
                    <a:pt x="0" y="7"/>
                  </a:lnTo>
                  <a:lnTo>
                    <a:pt x="9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C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Freeform 49"/>
            <p:cNvSpPr>
              <a:spLocks/>
            </p:cNvSpPr>
            <p:nvPr/>
          </p:nvSpPr>
          <p:spPr bwMode="auto">
            <a:xfrm>
              <a:off x="6328" y="1811"/>
              <a:ext cx="197" cy="311"/>
            </a:xfrm>
            <a:custGeom>
              <a:avLst/>
              <a:gdLst>
                <a:gd name="T0" fmla="*/ 25 w 197"/>
                <a:gd name="T1" fmla="*/ 0 h 311"/>
                <a:gd name="T2" fmla="*/ 63 w 197"/>
                <a:gd name="T3" fmla="*/ 2 h 311"/>
                <a:gd name="T4" fmla="*/ 97 w 197"/>
                <a:gd name="T5" fmla="*/ 12 h 311"/>
                <a:gd name="T6" fmla="*/ 128 w 197"/>
                <a:gd name="T7" fmla="*/ 30 h 311"/>
                <a:gd name="T8" fmla="*/ 154 w 197"/>
                <a:gd name="T9" fmla="*/ 56 h 311"/>
                <a:gd name="T10" fmla="*/ 175 w 197"/>
                <a:gd name="T11" fmla="*/ 90 h 311"/>
                <a:gd name="T12" fmla="*/ 189 w 197"/>
                <a:gd name="T13" fmla="*/ 130 h 311"/>
                <a:gd name="T14" fmla="*/ 197 w 197"/>
                <a:gd name="T15" fmla="*/ 176 h 311"/>
                <a:gd name="T16" fmla="*/ 197 w 197"/>
                <a:gd name="T17" fmla="*/ 226 h 311"/>
                <a:gd name="T18" fmla="*/ 195 w 197"/>
                <a:gd name="T19" fmla="*/ 231 h 311"/>
                <a:gd name="T20" fmla="*/ 191 w 197"/>
                <a:gd name="T21" fmla="*/ 241 h 311"/>
                <a:gd name="T22" fmla="*/ 185 w 197"/>
                <a:gd name="T23" fmla="*/ 257 h 311"/>
                <a:gd name="T24" fmla="*/ 177 w 197"/>
                <a:gd name="T25" fmla="*/ 275 h 311"/>
                <a:gd name="T26" fmla="*/ 169 w 197"/>
                <a:gd name="T27" fmla="*/ 291 h 311"/>
                <a:gd name="T28" fmla="*/ 158 w 197"/>
                <a:gd name="T29" fmla="*/ 304 h 311"/>
                <a:gd name="T30" fmla="*/ 148 w 197"/>
                <a:gd name="T31" fmla="*/ 311 h 311"/>
                <a:gd name="T32" fmla="*/ 138 w 197"/>
                <a:gd name="T33" fmla="*/ 311 h 311"/>
                <a:gd name="T34" fmla="*/ 128 w 197"/>
                <a:gd name="T35" fmla="*/ 306 h 311"/>
                <a:gd name="T36" fmla="*/ 117 w 197"/>
                <a:gd name="T37" fmla="*/ 298 h 311"/>
                <a:gd name="T38" fmla="*/ 107 w 197"/>
                <a:gd name="T39" fmla="*/ 288 h 311"/>
                <a:gd name="T40" fmla="*/ 100 w 197"/>
                <a:gd name="T41" fmla="*/ 276 h 311"/>
                <a:gd name="T42" fmla="*/ 95 w 197"/>
                <a:gd name="T43" fmla="*/ 263 h 311"/>
                <a:gd name="T44" fmla="*/ 95 w 197"/>
                <a:gd name="T45" fmla="*/ 247 h 311"/>
                <a:gd name="T46" fmla="*/ 100 w 197"/>
                <a:gd name="T47" fmla="*/ 229 h 311"/>
                <a:gd name="T48" fmla="*/ 110 w 197"/>
                <a:gd name="T49" fmla="*/ 209 h 311"/>
                <a:gd name="T50" fmla="*/ 111 w 197"/>
                <a:gd name="T51" fmla="*/ 206 h 311"/>
                <a:gd name="T52" fmla="*/ 114 w 197"/>
                <a:gd name="T53" fmla="*/ 203 h 311"/>
                <a:gd name="T54" fmla="*/ 116 w 197"/>
                <a:gd name="T55" fmla="*/ 201 h 311"/>
                <a:gd name="T56" fmla="*/ 117 w 197"/>
                <a:gd name="T57" fmla="*/ 198 h 311"/>
                <a:gd name="T58" fmla="*/ 130 w 197"/>
                <a:gd name="T59" fmla="*/ 176 h 311"/>
                <a:gd name="T60" fmla="*/ 139 w 197"/>
                <a:gd name="T61" fmla="*/ 153 h 311"/>
                <a:gd name="T62" fmla="*/ 142 w 197"/>
                <a:gd name="T63" fmla="*/ 131 h 311"/>
                <a:gd name="T64" fmla="*/ 139 w 197"/>
                <a:gd name="T65" fmla="*/ 109 h 311"/>
                <a:gd name="T66" fmla="*/ 129 w 197"/>
                <a:gd name="T67" fmla="*/ 88 h 311"/>
                <a:gd name="T68" fmla="*/ 111 w 197"/>
                <a:gd name="T69" fmla="*/ 71 h 311"/>
                <a:gd name="T70" fmla="*/ 85 w 197"/>
                <a:gd name="T71" fmla="*/ 53 h 311"/>
                <a:gd name="T72" fmla="*/ 50 w 197"/>
                <a:gd name="T73" fmla="*/ 39 h 311"/>
                <a:gd name="T74" fmla="*/ 48 w 197"/>
                <a:gd name="T75" fmla="*/ 37 h 311"/>
                <a:gd name="T76" fmla="*/ 47 w 197"/>
                <a:gd name="T77" fmla="*/ 37 h 311"/>
                <a:gd name="T78" fmla="*/ 44 w 197"/>
                <a:gd name="T79" fmla="*/ 37 h 311"/>
                <a:gd name="T80" fmla="*/ 42 w 197"/>
                <a:gd name="T81" fmla="*/ 36 h 311"/>
                <a:gd name="T82" fmla="*/ 38 w 197"/>
                <a:gd name="T83" fmla="*/ 34 h 311"/>
                <a:gd name="T84" fmla="*/ 28 w 197"/>
                <a:gd name="T85" fmla="*/ 30 h 311"/>
                <a:gd name="T86" fmla="*/ 18 w 197"/>
                <a:gd name="T87" fmla="*/ 25 h 311"/>
                <a:gd name="T88" fmla="*/ 7 w 197"/>
                <a:gd name="T89" fmla="*/ 20 h 311"/>
                <a:gd name="T90" fmla="*/ 1 w 197"/>
                <a:gd name="T91" fmla="*/ 14 h 311"/>
                <a:gd name="T92" fmla="*/ 0 w 197"/>
                <a:gd name="T93" fmla="*/ 8 h 311"/>
                <a:gd name="T94" fmla="*/ 7 w 197"/>
                <a:gd name="T95" fmla="*/ 3 h 311"/>
                <a:gd name="T96" fmla="*/ 25 w 197"/>
                <a:gd name="T97" fmla="*/ 0 h 3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7" h="311">
                  <a:moveTo>
                    <a:pt x="25" y="0"/>
                  </a:moveTo>
                  <a:lnTo>
                    <a:pt x="63" y="2"/>
                  </a:lnTo>
                  <a:lnTo>
                    <a:pt x="97" y="12"/>
                  </a:lnTo>
                  <a:lnTo>
                    <a:pt x="128" y="30"/>
                  </a:lnTo>
                  <a:lnTo>
                    <a:pt x="154" y="56"/>
                  </a:lnTo>
                  <a:lnTo>
                    <a:pt x="175" y="90"/>
                  </a:lnTo>
                  <a:lnTo>
                    <a:pt x="189" y="130"/>
                  </a:lnTo>
                  <a:lnTo>
                    <a:pt x="197" y="176"/>
                  </a:lnTo>
                  <a:lnTo>
                    <a:pt x="197" y="226"/>
                  </a:lnTo>
                  <a:lnTo>
                    <a:pt x="195" y="231"/>
                  </a:lnTo>
                  <a:lnTo>
                    <a:pt x="191" y="241"/>
                  </a:lnTo>
                  <a:lnTo>
                    <a:pt x="185" y="257"/>
                  </a:lnTo>
                  <a:lnTo>
                    <a:pt x="177" y="275"/>
                  </a:lnTo>
                  <a:lnTo>
                    <a:pt x="169" y="291"/>
                  </a:lnTo>
                  <a:lnTo>
                    <a:pt x="158" y="304"/>
                  </a:lnTo>
                  <a:lnTo>
                    <a:pt x="148" y="311"/>
                  </a:lnTo>
                  <a:lnTo>
                    <a:pt x="138" y="311"/>
                  </a:lnTo>
                  <a:lnTo>
                    <a:pt x="128" y="306"/>
                  </a:lnTo>
                  <a:lnTo>
                    <a:pt x="117" y="298"/>
                  </a:lnTo>
                  <a:lnTo>
                    <a:pt x="107" y="288"/>
                  </a:lnTo>
                  <a:lnTo>
                    <a:pt x="100" y="276"/>
                  </a:lnTo>
                  <a:lnTo>
                    <a:pt x="95" y="263"/>
                  </a:lnTo>
                  <a:lnTo>
                    <a:pt x="95" y="247"/>
                  </a:lnTo>
                  <a:lnTo>
                    <a:pt x="100" y="229"/>
                  </a:lnTo>
                  <a:lnTo>
                    <a:pt x="110" y="209"/>
                  </a:lnTo>
                  <a:lnTo>
                    <a:pt x="111" y="206"/>
                  </a:lnTo>
                  <a:lnTo>
                    <a:pt x="114" y="203"/>
                  </a:lnTo>
                  <a:lnTo>
                    <a:pt x="116" y="201"/>
                  </a:lnTo>
                  <a:lnTo>
                    <a:pt x="117" y="198"/>
                  </a:lnTo>
                  <a:lnTo>
                    <a:pt x="130" y="176"/>
                  </a:lnTo>
                  <a:lnTo>
                    <a:pt x="139" y="153"/>
                  </a:lnTo>
                  <a:lnTo>
                    <a:pt x="142" y="131"/>
                  </a:lnTo>
                  <a:lnTo>
                    <a:pt x="139" y="109"/>
                  </a:lnTo>
                  <a:lnTo>
                    <a:pt x="129" y="88"/>
                  </a:lnTo>
                  <a:lnTo>
                    <a:pt x="111" y="71"/>
                  </a:lnTo>
                  <a:lnTo>
                    <a:pt x="85" y="53"/>
                  </a:lnTo>
                  <a:lnTo>
                    <a:pt x="50" y="39"/>
                  </a:lnTo>
                  <a:lnTo>
                    <a:pt x="48" y="37"/>
                  </a:lnTo>
                  <a:lnTo>
                    <a:pt x="47" y="37"/>
                  </a:lnTo>
                  <a:lnTo>
                    <a:pt x="44" y="37"/>
                  </a:lnTo>
                  <a:lnTo>
                    <a:pt x="42" y="36"/>
                  </a:lnTo>
                  <a:lnTo>
                    <a:pt x="38" y="34"/>
                  </a:lnTo>
                  <a:lnTo>
                    <a:pt x="28" y="30"/>
                  </a:lnTo>
                  <a:lnTo>
                    <a:pt x="18" y="25"/>
                  </a:lnTo>
                  <a:lnTo>
                    <a:pt x="7" y="20"/>
                  </a:lnTo>
                  <a:lnTo>
                    <a:pt x="1" y="14"/>
                  </a:lnTo>
                  <a:lnTo>
                    <a:pt x="0" y="8"/>
                  </a:lnTo>
                  <a:lnTo>
                    <a:pt x="7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A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50"/>
            <p:cNvSpPr>
              <a:spLocks/>
            </p:cNvSpPr>
            <p:nvPr/>
          </p:nvSpPr>
          <p:spPr bwMode="auto">
            <a:xfrm>
              <a:off x="6343" y="1814"/>
              <a:ext cx="177" cy="304"/>
            </a:xfrm>
            <a:custGeom>
              <a:avLst/>
              <a:gdLst>
                <a:gd name="T0" fmla="*/ 22 w 177"/>
                <a:gd name="T1" fmla="*/ 0 h 304"/>
                <a:gd name="T2" fmla="*/ 57 w 177"/>
                <a:gd name="T3" fmla="*/ 2 h 304"/>
                <a:gd name="T4" fmla="*/ 88 w 177"/>
                <a:gd name="T5" fmla="*/ 12 h 304"/>
                <a:gd name="T6" fmla="*/ 115 w 177"/>
                <a:gd name="T7" fmla="*/ 30 h 304"/>
                <a:gd name="T8" fmla="*/ 139 w 177"/>
                <a:gd name="T9" fmla="*/ 56 h 304"/>
                <a:gd name="T10" fmla="*/ 158 w 177"/>
                <a:gd name="T11" fmla="*/ 88 h 304"/>
                <a:gd name="T12" fmla="*/ 171 w 177"/>
                <a:gd name="T13" fmla="*/ 127 h 304"/>
                <a:gd name="T14" fmla="*/ 177 w 177"/>
                <a:gd name="T15" fmla="*/ 172 h 304"/>
                <a:gd name="T16" fmla="*/ 177 w 177"/>
                <a:gd name="T17" fmla="*/ 220 h 304"/>
                <a:gd name="T18" fmla="*/ 176 w 177"/>
                <a:gd name="T19" fmla="*/ 225 h 304"/>
                <a:gd name="T20" fmla="*/ 173 w 177"/>
                <a:gd name="T21" fmla="*/ 235 h 304"/>
                <a:gd name="T22" fmla="*/ 167 w 177"/>
                <a:gd name="T23" fmla="*/ 250 h 304"/>
                <a:gd name="T24" fmla="*/ 160 w 177"/>
                <a:gd name="T25" fmla="*/ 267 h 304"/>
                <a:gd name="T26" fmla="*/ 152 w 177"/>
                <a:gd name="T27" fmla="*/ 283 h 304"/>
                <a:gd name="T28" fmla="*/ 143 w 177"/>
                <a:gd name="T29" fmla="*/ 297 h 304"/>
                <a:gd name="T30" fmla="*/ 133 w 177"/>
                <a:gd name="T31" fmla="*/ 304 h 304"/>
                <a:gd name="T32" fmla="*/ 124 w 177"/>
                <a:gd name="T33" fmla="*/ 304 h 304"/>
                <a:gd name="T34" fmla="*/ 114 w 177"/>
                <a:gd name="T35" fmla="*/ 298 h 304"/>
                <a:gd name="T36" fmla="*/ 105 w 177"/>
                <a:gd name="T37" fmla="*/ 289 h 304"/>
                <a:gd name="T38" fmla="*/ 96 w 177"/>
                <a:gd name="T39" fmla="*/ 281 h 304"/>
                <a:gd name="T40" fmla="*/ 91 w 177"/>
                <a:gd name="T41" fmla="*/ 269 h 304"/>
                <a:gd name="T42" fmla="*/ 88 w 177"/>
                <a:gd name="T43" fmla="*/ 257 h 304"/>
                <a:gd name="T44" fmla="*/ 88 w 177"/>
                <a:gd name="T45" fmla="*/ 241 h 304"/>
                <a:gd name="T46" fmla="*/ 93 w 177"/>
                <a:gd name="T47" fmla="*/ 223 h 304"/>
                <a:gd name="T48" fmla="*/ 104 w 177"/>
                <a:gd name="T49" fmla="*/ 204 h 304"/>
                <a:gd name="T50" fmla="*/ 105 w 177"/>
                <a:gd name="T51" fmla="*/ 201 h 304"/>
                <a:gd name="T52" fmla="*/ 107 w 177"/>
                <a:gd name="T53" fmla="*/ 198 h 304"/>
                <a:gd name="T54" fmla="*/ 108 w 177"/>
                <a:gd name="T55" fmla="*/ 197 h 304"/>
                <a:gd name="T56" fmla="*/ 110 w 177"/>
                <a:gd name="T57" fmla="*/ 194 h 304"/>
                <a:gd name="T58" fmla="*/ 121 w 177"/>
                <a:gd name="T59" fmla="*/ 172 h 304"/>
                <a:gd name="T60" fmla="*/ 129 w 177"/>
                <a:gd name="T61" fmla="*/ 150 h 304"/>
                <a:gd name="T62" fmla="*/ 130 w 177"/>
                <a:gd name="T63" fmla="*/ 128 h 304"/>
                <a:gd name="T64" fmla="*/ 127 w 177"/>
                <a:gd name="T65" fmla="*/ 106 h 304"/>
                <a:gd name="T66" fmla="*/ 118 w 177"/>
                <a:gd name="T67" fmla="*/ 85 h 304"/>
                <a:gd name="T68" fmla="*/ 102 w 177"/>
                <a:gd name="T69" fmla="*/ 68 h 304"/>
                <a:gd name="T70" fmla="*/ 79 w 177"/>
                <a:gd name="T71" fmla="*/ 50 h 304"/>
                <a:gd name="T72" fmla="*/ 48 w 177"/>
                <a:gd name="T73" fmla="*/ 37 h 304"/>
                <a:gd name="T74" fmla="*/ 47 w 177"/>
                <a:gd name="T75" fmla="*/ 36 h 304"/>
                <a:gd name="T76" fmla="*/ 45 w 177"/>
                <a:gd name="T77" fmla="*/ 36 h 304"/>
                <a:gd name="T78" fmla="*/ 42 w 177"/>
                <a:gd name="T79" fmla="*/ 36 h 304"/>
                <a:gd name="T80" fmla="*/ 41 w 177"/>
                <a:gd name="T81" fmla="*/ 34 h 304"/>
                <a:gd name="T82" fmla="*/ 36 w 177"/>
                <a:gd name="T83" fmla="*/ 33 h 304"/>
                <a:gd name="T84" fmla="*/ 29 w 177"/>
                <a:gd name="T85" fmla="*/ 30 h 304"/>
                <a:gd name="T86" fmla="*/ 17 w 177"/>
                <a:gd name="T87" fmla="*/ 25 h 304"/>
                <a:gd name="T88" fmla="*/ 8 w 177"/>
                <a:gd name="T89" fmla="*/ 19 h 304"/>
                <a:gd name="T90" fmla="*/ 1 w 177"/>
                <a:gd name="T91" fmla="*/ 14 h 304"/>
                <a:gd name="T92" fmla="*/ 0 w 177"/>
                <a:gd name="T93" fmla="*/ 9 h 304"/>
                <a:gd name="T94" fmla="*/ 5 w 177"/>
                <a:gd name="T95" fmla="*/ 3 h 304"/>
                <a:gd name="T96" fmla="*/ 22 w 177"/>
                <a:gd name="T97" fmla="*/ 0 h 3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77" h="304">
                  <a:moveTo>
                    <a:pt x="22" y="0"/>
                  </a:moveTo>
                  <a:lnTo>
                    <a:pt x="57" y="2"/>
                  </a:lnTo>
                  <a:lnTo>
                    <a:pt x="88" y="12"/>
                  </a:lnTo>
                  <a:lnTo>
                    <a:pt x="115" y="30"/>
                  </a:lnTo>
                  <a:lnTo>
                    <a:pt x="139" y="56"/>
                  </a:lnTo>
                  <a:lnTo>
                    <a:pt x="158" y="88"/>
                  </a:lnTo>
                  <a:lnTo>
                    <a:pt x="171" y="127"/>
                  </a:lnTo>
                  <a:lnTo>
                    <a:pt x="177" y="172"/>
                  </a:lnTo>
                  <a:lnTo>
                    <a:pt x="177" y="220"/>
                  </a:lnTo>
                  <a:lnTo>
                    <a:pt x="176" y="225"/>
                  </a:lnTo>
                  <a:lnTo>
                    <a:pt x="173" y="235"/>
                  </a:lnTo>
                  <a:lnTo>
                    <a:pt x="167" y="250"/>
                  </a:lnTo>
                  <a:lnTo>
                    <a:pt x="160" y="267"/>
                  </a:lnTo>
                  <a:lnTo>
                    <a:pt x="152" y="283"/>
                  </a:lnTo>
                  <a:lnTo>
                    <a:pt x="143" y="297"/>
                  </a:lnTo>
                  <a:lnTo>
                    <a:pt x="133" y="304"/>
                  </a:lnTo>
                  <a:lnTo>
                    <a:pt x="124" y="304"/>
                  </a:lnTo>
                  <a:lnTo>
                    <a:pt x="114" y="298"/>
                  </a:lnTo>
                  <a:lnTo>
                    <a:pt x="105" y="289"/>
                  </a:lnTo>
                  <a:lnTo>
                    <a:pt x="96" y="281"/>
                  </a:lnTo>
                  <a:lnTo>
                    <a:pt x="91" y="269"/>
                  </a:lnTo>
                  <a:lnTo>
                    <a:pt x="88" y="257"/>
                  </a:lnTo>
                  <a:lnTo>
                    <a:pt x="88" y="241"/>
                  </a:lnTo>
                  <a:lnTo>
                    <a:pt x="93" y="223"/>
                  </a:lnTo>
                  <a:lnTo>
                    <a:pt x="104" y="204"/>
                  </a:lnTo>
                  <a:lnTo>
                    <a:pt x="105" y="201"/>
                  </a:lnTo>
                  <a:lnTo>
                    <a:pt x="107" y="198"/>
                  </a:lnTo>
                  <a:lnTo>
                    <a:pt x="108" y="197"/>
                  </a:lnTo>
                  <a:lnTo>
                    <a:pt x="110" y="194"/>
                  </a:lnTo>
                  <a:lnTo>
                    <a:pt x="121" y="172"/>
                  </a:lnTo>
                  <a:lnTo>
                    <a:pt x="129" y="150"/>
                  </a:lnTo>
                  <a:lnTo>
                    <a:pt x="130" y="128"/>
                  </a:lnTo>
                  <a:lnTo>
                    <a:pt x="127" y="106"/>
                  </a:lnTo>
                  <a:lnTo>
                    <a:pt x="118" y="85"/>
                  </a:lnTo>
                  <a:lnTo>
                    <a:pt x="102" y="68"/>
                  </a:lnTo>
                  <a:lnTo>
                    <a:pt x="79" y="50"/>
                  </a:lnTo>
                  <a:lnTo>
                    <a:pt x="48" y="37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2" y="36"/>
                  </a:lnTo>
                  <a:lnTo>
                    <a:pt x="41" y="34"/>
                  </a:lnTo>
                  <a:lnTo>
                    <a:pt x="36" y="33"/>
                  </a:lnTo>
                  <a:lnTo>
                    <a:pt x="29" y="30"/>
                  </a:lnTo>
                  <a:lnTo>
                    <a:pt x="17" y="25"/>
                  </a:lnTo>
                  <a:lnTo>
                    <a:pt x="8" y="19"/>
                  </a:lnTo>
                  <a:lnTo>
                    <a:pt x="1" y="14"/>
                  </a:lnTo>
                  <a:lnTo>
                    <a:pt x="0" y="9"/>
                  </a:lnTo>
                  <a:lnTo>
                    <a:pt x="5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B9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51"/>
            <p:cNvSpPr>
              <a:spLocks/>
            </p:cNvSpPr>
            <p:nvPr/>
          </p:nvSpPr>
          <p:spPr bwMode="auto">
            <a:xfrm>
              <a:off x="6357" y="1819"/>
              <a:ext cx="159" cy="293"/>
            </a:xfrm>
            <a:custGeom>
              <a:avLst/>
              <a:gdLst>
                <a:gd name="T0" fmla="*/ 40 w 159"/>
                <a:gd name="T1" fmla="*/ 31 h 293"/>
                <a:gd name="T2" fmla="*/ 37 w 159"/>
                <a:gd name="T3" fmla="*/ 29 h 293"/>
                <a:gd name="T4" fmla="*/ 30 w 159"/>
                <a:gd name="T5" fmla="*/ 26 h 293"/>
                <a:gd name="T6" fmla="*/ 19 w 159"/>
                <a:gd name="T7" fmla="*/ 22 h 293"/>
                <a:gd name="T8" fmla="*/ 9 w 159"/>
                <a:gd name="T9" fmla="*/ 17 h 293"/>
                <a:gd name="T10" fmla="*/ 2 w 159"/>
                <a:gd name="T11" fmla="*/ 12 h 293"/>
                <a:gd name="T12" fmla="*/ 0 w 159"/>
                <a:gd name="T13" fmla="*/ 7 h 293"/>
                <a:gd name="T14" fmla="*/ 5 w 159"/>
                <a:gd name="T15" fmla="*/ 3 h 293"/>
                <a:gd name="T16" fmla="*/ 19 w 159"/>
                <a:gd name="T17" fmla="*/ 0 h 293"/>
                <a:gd name="T18" fmla="*/ 50 w 159"/>
                <a:gd name="T19" fmla="*/ 1 h 293"/>
                <a:gd name="T20" fmla="*/ 78 w 159"/>
                <a:gd name="T21" fmla="*/ 10 h 293"/>
                <a:gd name="T22" fmla="*/ 103 w 159"/>
                <a:gd name="T23" fmla="*/ 29 h 293"/>
                <a:gd name="T24" fmla="*/ 125 w 159"/>
                <a:gd name="T25" fmla="*/ 54 h 293"/>
                <a:gd name="T26" fmla="*/ 141 w 159"/>
                <a:gd name="T27" fmla="*/ 85 h 293"/>
                <a:gd name="T28" fmla="*/ 153 w 159"/>
                <a:gd name="T29" fmla="*/ 123 h 293"/>
                <a:gd name="T30" fmla="*/ 159 w 159"/>
                <a:gd name="T31" fmla="*/ 166 h 293"/>
                <a:gd name="T32" fmla="*/ 159 w 159"/>
                <a:gd name="T33" fmla="*/ 214 h 293"/>
                <a:gd name="T34" fmla="*/ 157 w 159"/>
                <a:gd name="T35" fmla="*/ 218 h 293"/>
                <a:gd name="T36" fmla="*/ 154 w 159"/>
                <a:gd name="T37" fmla="*/ 229 h 293"/>
                <a:gd name="T38" fmla="*/ 150 w 159"/>
                <a:gd name="T39" fmla="*/ 242 h 293"/>
                <a:gd name="T40" fmla="*/ 144 w 159"/>
                <a:gd name="T41" fmla="*/ 258 h 293"/>
                <a:gd name="T42" fmla="*/ 137 w 159"/>
                <a:gd name="T43" fmla="*/ 274 h 293"/>
                <a:gd name="T44" fmla="*/ 129 w 159"/>
                <a:gd name="T45" fmla="*/ 286 h 293"/>
                <a:gd name="T46" fmla="*/ 121 w 159"/>
                <a:gd name="T47" fmla="*/ 293 h 293"/>
                <a:gd name="T48" fmla="*/ 112 w 159"/>
                <a:gd name="T49" fmla="*/ 293 h 293"/>
                <a:gd name="T50" fmla="*/ 103 w 159"/>
                <a:gd name="T51" fmla="*/ 287 h 293"/>
                <a:gd name="T52" fmla="*/ 94 w 159"/>
                <a:gd name="T53" fmla="*/ 280 h 293"/>
                <a:gd name="T54" fmla="*/ 87 w 159"/>
                <a:gd name="T55" fmla="*/ 271 h 293"/>
                <a:gd name="T56" fmla="*/ 82 w 159"/>
                <a:gd name="T57" fmla="*/ 261 h 293"/>
                <a:gd name="T58" fmla="*/ 79 w 159"/>
                <a:gd name="T59" fmla="*/ 248 h 293"/>
                <a:gd name="T60" fmla="*/ 81 w 159"/>
                <a:gd name="T61" fmla="*/ 233 h 293"/>
                <a:gd name="T62" fmla="*/ 87 w 159"/>
                <a:gd name="T63" fmla="*/ 215 h 293"/>
                <a:gd name="T64" fmla="*/ 97 w 159"/>
                <a:gd name="T65" fmla="*/ 196 h 293"/>
                <a:gd name="T66" fmla="*/ 109 w 159"/>
                <a:gd name="T67" fmla="*/ 174 h 293"/>
                <a:gd name="T68" fmla="*/ 118 w 159"/>
                <a:gd name="T69" fmla="*/ 151 h 293"/>
                <a:gd name="T70" fmla="*/ 121 w 159"/>
                <a:gd name="T71" fmla="*/ 126 h 293"/>
                <a:gd name="T72" fmla="*/ 119 w 159"/>
                <a:gd name="T73" fmla="*/ 102 h 293"/>
                <a:gd name="T74" fmla="*/ 110 w 159"/>
                <a:gd name="T75" fmla="*/ 80 h 293"/>
                <a:gd name="T76" fmla="*/ 94 w 159"/>
                <a:gd name="T77" fmla="*/ 61 h 293"/>
                <a:gd name="T78" fmla="*/ 72 w 159"/>
                <a:gd name="T79" fmla="*/ 44 h 293"/>
                <a:gd name="T80" fmla="*/ 40 w 159"/>
                <a:gd name="T81" fmla="*/ 31 h 2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9" h="293">
                  <a:moveTo>
                    <a:pt x="40" y="31"/>
                  </a:moveTo>
                  <a:lnTo>
                    <a:pt x="37" y="29"/>
                  </a:lnTo>
                  <a:lnTo>
                    <a:pt x="30" y="26"/>
                  </a:lnTo>
                  <a:lnTo>
                    <a:pt x="19" y="22"/>
                  </a:lnTo>
                  <a:lnTo>
                    <a:pt x="9" y="17"/>
                  </a:lnTo>
                  <a:lnTo>
                    <a:pt x="2" y="12"/>
                  </a:lnTo>
                  <a:lnTo>
                    <a:pt x="0" y="7"/>
                  </a:lnTo>
                  <a:lnTo>
                    <a:pt x="5" y="3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78" y="10"/>
                  </a:lnTo>
                  <a:lnTo>
                    <a:pt x="103" y="29"/>
                  </a:lnTo>
                  <a:lnTo>
                    <a:pt x="125" y="54"/>
                  </a:lnTo>
                  <a:lnTo>
                    <a:pt x="141" y="85"/>
                  </a:lnTo>
                  <a:lnTo>
                    <a:pt x="153" y="123"/>
                  </a:lnTo>
                  <a:lnTo>
                    <a:pt x="159" y="166"/>
                  </a:lnTo>
                  <a:lnTo>
                    <a:pt x="159" y="214"/>
                  </a:lnTo>
                  <a:lnTo>
                    <a:pt x="157" y="218"/>
                  </a:lnTo>
                  <a:lnTo>
                    <a:pt x="154" y="229"/>
                  </a:lnTo>
                  <a:lnTo>
                    <a:pt x="150" y="242"/>
                  </a:lnTo>
                  <a:lnTo>
                    <a:pt x="144" y="258"/>
                  </a:lnTo>
                  <a:lnTo>
                    <a:pt x="137" y="274"/>
                  </a:lnTo>
                  <a:lnTo>
                    <a:pt x="129" y="286"/>
                  </a:lnTo>
                  <a:lnTo>
                    <a:pt x="121" y="293"/>
                  </a:lnTo>
                  <a:lnTo>
                    <a:pt x="112" y="293"/>
                  </a:lnTo>
                  <a:lnTo>
                    <a:pt x="103" y="287"/>
                  </a:lnTo>
                  <a:lnTo>
                    <a:pt x="94" y="280"/>
                  </a:lnTo>
                  <a:lnTo>
                    <a:pt x="87" y="271"/>
                  </a:lnTo>
                  <a:lnTo>
                    <a:pt x="82" y="261"/>
                  </a:lnTo>
                  <a:lnTo>
                    <a:pt x="79" y="248"/>
                  </a:lnTo>
                  <a:lnTo>
                    <a:pt x="81" y="233"/>
                  </a:lnTo>
                  <a:lnTo>
                    <a:pt x="87" y="215"/>
                  </a:lnTo>
                  <a:lnTo>
                    <a:pt x="97" y="196"/>
                  </a:lnTo>
                  <a:lnTo>
                    <a:pt x="109" y="174"/>
                  </a:lnTo>
                  <a:lnTo>
                    <a:pt x="118" y="151"/>
                  </a:lnTo>
                  <a:lnTo>
                    <a:pt x="121" y="126"/>
                  </a:lnTo>
                  <a:lnTo>
                    <a:pt x="119" y="102"/>
                  </a:lnTo>
                  <a:lnTo>
                    <a:pt x="110" y="80"/>
                  </a:lnTo>
                  <a:lnTo>
                    <a:pt x="94" y="61"/>
                  </a:lnTo>
                  <a:lnTo>
                    <a:pt x="72" y="44"/>
                  </a:lnTo>
                  <a:lnTo>
                    <a:pt x="40" y="31"/>
                  </a:lnTo>
                  <a:close/>
                </a:path>
              </a:pathLst>
            </a:custGeom>
            <a:solidFill>
              <a:srgbClr val="8987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52"/>
            <p:cNvSpPr>
              <a:spLocks/>
            </p:cNvSpPr>
            <p:nvPr/>
          </p:nvSpPr>
          <p:spPr bwMode="auto">
            <a:xfrm>
              <a:off x="4649" y="3008"/>
              <a:ext cx="187" cy="247"/>
            </a:xfrm>
            <a:custGeom>
              <a:avLst/>
              <a:gdLst>
                <a:gd name="T0" fmla="*/ 128 w 187"/>
                <a:gd name="T1" fmla="*/ 0 h 247"/>
                <a:gd name="T2" fmla="*/ 128 w 187"/>
                <a:gd name="T3" fmla="*/ 5 h 247"/>
                <a:gd name="T4" fmla="*/ 129 w 187"/>
                <a:gd name="T5" fmla="*/ 16 h 247"/>
                <a:gd name="T6" fmla="*/ 128 w 187"/>
                <a:gd name="T7" fmla="*/ 34 h 247"/>
                <a:gd name="T8" fmla="*/ 121 w 187"/>
                <a:gd name="T9" fmla="*/ 56 h 247"/>
                <a:gd name="T10" fmla="*/ 107 w 187"/>
                <a:gd name="T11" fmla="*/ 80 h 247"/>
                <a:gd name="T12" fmla="*/ 84 w 187"/>
                <a:gd name="T13" fmla="*/ 103 h 247"/>
                <a:gd name="T14" fmla="*/ 49 w 187"/>
                <a:gd name="T15" fmla="*/ 125 h 247"/>
                <a:gd name="T16" fmla="*/ 0 w 187"/>
                <a:gd name="T17" fmla="*/ 143 h 247"/>
                <a:gd name="T18" fmla="*/ 80 w 187"/>
                <a:gd name="T19" fmla="*/ 247 h 247"/>
                <a:gd name="T20" fmla="*/ 85 w 187"/>
                <a:gd name="T21" fmla="*/ 245 h 247"/>
                <a:gd name="T22" fmla="*/ 102 w 187"/>
                <a:gd name="T23" fmla="*/ 239 h 247"/>
                <a:gd name="T24" fmla="*/ 122 w 187"/>
                <a:gd name="T25" fmla="*/ 228 h 247"/>
                <a:gd name="T26" fmla="*/ 146 w 187"/>
                <a:gd name="T27" fmla="*/ 209 h 247"/>
                <a:gd name="T28" fmla="*/ 166 w 187"/>
                <a:gd name="T29" fmla="*/ 182 h 247"/>
                <a:gd name="T30" fmla="*/ 182 w 187"/>
                <a:gd name="T31" fmla="*/ 144 h 247"/>
                <a:gd name="T32" fmla="*/ 187 w 187"/>
                <a:gd name="T33" fmla="*/ 97 h 247"/>
                <a:gd name="T34" fmla="*/ 179 w 187"/>
                <a:gd name="T35" fmla="*/ 36 h 247"/>
                <a:gd name="T36" fmla="*/ 128 w 187"/>
                <a:gd name="T37" fmla="*/ 0 h 2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7" h="247">
                  <a:moveTo>
                    <a:pt x="128" y="0"/>
                  </a:moveTo>
                  <a:lnTo>
                    <a:pt x="128" y="5"/>
                  </a:lnTo>
                  <a:lnTo>
                    <a:pt x="129" y="16"/>
                  </a:lnTo>
                  <a:lnTo>
                    <a:pt x="128" y="34"/>
                  </a:lnTo>
                  <a:lnTo>
                    <a:pt x="121" y="56"/>
                  </a:lnTo>
                  <a:lnTo>
                    <a:pt x="107" y="80"/>
                  </a:lnTo>
                  <a:lnTo>
                    <a:pt x="84" y="103"/>
                  </a:lnTo>
                  <a:lnTo>
                    <a:pt x="49" y="125"/>
                  </a:lnTo>
                  <a:lnTo>
                    <a:pt x="0" y="143"/>
                  </a:lnTo>
                  <a:lnTo>
                    <a:pt x="80" y="247"/>
                  </a:lnTo>
                  <a:lnTo>
                    <a:pt x="85" y="245"/>
                  </a:lnTo>
                  <a:lnTo>
                    <a:pt x="102" y="239"/>
                  </a:lnTo>
                  <a:lnTo>
                    <a:pt x="122" y="228"/>
                  </a:lnTo>
                  <a:lnTo>
                    <a:pt x="146" y="209"/>
                  </a:lnTo>
                  <a:lnTo>
                    <a:pt x="166" y="182"/>
                  </a:lnTo>
                  <a:lnTo>
                    <a:pt x="182" y="144"/>
                  </a:lnTo>
                  <a:lnTo>
                    <a:pt x="187" y="97"/>
                  </a:lnTo>
                  <a:lnTo>
                    <a:pt x="179" y="36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53"/>
            <p:cNvSpPr>
              <a:spLocks/>
            </p:cNvSpPr>
            <p:nvPr/>
          </p:nvSpPr>
          <p:spPr bwMode="auto">
            <a:xfrm>
              <a:off x="5553" y="3264"/>
              <a:ext cx="195" cy="268"/>
            </a:xfrm>
            <a:custGeom>
              <a:avLst/>
              <a:gdLst>
                <a:gd name="T0" fmla="*/ 126 w 195"/>
                <a:gd name="T1" fmla="*/ 0 h 268"/>
                <a:gd name="T2" fmla="*/ 126 w 195"/>
                <a:gd name="T3" fmla="*/ 7 h 268"/>
                <a:gd name="T4" fmla="*/ 125 w 195"/>
                <a:gd name="T5" fmla="*/ 26 h 268"/>
                <a:gd name="T6" fmla="*/ 122 w 195"/>
                <a:gd name="T7" fmla="*/ 55 h 268"/>
                <a:gd name="T8" fmla="*/ 113 w 195"/>
                <a:gd name="T9" fmla="*/ 88 h 268"/>
                <a:gd name="T10" fmla="*/ 98 w 195"/>
                <a:gd name="T11" fmla="*/ 121 h 268"/>
                <a:gd name="T12" fmla="*/ 76 w 195"/>
                <a:gd name="T13" fmla="*/ 154 h 268"/>
                <a:gd name="T14" fmla="*/ 44 w 195"/>
                <a:gd name="T15" fmla="*/ 177 h 268"/>
                <a:gd name="T16" fmla="*/ 0 w 195"/>
                <a:gd name="T17" fmla="*/ 192 h 268"/>
                <a:gd name="T18" fmla="*/ 50 w 195"/>
                <a:gd name="T19" fmla="*/ 268 h 268"/>
                <a:gd name="T20" fmla="*/ 56 w 195"/>
                <a:gd name="T21" fmla="*/ 265 h 268"/>
                <a:gd name="T22" fmla="*/ 72 w 195"/>
                <a:gd name="T23" fmla="*/ 258 h 268"/>
                <a:gd name="T24" fmla="*/ 94 w 195"/>
                <a:gd name="T25" fmla="*/ 243 h 268"/>
                <a:gd name="T26" fmla="*/ 119 w 195"/>
                <a:gd name="T27" fmla="*/ 222 h 268"/>
                <a:gd name="T28" fmla="*/ 145 w 195"/>
                <a:gd name="T29" fmla="*/ 196 h 268"/>
                <a:gd name="T30" fmla="*/ 169 w 195"/>
                <a:gd name="T31" fmla="*/ 162 h 268"/>
                <a:gd name="T32" fmla="*/ 187 w 195"/>
                <a:gd name="T33" fmla="*/ 121 h 268"/>
                <a:gd name="T34" fmla="*/ 195 w 195"/>
                <a:gd name="T35" fmla="*/ 73 h 268"/>
                <a:gd name="T36" fmla="*/ 126 w 195"/>
                <a:gd name="T37" fmla="*/ 0 h 2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95" h="268">
                  <a:moveTo>
                    <a:pt x="126" y="0"/>
                  </a:moveTo>
                  <a:lnTo>
                    <a:pt x="126" y="7"/>
                  </a:lnTo>
                  <a:lnTo>
                    <a:pt x="125" y="26"/>
                  </a:lnTo>
                  <a:lnTo>
                    <a:pt x="122" y="55"/>
                  </a:lnTo>
                  <a:lnTo>
                    <a:pt x="113" y="88"/>
                  </a:lnTo>
                  <a:lnTo>
                    <a:pt x="98" y="121"/>
                  </a:lnTo>
                  <a:lnTo>
                    <a:pt x="76" y="154"/>
                  </a:lnTo>
                  <a:lnTo>
                    <a:pt x="44" y="177"/>
                  </a:lnTo>
                  <a:lnTo>
                    <a:pt x="0" y="192"/>
                  </a:lnTo>
                  <a:lnTo>
                    <a:pt x="50" y="268"/>
                  </a:lnTo>
                  <a:lnTo>
                    <a:pt x="56" y="265"/>
                  </a:lnTo>
                  <a:lnTo>
                    <a:pt x="72" y="258"/>
                  </a:lnTo>
                  <a:lnTo>
                    <a:pt x="94" y="243"/>
                  </a:lnTo>
                  <a:lnTo>
                    <a:pt x="119" y="222"/>
                  </a:lnTo>
                  <a:lnTo>
                    <a:pt x="145" y="196"/>
                  </a:lnTo>
                  <a:lnTo>
                    <a:pt x="169" y="162"/>
                  </a:lnTo>
                  <a:lnTo>
                    <a:pt x="187" y="121"/>
                  </a:lnTo>
                  <a:lnTo>
                    <a:pt x="195" y="7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Freeform 54"/>
            <p:cNvSpPr>
              <a:spLocks/>
            </p:cNvSpPr>
            <p:nvPr/>
          </p:nvSpPr>
          <p:spPr bwMode="auto">
            <a:xfrm>
              <a:off x="5820" y="2508"/>
              <a:ext cx="606" cy="861"/>
            </a:xfrm>
            <a:custGeom>
              <a:avLst/>
              <a:gdLst>
                <a:gd name="T0" fmla="*/ 606 w 606"/>
                <a:gd name="T1" fmla="*/ 0 h 861"/>
                <a:gd name="T2" fmla="*/ 602 w 606"/>
                <a:gd name="T3" fmla="*/ 3 h 861"/>
                <a:gd name="T4" fmla="*/ 589 w 606"/>
                <a:gd name="T5" fmla="*/ 10 h 861"/>
                <a:gd name="T6" fmla="*/ 568 w 606"/>
                <a:gd name="T7" fmla="*/ 24 h 861"/>
                <a:gd name="T8" fmla="*/ 542 w 606"/>
                <a:gd name="T9" fmla="*/ 43 h 861"/>
                <a:gd name="T10" fmla="*/ 508 w 606"/>
                <a:gd name="T11" fmla="*/ 69 h 861"/>
                <a:gd name="T12" fmla="*/ 471 w 606"/>
                <a:gd name="T13" fmla="*/ 101 h 861"/>
                <a:gd name="T14" fmla="*/ 432 w 606"/>
                <a:gd name="T15" fmla="*/ 139 h 861"/>
                <a:gd name="T16" fmla="*/ 388 w 606"/>
                <a:gd name="T17" fmla="*/ 186 h 861"/>
                <a:gd name="T18" fmla="*/ 344 w 606"/>
                <a:gd name="T19" fmla="*/ 241 h 861"/>
                <a:gd name="T20" fmla="*/ 298 w 606"/>
                <a:gd name="T21" fmla="*/ 302 h 861"/>
                <a:gd name="T22" fmla="*/ 253 w 606"/>
                <a:gd name="T23" fmla="*/ 373 h 861"/>
                <a:gd name="T24" fmla="*/ 210 w 606"/>
                <a:gd name="T25" fmla="*/ 452 h 861"/>
                <a:gd name="T26" fmla="*/ 169 w 606"/>
                <a:gd name="T27" fmla="*/ 540 h 861"/>
                <a:gd name="T28" fmla="*/ 131 w 606"/>
                <a:gd name="T29" fmla="*/ 637 h 861"/>
                <a:gd name="T30" fmla="*/ 97 w 606"/>
                <a:gd name="T31" fmla="*/ 744 h 861"/>
                <a:gd name="T32" fmla="*/ 69 w 606"/>
                <a:gd name="T33" fmla="*/ 861 h 861"/>
                <a:gd name="T34" fmla="*/ 0 w 606"/>
                <a:gd name="T35" fmla="*/ 731 h 861"/>
                <a:gd name="T36" fmla="*/ 0 w 606"/>
                <a:gd name="T37" fmla="*/ 726 h 861"/>
                <a:gd name="T38" fmla="*/ 0 w 606"/>
                <a:gd name="T39" fmla="*/ 712 h 861"/>
                <a:gd name="T40" fmla="*/ 0 w 606"/>
                <a:gd name="T41" fmla="*/ 690 h 861"/>
                <a:gd name="T42" fmla="*/ 2 w 606"/>
                <a:gd name="T43" fmla="*/ 660 h 861"/>
                <a:gd name="T44" fmla="*/ 5 w 606"/>
                <a:gd name="T45" fmla="*/ 624 h 861"/>
                <a:gd name="T46" fmla="*/ 9 w 606"/>
                <a:gd name="T47" fmla="*/ 582 h 861"/>
                <a:gd name="T48" fmla="*/ 16 w 606"/>
                <a:gd name="T49" fmla="*/ 536 h 861"/>
                <a:gd name="T50" fmla="*/ 27 w 606"/>
                <a:gd name="T51" fmla="*/ 484 h 861"/>
                <a:gd name="T52" fmla="*/ 40 w 606"/>
                <a:gd name="T53" fmla="*/ 431 h 861"/>
                <a:gd name="T54" fmla="*/ 57 w 606"/>
                <a:gd name="T55" fmla="*/ 376 h 861"/>
                <a:gd name="T56" fmla="*/ 79 w 606"/>
                <a:gd name="T57" fmla="*/ 317 h 861"/>
                <a:gd name="T58" fmla="*/ 106 w 606"/>
                <a:gd name="T59" fmla="*/ 260 h 861"/>
                <a:gd name="T60" fmla="*/ 138 w 606"/>
                <a:gd name="T61" fmla="*/ 203 h 861"/>
                <a:gd name="T62" fmla="*/ 176 w 606"/>
                <a:gd name="T63" fmla="*/ 145 h 861"/>
                <a:gd name="T64" fmla="*/ 219 w 606"/>
                <a:gd name="T65" fmla="*/ 91 h 861"/>
                <a:gd name="T66" fmla="*/ 270 w 606"/>
                <a:gd name="T67" fmla="*/ 40 h 861"/>
                <a:gd name="T68" fmla="*/ 270 w 606"/>
                <a:gd name="T69" fmla="*/ 41 h 861"/>
                <a:gd name="T70" fmla="*/ 270 w 606"/>
                <a:gd name="T71" fmla="*/ 46 h 861"/>
                <a:gd name="T72" fmla="*/ 270 w 606"/>
                <a:gd name="T73" fmla="*/ 53 h 861"/>
                <a:gd name="T74" fmla="*/ 272 w 606"/>
                <a:gd name="T75" fmla="*/ 60 h 861"/>
                <a:gd name="T76" fmla="*/ 275 w 606"/>
                <a:gd name="T77" fmla="*/ 69 h 861"/>
                <a:gd name="T78" fmla="*/ 280 w 606"/>
                <a:gd name="T79" fmla="*/ 78 h 861"/>
                <a:gd name="T80" fmla="*/ 288 w 606"/>
                <a:gd name="T81" fmla="*/ 85 h 861"/>
                <a:gd name="T82" fmla="*/ 301 w 606"/>
                <a:gd name="T83" fmla="*/ 91 h 861"/>
                <a:gd name="T84" fmla="*/ 317 w 606"/>
                <a:gd name="T85" fmla="*/ 95 h 861"/>
                <a:gd name="T86" fmla="*/ 339 w 606"/>
                <a:gd name="T87" fmla="*/ 97 h 861"/>
                <a:gd name="T88" fmla="*/ 366 w 606"/>
                <a:gd name="T89" fmla="*/ 94 h 861"/>
                <a:gd name="T90" fmla="*/ 399 w 606"/>
                <a:gd name="T91" fmla="*/ 87 h 861"/>
                <a:gd name="T92" fmla="*/ 439 w 606"/>
                <a:gd name="T93" fmla="*/ 75 h 861"/>
                <a:gd name="T94" fmla="*/ 486 w 606"/>
                <a:gd name="T95" fmla="*/ 56 h 861"/>
                <a:gd name="T96" fmla="*/ 542 w 606"/>
                <a:gd name="T97" fmla="*/ 32 h 861"/>
                <a:gd name="T98" fmla="*/ 606 w 606"/>
                <a:gd name="T99" fmla="*/ 0 h 86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06" h="861">
                  <a:moveTo>
                    <a:pt x="606" y="0"/>
                  </a:moveTo>
                  <a:lnTo>
                    <a:pt x="602" y="3"/>
                  </a:lnTo>
                  <a:lnTo>
                    <a:pt x="589" y="10"/>
                  </a:lnTo>
                  <a:lnTo>
                    <a:pt x="568" y="24"/>
                  </a:lnTo>
                  <a:lnTo>
                    <a:pt x="542" y="43"/>
                  </a:lnTo>
                  <a:lnTo>
                    <a:pt x="508" y="69"/>
                  </a:lnTo>
                  <a:lnTo>
                    <a:pt x="471" y="101"/>
                  </a:lnTo>
                  <a:lnTo>
                    <a:pt x="432" y="139"/>
                  </a:lnTo>
                  <a:lnTo>
                    <a:pt x="388" y="186"/>
                  </a:lnTo>
                  <a:lnTo>
                    <a:pt x="344" y="241"/>
                  </a:lnTo>
                  <a:lnTo>
                    <a:pt x="298" y="302"/>
                  </a:lnTo>
                  <a:lnTo>
                    <a:pt x="253" y="373"/>
                  </a:lnTo>
                  <a:lnTo>
                    <a:pt x="210" y="452"/>
                  </a:lnTo>
                  <a:lnTo>
                    <a:pt x="169" y="540"/>
                  </a:lnTo>
                  <a:lnTo>
                    <a:pt x="131" y="637"/>
                  </a:lnTo>
                  <a:lnTo>
                    <a:pt x="97" y="744"/>
                  </a:lnTo>
                  <a:lnTo>
                    <a:pt x="69" y="861"/>
                  </a:lnTo>
                  <a:lnTo>
                    <a:pt x="0" y="731"/>
                  </a:lnTo>
                  <a:lnTo>
                    <a:pt x="0" y="726"/>
                  </a:lnTo>
                  <a:lnTo>
                    <a:pt x="0" y="712"/>
                  </a:lnTo>
                  <a:lnTo>
                    <a:pt x="0" y="690"/>
                  </a:lnTo>
                  <a:lnTo>
                    <a:pt x="2" y="660"/>
                  </a:lnTo>
                  <a:lnTo>
                    <a:pt x="5" y="624"/>
                  </a:lnTo>
                  <a:lnTo>
                    <a:pt x="9" y="582"/>
                  </a:lnTo>
                  <a:lnTo>
                    <a:pt x="16" y="536"/>
                  </a:lnTo>
                  <a:lnTo>
                    <a:pt x="27" y="484"/>
                  </a:lnTo>
                  <a:lnTo>
                    <a:pt x="40" y="431"/>
                  </a:lnTo>
                  <a:lnTo>
                    <a:pt x="57" y="376"/>
                  </a:lnTo>
                  <a:lnTo>
                    <a:pt x="79" y="317"/>
                  </a:lnTo>
                  <a:lnTo>
                    <a:pt x="106" y="260"/>
                  </a:lnTo>
                  <a:lnTo>
                    <a:pt x="138" y="203"/>
                  </a:lnTo>
                  <a:lnTo>
                    <a:pt x="176" y="145"/>
                  </a:lnTo>
                  <a:lnTo>
                    <a:pt x="219" y="91"/>
                  </a:lnTo>
                  <a:lnTo>
                    <a:pt x="270" y="40"/>
                  </a:lnTo>
                  <a:lnTo>
                    <a:pt x="270" y="41"/>
                  </a:lnTo>
                  <a:lnTo>
                    <a:pt x="270" y="46"/>
                  </a:lnTo>
                  <a:lnTo>
                    <a:pt x="270" y="53"/>
                  </a:lnTo>
                  <a:lnTo>
                    <a:pt x="272" y="60"/>
                  </a:lnTo>
                  <a:lnTo>
                    <a:pt x="275" y="69"/>
                  </a:lnTo>
                  <a:lnTo>
                    <a:pt x="280" y="78"/>
                  </a:lnTo>
                  <a:lnTo>
                    <a:pt x="288" y="85"/>
                  </a:lnTo>
                  <a:lnTo>
                    <a:pt x="301" y="91"/>
                  </a:lnTo>
                  <a:lnTo>
                    <a:pt x="317" y="95"/>
                  </a:lnTo>
                  <a:lnTo>
                    <a:pt x="339" y="97"/>
                  </a:lnTo>
                  <a:lnTo>
                    <a:pt x="366" y="94"/>
                  </a:lnTo>
                  <a:lnTo>
                    <a:pt x="399" y="87"/>
                  </a:lnTo>
                  <a:lnTo>
                    <a:pt x="439" y="75"/>
                  </a:lnTo>
                  <a:lnTo>
                    <a:pt x="486" y="56"/>
                  </a:lnTo>
                  <a:lnTo>
                    <a:pt x="542" y="3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Freeform 55"/>
            <p:cNvSpPr>
              <a:spLocks/>
            </p:cNvSpPr>
            <p:nvPr/>
          </p:nvSpPr>
          <p:spPr bwMode="auto">
            <a:xfrm>
              <a:off x="5936" y="2055"/>
              <a:ext cx="82" cy="424"/>
            </a:xfrm>
            <a:custGeom>
              <a:avLst/>
              <a:gdLst>
                <a:gd name="T0" fmla="*/ 66 w 82"/>
                <a:gd name="T1" fmla="*/ 0 h 424"/>
                <a:gd name="T2" fmla="*/ 47 w 82"/>
                <a:gd name="T3" fmla="*/ 16 h 424"/>
                <a:gd name="T4" fmla="*/ 32 w 82"/>
                <a:gd name="T5" fmla="*/ 34 h 424"/>
                <a:gd name="T6" fmla="*/ 19 w 82"/>
                <a:gd name="T7" fmla="*/ 54 h 424"/>
                <a:gd name="T8" fmla="*/ 10 w 82"/>
                <a:gd name="T9" fmla="*/ 78 h 424"/>
                <a:gd name="T10" fmla="*/ 5 w 82"/>
                <a:gd name="T11" fmla="*/ 101 h 424"/>
                <a:gd name="T12" fmla="*/ 0 w 82"/>
                <a:gd name="T13" fmla="*/ 125 h 424"/>
                <a:gd name="T14" fmla="*/ 0 w 82"/>
                <a:gd name="T15" fmla="*/ 150 h 424"/>
                <a:gd name="T16" fmla="*/ 3 w 82"/>
                <a:gd name="T17" fmla="*/ 173 h 424"/>
                <a:gd name="T18" fmla="*/ 6 w 82"/>
                <a:gd name="T19" fmla="*/ 185 h 424"/>
                <a:gd name="T20" fmla="*/ 9 w 82"/>
                <a:gd name="T21" fmla="*/ 196 h 424"/>
                <a:gd name="T22" fmla="*/ 12 w 82"/>
                <a:gd name="T23" fmla="*/ 210 h 424"/>
                <a:gd name="T24" fmla="*/ 18 w 82"/>
                <a:gd name="T25" fmla="*/ 220 h 424"/>
                <a:gd name="T26" fmla="*/ 28 w 82"/>
                <a:gd name="T27" fmla="*/ 238 h 424"/>
                <a:gd name="T28" fmla="*/ 35 w 82"/>
                <a:gd name="T29" fmla="*/ 257 h 424"/>
                <a:gd name="T30" fmla="*/ 41 w 82"/>
                <a:gd name="T31" fmla="*/ 276 h 424"/>
                <a:gd name="T32" fmla="*/ 44 w 82"/>
                <a:gd name="T33" fmla="*/ 296 h 424"/>
                <a:gd name="T34" fmla="*/ 50 w 82"/>
                <a:gd name="T35" fmla="*/ 327 h 424"/>
                <a:gd name="T36" fmla="*/ 59 w 82"/>
                <a:gd name="T37" fmla="*/ 359 h 424"/>
                <a:gd name="T38" fmla="*/ 69 w 82"/>
                <a:gd name="T39" fmla="*/ 392 h 424"/>
                <a:gd name="T40" fmla="*/ 76 w 82"/>
                <a:gd name="T41" fmla="*/ 422 h 424"/>
                <a:gd name="T42" fmla="*/ 78 w 82"/>
                <a:gd name="T43" fmla="*/ 424 h 424"/>
                <a:gd name="T44" fmla="*/ 79 w 82"/>
                <a:gd name="T45" fmla="*/ 422 h 424"/>
                <a:gd name="T46" fmla="*/ 81 w 82"/>
                <a:gd name="T47" fmla="*/ 421 h 424"/>
                <a:gd name="T48" fmla="*/ 82 w 82"/>
                <a:gd name="T49" fmla="*/ 419 h 424"/>
                <a:gd name="T50" fmla="*/ 81 w 82"/>
                <a:gd name="T51" fmla="*/ 396 h 424"/>
                <a:gd name="T52" fmla="*/ 78 w 82"/>
                <a:gd name="T53" fmla="*/ 374 h 424"/>
                <a:gd name="T54" fmla="*/ 75 w 82"/>
                <a:gd name="T55" fmla="*/ 352 h 424"/>
                <a:gd name="T56" fmla="*/ 71 w 82"/>
                <a:gd name="T57" fmla="*/ 330 h 424"/>
                <a:gd name="T58" fmla="*/ 68 w 82"/>
                <a:gd name="T59" fmla="*/ 317 h 424"/>
                <a:gd name="T60" fmla="*/ 65 w 82"/>
                <a:gd name="T61" fmla="*/ 304 h 424"/>
                <a:gd name="T62" fmla="*/ 63 w 82"/>
                <a:gd name="T63" fmla="*/ 292 h 424"/>
                <a:gd name="T64" fmla="*/ 63 w 82"/>
                <a:gd name="T65" fmla="*/ 279 h 424"/>
                <a:gd name="T66" fmla="*/ 63 w 82"/>
                <a:gd name="T67" fmla="*/ 267 h 424"/>
                <a:gd name="T68" fmla="*/ 63 w 82"/>
                <a:gd name="T69" fmla="*/ 255 h 424"/>
                <a:gd name="T70" fmla="*/ 62 w 82"/>
                <a:gd name="T71" fmla="*/ 242 h 424"/>
                <a:gd name="T72" fmla="*/ 59 w 82"/>
                <a:gd name="T73" fmla="*/ 232 h 424"/>
                <a:gd name="T74" fmla="*/ 52 w 82"/>
                <a:gd name="T75" fmla="*/ 210 h 424"/>
                <a:gd name="T76" fmla="*/ 43 w 82"/>
                <a:gd name="T77" fmla="*/ 189 h 424"/>
                <a:gd name="T78" fmla="*/ 34 w 82"/>
                <a:gd name="T79" fmla="*/ 169 h 424"/>
                <a:gd name="T80" fmla="*/ 28 w 82"/>
                <a:gd name="T81" fmla="*/ 145 h 424"/>
                <a:gd name="T82" fmla="*/ 25 w 82"/>
                <a:gd name="T83" fmla="*/ 128 h 424"/>
                <a:gd name="T84" fmla="*/ 25 w 82"/>
                <a:gd name="T85" fmla="*/ 108 h 424"/>
                <a:gd name="T86" fmla="*/ 27 w 82"/>
                <a:gd name="T87" fmla="*/ 88 h 424"/>
                <a:gd name="T88" fmla="*/ 29 w 82"/>
                <a:gd name="T89" fmla="*/ 67 h 424"/>
                <a:gd name="T90" fmla="*/ 35 w 82"/>
                <a:gd name="T91" fmla="*/ 48 h 424"/>
                <a:gd name="T92" fmla="*/ 44 w 82"/>
                <a:gd name="T93" fmla="*/ 29 h 424"/>
                <a:gd name="T94" fmla="*/ 53 w 82"/>
                <a:gd name="T95" fmla="*/ 13 h 424"/>
                <a:gd name="T96" fmla="*/ 66 w 82"/>
                <a:gd name="T97" fmla="*/ 0 h 424"/>
                <a:gd name="T98" fmla="*/ 66 w 82"/>
                <a:gd name="T99" fmla="*/ 0 h 424"/>
                <a:gd name="T100" fmla="*/ 66 w 82"/>
                <a:gd name="T101" fmla="*/ 0 h 424"/>
                <a:gd name="T102" fmla="*/ 66 w 82"/>
                <a:gd name="T103" fmla="*/ 0 h 424"/>
                <a:gd name="T104" fmla="*/ 66 w 82"/>
                <a:gd name="T105" fmla="*/ 0 h 424"/>
                <a:gd name="T106" fmla="*/ 66 w 82"/>
                <a:gd name="T107" fmla="*/ 0 h 4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2" h="424">
                  <a:moveTo>
                    <a:pt x="66" y="0"/>
                  </a:moveTo>
                  <a:lnTo>
                    <a:pt x="47" y="16"/>
                  </a:lnTo>
                  <a:lnTo>
                    <a:pt x="32" y="34"/>
                  </a:lnTo>
                  <a:lnTo>
                    <a:pt x="19" y="54"/>
                  </a:lnTo>
                  <a:lnTo>
                    <a:pt x="10" y="78"/>
                  </a:lnTo>
                  <a:lnTo>
                    <a:pt x="5" y="101"/>
                  </a:lnTo>
                  <a:lnTo>
                    <a:pt x="0" y="125"/>
                  </a:lnTo>
                  <a:lnTo>
                    <a:pt x="0" y="150"/>
                  </a:lnTo>
                  <a:lnTo>
                    <a:pt x="3" y="173"/>
                  </a:lnTo>
                  <a:lnTo>
                    <a:pt x="6" y="185"/>
                  </a:lnTo>
                  <a:lnTo>
                    <a:pt x="9" y="196"/>
                  </a:lnTo>
                  <a:lnTo>
                    <a:pt x="12" y="210"/>
                  </a:lnTo>
                  <a:lnTo>
                    <a:pt x="18" y="220"/>
                  </a:lnTo>
                  <a:lnTo>
                    <a:pt x="28" y="238"/>
                  </a:lnTo>
                  <a:lnTo>
                    <a:pt x="35" y="257"/>
                  </a:lnTo>
                  <a:lnTo>
                    <a:pt x="41" y="276"/>
                  </a:lnTo>
                  <a:lnTo>
                    <a:pt x="44" y="296"/>
                  </a:lnTo>
                  <a:lnTo>
                    <a:pt x="50" y="327"/>
                  </a:lnTo>
                  <a:lnTo>
                    <a:pt x="59" y="359"/>
                  </a:lnTo>
                  <a:lnTo>
                    <a:pt x="69" y="392"/>
                  </a:lnTo>
                  <a:lnTo>
                    <a:pt x="76" y="422"/>
                  </a:lnTo>
                  <a:lnTo>
                    <a:pt x="78" y="424"/>
                  </a:lnTo>
                  <a:lnTo>
                    <a:pt x="79" y="422"/>
                  </a:lnTo>
                  <a:lnTo>
                    <a:pt x="81" y="421"/>
                  </a:lnTo>
                  <a:lnTo>
                    <a:pt x="82" y="419"/>
                  </a:lnTo>
                  <a:lnTo>
                    <a:pt x="81" y="396"/>
                  </a:lnTo>
                  <a:lnTo>
                    <a:pt x="78" y="374"/>
                  </a:lnTo>
                  <a:lnTo>
                    <a:pt x="75" y="352"/>
                  </a:lnTo>
                  <a:lnTo>
                    <a:pt x="71" y="330"/>
                  </a:lnTo>
                  <a:lnTo>
                    <a:pt x="68" y="317"/>
                  </a:lnTo>
                  <a:lnTo>
                    <a:pt x="65" y="304"/>
                  </a:lnTo>
                  <a:lnTo>
                    <a:pt x="63" y="292"/>
                  </a:lnTo>
                  <a:lnTo>
                    <a:pt x="63" y="279"/>
                  </a:lnTo>
                  <a:lnTo>
                    <a:pt x="63" y="267"/>
                  </a:lnTo>
                  <a:lnTo>
                    <a:pt x="63" y="255"/>
                  </a:lnTo>
                  <a:lnTo>
                    <a:pt x="62" y="242"/>
                  </a:lnTo>
                  <a:lnTo>
                    <a:pt x="59" y="232"/>
                  </a:lnTo>
                  <a:lnTo>
                    <a:pt x="52" y="210"/>
                  </a:lnTo>
                  <a:lnTo>
                    <a:pt x="43" y="189"/>
                  </a:lnTo>
                  <a:lnTo>
                    <a:pt x="34" y="169"/>
                  </a:lnTo>
                  <a:lnTo>
                    <a:pt x="28" y="145"/>
                  </a:lnTo>
                  <a:lnTo>
                    <a:pt x="25" y="128"/>
                  </a:lnTo>
                  <a:lnTo>
                    <a:pt x="25" y="108"/>
                  </a:lnTo>
                  <a:lnTo>
                    <a:pt x="27" y="88"/>
                  </a:lnTo>
                  <a:lnTo>
                    <a:pt x="29" y="67"/>
                  </a:lnTo>
                  <a:lnTo>
                    <a:pt x="35" y="48"/>
                  </a:lnTo>
                  <a:lnTo>
                    <a:pt x="44" y="29"/>
                  </a:lnTo>
                  <a:lnTo>
                    <a:pt x="53" y="1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9" name="Freeform 56"/>
            <p:cNvSpPr>
              <a:spLocks/>
            </p:cNvSpPr>
            <p:nvPr/>
          </p:nvSpPr>
          <p:spPr bwMode="auto">
            <a:xfrm>
              <a:off x="6017" y="2310"/>
              <a:ext cx="340" cy="200"/>
            </a:xfrm>
            <a:custGeom>
              <a:avLst/>
              <a:gdLst>
                <a:gd name="T0" fmla="*/ 340 w 340"/>
                <a:gd name="T1" fmla="*/ 0 h 200"/>
                <a:gd name="T2" fmla="*/ 334 w 340"/>
                <a:gd name="T3" fmla="*/ 27 h 200"/>
                <a:gd name="T4" fmla="*/ 326 w 340"/>
                <a:gd name="T5" fmla="*/ 49 h 200"/>
                <a:gd name="T6" fmla="*/ 317 w 340"/>
                <a:gd name="T7" fmla="*/ 69 h 200"/>
                <a:gd name="T8" fmla="*/ 304 w 340"/>
                <a:gd name="T9" fmla="*/ 88 h 200"/>
                <a:gd name="T10" fmla="*/ 290 w 340"/>
                <a:gd name="T11" fmla="*/ 103 h 200"/>
                <a:gd name="T12" fmla="*/ 273 w 340"/>
                <a:gd name="T13" fmla="*/ 117 h 200"/>
                <a:gd name="T14" fmla="*/ 254 w 340"/>
                <a:gd name="T15" fmla="*/ 129 h 200"/>
                <a:gd name="T16" fmla="*/ 232 w 340"/>
                <a:gd name="T17" fmla="*/ 141 h 200"/>
                <a:gd name="T18" fmla="*/ 205 w 340"/>
                <a:gd name="T19" fmla="*/ 151 h 200"/>
                <a:gd name="T20" fmla="*/ 179 w 340"/>
                <a:gd name="T21" fmla="*/ 160 h 200"/>
                <a:gd name="T22" fmla="*/ 150 w 340"/>
                <a:gd name="T23" fmla="*/ 167 h 200"/>
                <a:gd name="T24" fmla="*/ 122 w 340"/>
                <a:gd name="T25" fmla="*/ 172 h 200"/>
                <a:gd name="T26" fmla="*/ 92 w 340"/>
                <a:gd name="T27" fmla="*/ 176 h 200"/>
                <a:gd name="T28" fmla="*/ 63 w 340"/>
                <a:gd name="T29" fmla="*/ 178 h 200"/>
                <a:gd name="T30" fmla="*/ 35 w 340"/>
                <a:gd name="T31" fmla="*/ 176 h 200"/>
                <a:gd name="T32" fmla="*/ 7 w 340"/>
                <a:gd name="T33" fmla="*/ 172 h 200"/>
                <a:gd name="T34" fmla="*/ 4 w 340"/>
                <a:gd name="T35" fmla="*/ 172 h 200"/>
                <a:gd name="T36" fmla="*/ 1 w 340"/>
                <a:gd name="T37" fmla="*/ 175 h 200"/>
                <a:gd name="T38" fmla="*/ 0 w 340"/>
                <a:gd name="T39" fmla="*/ 179 h 200"/>
                <a:gd name="T40" fmla="*/ 1 w 340"/>
                <a:gd name="T41" fmla="*/ 182 h 200"/>
                <a:gd name="T42" fmla="*/ 15 w 340"/>
                <a:gd name="T43" fmla="*/ 191 h 200"/>
                <a:gd name="T44" fmla="*/ 28 w 340"/>
                <a:gd name="T45" fmla="*/ 195 h 200"/>
                <a:gd name="T46" fmla="*/ 42 w 340"/>
                <a:gd name="T47" fmla="*/ 198 h 200"/>
                <a:gd name="T48" fmla="*/ 59 w 340"/>
                <a:gd name="T49" fmla="*/ 200 h 200"/>
                <a:gd name="T50" fmla="*/ 73 w 340"/>
                <a:gd name="T51" fmla="*/ 198 h 200"/>
                <a:gd name="T52" fmla="*/ 89 w 340"/>
                <a:gd name="T53" fmla="*/ 197 h 200"/>
                <a:gd name="T54" fmla="*/ 104 w 340"/>
                <a:gd name="T55" fmla="*/ 195 h 200"/>
                <a:gd name="T56" fmla="*/ 120 w 340"/>
                <a:gd name="T57" fmla="*/ 192 h 200"/>
                <a:gd name="T58" fmla="*/ 138 w 340"/>
                <a:gd name="T59" fmla="*/ 188 h 200"/>
                <a:gd name="T60" fmla="*/ 155 w 340"/>
                <a:gd name="T61" fmla="*/ 183 h 200"/>
                <a:gd name="T62" fmla="*/ 172 w 340"/>
                <a:gd name="T63" fmla="*/ 178 h 200"/>
                <a:gd name="T64" fmla="*/ 189 w 340"/>
                <a:gd name="T65" fmla="*/ 172 h 200"/>
                <a:gd name="T66" fmla="*/ 207 w 340"/>
                <a:gd name="T67" fmla="*/ 164 h 200"/>
                <a:gd name="T68" fmla="*/ 223 w 340"/>
                <a:gd name="T69" fmla="*/ 156 h 200"/>
                <a:gd name="T70" fmla="*/ 239 w 340"/>
                <a:gd name="T71" fmla="*/ 147 h 200"/>
                <a:gd name="T72" fmla="*/ 255 w 340"/>
                <a:gd name="T73" fmla="*/ 138 h 200"/>
                <a:gd name="T74" fmla="*/ 274 w 340"/>
                <a:gd name="T75" fmla="*/ 126 h 200"/>
                <a:gd name="T76" fmla="*/ 290 w 340"/>
                <a:gd name="T77" fmla="*/ 112 h 200"/>
                <a:gd name="T78" fmla="*/ 305 w 340"/>
                <a:gd name="T79" fmla="*/ 97 h 200"/>
                <a:gd name="T80" fmla="*/ 317 w 340"/>
                <a:gd name="T81" fmla="*/ 79 h 200"/>
                <a:gd name="T82" fmla="*/ 326 w 340"/>
                <a:gd name="T83" fmla="*/ 62 h 200"/>
                <a:gd name="T84" fmla="*/ 333 w 340"/>
                <a:gd name="T85" fmla="*/ 43 h 200"/>
                <a:gd name="T86" fmla="*/ 337 w 340"/>
                <a:gd name="T87" fmla="*/ 22 h 200"/>
                <a:gd name="T88" fmla="*/ 340 w 340"/>
                <a:gd name="T89" fmla="*/ 0 h 200"/>
                <a:gd name="T90" fmla="*/ 340 w 340"/>
                <a:gd name="T91" fmla="*/ 0 h 200"/>
                <a:gd name="T92" fmla="*/ 340 w 340"/>
                <a:gd name="T93" fmla="*/ 0 h 200"/>
                <a:gd name="T94" fmla="*/ 340 w 340"/>
                <a:gd name="T95" fmla="*/ 0 h 200"/>
                <a:gd name="T96" fmla="*/ 340 w 340"/>
                <a:gd name="T97" fmla="*/ 0 h 200"/>
                <a:gd name="T98" fmla="*/ 340 w 340"/>
                <a:gd name="T99" fmla="*/ 0 h 2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40" h="200">
                  <a:moveTo>
                    <a:pt x="340" y="0"/>
                  </a:moveTo>
                  <a:lnTo>
                    <a:pt x="334" y="27"/>
                  </a:lnTo>
                  <a:lnTo>
                    <a:pt x="326" y="49"/>
                  </a:lnTo>
                  <a:lnTo>
                    <a:pt x="317" y="69"/>
                  </a:lnTo>
                  <a:lnTo>
                    <a:pt x="304" y="88"/>
                  </a:lnTo>
                  <a:lnTo>
                    <a:pt x="290" y="103"/>
                  </a:lnTo>
                  <a:lnTo>
                    <a:pt x="273" y="117"/>
                  </a:lnTo>
                  <a:lnTo>
                    <a:pt x="254" y="129"/>
                  </a:lnTo>
                  <a:lnTo>
                    <a:pt x="232" y="141"/>
                  </a:lnTo>
                  <a:lnTo>
                    <a:pt x="205" y="151"/>
                  </a:lnTo>
                  <a:lnTo>
                    <a:pt x="179" y="160"/>
                  </a:lnTo>
                  <a:lnTo>
                    <a:pt x="150" y="167"/>
                  </a:lnTo>
                  <a:lnTo>
                    <a:pt x="122" y="172"/>
                  </a:lnTo>
                  <a:lnTo>
                    <a:pt x="92" y="176"/>
                  </a:lnTo>
                  <a:lnTo>
                    <a:pt x="63" y="178"/>
                  </a:lnTo>
                  <a:lnTo>
                    <a:pt x="35" y="176"/>
                  </a:lnTo>
                  <a:lnTo>
                    <a:pt x="7" y="172"/>
                  </a:lnTo>
                  <a:lnTo>
                    <a:pt x="4" y="172"/>
                  </a:lnTo>
                  <a:lnTo>
                    <a:pt x="1" y="175"/>
                  </a:lnTo>
                  <a:lnTo>
                    <a:pt x="0" y="179"/>
                  </a:lnTo>
                  <a:lnTo>
                    <a:pt x="1" y="182"/>
                  </a:lnTo>
                  <a:lnTo>
                    <a:pt x="15" y="191"/>
                  </a:lnTo>
                  <a:lnTo>
                    <a:pt x="28" y="195"/>
                  </a:lnTo>
                  <a:lnTo>
                    <a:pt x="42" y="198"/>
                  </a:lnTo>
                  <a:lnTo>
                    <a:pt x="59" y="200"/>
                  </a:lnTo>
                  <a:lnTo>
                    <a:pt x="73" y="198"/>
                  </a:lnTo>
                  <a:lnTo>
                    <a:pt x="89" y="197"/>
                  </a:lnTo>
                  <a:lnTo>
                    <a:pt x="104" y="195"/>
                  </a:lnTo>
                  <a:lnTo>
                    <a:pt x="120" y="192"/>
                  </a:lnTo>
                  <a:lnTo>
                    <a:pt x="138" y="188"/>
                  </a:lnTo>
                  <a:lnTo>
                    <a:pt x="155" y="183"/>
                  </a:lnTo>
                  <a:lnTo>
                    <a:pt x="172" y="178"/>
                  </a:lnTo>
                  <a:lnTo>
                    <a:pt x="189" y="172"/>
                  </a:lnTo>
                  <a:lnTo>
                    <a:pt x="207" y="164"/>
                  </a:lnTo>
                  <a:lnTo>
                    <a:pt x="223" y="156"/>
                  </a:lnTo>
                  <a:lnTo>
                    <a:pt x="239" y="147"/>
                  </a:lnTo>
                  <a:lnTo>
                    <a:pt x="255" y="138"/>
                  </a:lnTo>
                  <a:lnTo>
                    <a:pt x="274" y="126"/>
                  </a:lnTo>
                  <a:lnTo>
                    <a:pt x="290" y="112"/>
                  </a:lnTo>
                  <a:lnTo>
                    <a:pt x="305" y="97"/>
                  </a:lnTo>
                  <a:lnTo>
                    <a:pt x="317" y="79"/>
                  </a:lnTo>
                  <a:lnTo>
                    <a:pt x="326" y="62"/>
                  </a:lnTo>
                  <a:lnTo>
                    <a:pt x="333" y="43"/>
                  </a:lnTo>
                  <a:lnTo>
                    <a:pt x="337" y="2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0" name="Freeform 57"/>
            <p:cNvSpPr>
              <a:spLocks/>
            </p:cNvSpPr>
            <p:nvPr/>
          </p:nvSpPr>
          <p:spPr bwMode="auto">
            <a:xfrm>
              <a:off x="5957" y="1961"/>
              <a:ext cx="80" cy="340"/>
            </a:xfrm>
            <a:custGeom>
              <a:avLst/>
              <a:gdLst>
                <a:gd name="T0" fmla="*/ 0 w 80"/>
                <a:gd name="T1" fmla="*/ 0 h 340"/>
                <a:gd name="T2" fmla="*/ 11 w 80"/>
                <a:gd name="T3" fmla="*/ 9 h 340"/>
                <a:gd name="T4" fmla="*/ 22 w 80"/>
                <a:gd name="T5" fmla="*/ 19 h 340"/>
                <a:gd name="T6" fmla="*/ 32 w 80"/>
                <a:gd name="T7" fmla="*/ 29 h 340"/>
                <a:gd name="T8" fmla="*/ 41 w 80"/>
                <a:gd name="T9" fmla="*/ 40 h 340"/>
                <a:gd name="T10" fmla="*/ 50 w 80"/>
                <a:gd name="T11" fmla="*/ 51 h 340"/>
                <a:gd name="T12" fmla="*/ 55 w 80"/>
                <a:gd name="T13" fmla="*/ 63 h 340"/>
                <a:gd name="T14" fmla="*/ 61 w 80"/>
                <a:gd name="T15" fmla="*/ 76 h 340"/>
                <a:gd name="T16" fmla="*/ 66 w 80"/>
                <a:gd name="T17" fmla="*/ 90 h 340"/>
                <a:gd name="T18" fmla="*/ 67 w 80"/>
                <a:gd name="T19" fmla="*/ 116 h 340"/>
                <a:gd name="T20" fmla="*/ 63 w 80"/>
                <a:gd name="T21" fmla="*/ 144 h 340"/>
                <a:gd name="T22" fmla="*/ 54 w 80"/>
                <a:gd name="T23" fmla="*/ 172 h 340"/>
                <a:gd name="T24" fmla="*/ 47 w 80"/>
                <a:gd name="T25" fmla="*/ 198 h 340"/>
                <a:gd name="T26" fmla="*/ 41 w 80"/>
                <a:gd name="T27" fmla="*/ 233 h 340"/>
                <a:gd name="T28" fmla="*/ 42 w 80"/>
                <a:gd name="T29" fmla="*/ 270 h 340"/>
                <a:gd name="T30" fmla="*/ 48 w 80"/>
                <a:gd name="T31" fmla="*/ 307 h 340"/>
                <a:gd name="T32" fmla="*/ 58 w 80"/>
                <a:gd name="T33" fmla="*/ 340 h 340"/>
                <a:gd name="T34" fmla="*/ 58 w 80"/>
                <a:gd name="T35" fmla="*/ 340 h 340"/>
                <a:gd name="T36" fmla="*/ 58 w 80"/>
                <a:gd name="T37" fmla="*/ 340 h 340"/>
                <a:gd name="T38" fmla="*/ 58 w 80"/>
                <a:gd name="T39" fmla="*/ 340 h 340"/>
                <a:gd name="T40" fmla="*/ 58 w 80"/>
                <a:gd name="T41" fmla="*/ 339 h 340"/>
                <a:gd name="T42" fmla="*/ 51 w 80"/>
                <a:gd name="T43" fmla="*/ 314 h 340"/>
                <a:gd name="T44" fmla="*/ 47 w 80"/>
                <a:gd name="T45" fmla="*/ 289 h 340"/>
                <a:gd name="T46" fmla="*/ 45 w 80"/>
                <a:gd name="T47" fmla="*/ 264 h 340"/>
                <a:gd name="T48" fmla="*/ 44 w 80"/>
                <a:gd name="T49" fmla="*/ 236 h 340"/>
                <a:gd name="T50" fmla="*/ 48 w 80"/>
                <a:gd name="T51" fmla="*/ 205 h 340"/>
                <a:gd name="T52" fmla="*/ 55 w 80"/>
                <a:gd name="T53" fmla="*/ 176 h 340"/>
                <a:gd name="T54" fmla="*/ 66 w 80"/>
                <a:gd name="T55" fmla="*/ 148 h 340"/>
                <a:gd name="T56" fmla="*/ 76 w 80"/>
                <a:gd name="T57" fmla="*/ 119 h 340"/>
                <a:gd name="T58" fmla="*/ 80 w 80"/>
                <a:gd name="T59" fmla="*/ 97 h 340"/>
                <a:gd name="T60" fmla="*/ 79 w 80"/>
                <a:gd name="T61" fmla="*/ 78 h 340"/>
                <a:gd name="T62" fmla="*/ 73 w 80"/>
                <a:gd name="T63" fmla="*/ 62 h 340"/>
                <a:gd name="T64" fmla="*/ 63 w 80"/>
                <a:gd name="T65" fmla="*/ 46 h 340"/>
                <a:gd name="T66" fmla="*/ 51 w 80"/>
                <a:gd name="T67" fmla="*/ 32 h 340"/>
                <a:gd name="T68" fmla="*/ 35 w 80"/>
                <a:gd name="T69" fmla="*/ 21 h 340"/>
                <a:gd name="T70" fmla="*/ 19 w 80"/>
                <a:gd name="T71" fmla="*/ 10 h 340"/>
                <a:gd name="T72" fmla="*/ 1 w 80"/>
                <a:gd name="T73" fmla="*/ 0 h 340"/>
                <a:gd name="T74" fmla="*/ 1 w 80"/>
                <a:gd name="T75" fmla="*/ 0 h 340"/>
                <a:gd name="T76" fmla="*/ 1 w 80"/>
                <a:gd name="T77" fmla="*/ 0 h 340"/>
                <a:gd name="T78" fmla="*/ 0 w 80"/>
                <a:gd name="T79" fmla="*/ 0 h 340"/>
                <a:gd name="T80" fmla="*/ 0 w 80"/>
                <a:gd name="T81" fmla="*/ 0 h 340"/>
                <a:gd name="T82" fmla="*/ 0 w 80"/>
                <a:gd name="T83" fmla="*/ 0 h 34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0" h="340">
                  <a:moveTo>
                    <a:pt x="0" y="0"/>
                  </a:moveTo>
                  <a:lnTo>
                    <a:pt x="11" y="9"/>
                  </a:lnTo>
                  <a:lnTo>
                    <a:pt x="22" y="19"/>
                  </a:lnTo>
                  <a:lnTo>
                    <a:pt x="32" y="29"/>
                  </a:lnTo>
                  <a:lnTo>
                    <a:pt x="41" y="40"/>
                  </a:lnTo>
                  <a:lnTo>
                    <a:pt x="50" y="51"/>
                  </a:lnTo>
                  <a:lnTo>
                    <a:pt x="55" y="63"/>
                  </a:lnTo>
                  <a:lnTo>
                    <a:pt x="61" y="76"/>
                  </a:lnTo>
                  <a:lnTo>
                    <a:pt x="66" y="90"/>
                  </a:lnTo>
                  <a:lnTo>
                    <a:pt x="67" y="116"/>
                  </a:lnTo>
                  <a:lnTo>
                    <a:pt x="63" y="144"/>
                  </a:lnTo>
                  <a:lnTo>
                    <a:pt x="54" y="172"/>
                  </a:lnTo>
                  <a:lnTo>
                    <a:pt x="47" y="198"/>
                  </a:lnTo>
                  <a:lnTo>
                    <a:pt x="41" y="233"/>
                  </a:lnTo>
                  <a:lnTo>
                    <a:pt x="42" y="270"/>
                  </a:lnTo>
                  <a:lnTo>
                    <a:pt x="48" y="307"/>
                  </a:lnTo>
                  <a:lnTo>
                    <a:pt x="58" y="340"/>
                  </a:lnTo>
                  <a:lnTo>
                    <a:pt x="58" y="339"/>
                  </a:lnTo>
                  <a:lnTo>
                    <a:pt x="51" y="314"/>
                  </a:lnTo>
                  <a:lnTo>
                    <a:pt x="47" y="289"/>
                  </a:lnTo>
                  <a:lnTo>
                    <a:pt x="45" y="264"/>
                  </a:lnTo>
                  <a:lnTo>
                    <a:pt x="44" y="236"/>
                  </a:lnTo>
                  <a:lnTo>
                    <a:pt x="48" y="205"/>
                  </a:lnTo>
                  <a:lnTo>
                    <a:pt x="55" y="176"/>
                  </a:lnTo>
                  <a:lnTo>
                    <a:pt x="66" y="148"/>
                  </a:lnTo>
                  <a:lnTo>
                    <a:pt x="76" y="119"/>
                  </a:lnTo>
                  <a:lnTo>
                    <a:pt x="80" y="97"/>
                  </a:lnTo>
                  <a:lnTo>
                    <a:pt x="79" y="78"/>
                  </a:lnTo>
                  <a:lnTo>
                    <a:pt x="73" y="62"/>
                  </a:lnTo>
                  <a:lnTo>
                    <a:pt x="63" y="46"/>
                  </a:lnTo>
                  <a:lnTo>
                    <a:pt x="51" y="32"/>
                  </a:lnTo>
                  <a:lnTo>
                    <a:pt x="35" y="21"/>
                  </a:lnTo>
                  <a:lnTo>
                    <a:pt x="19" y="1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Freeform 58"/>
            <p:cNvSpPr>
              <a:spLocks/>
            </p:cNvSpPr>
            <p:nvPr/>
          </p:nvSpPr>
          <p:spPr bwMode="auto">
            <a:xfrm>
              <a:off x="5985" y="2052"/>
              <a:ext cx="51" cy="34"/>
            </a:xfrm>
            <a:custGeom>
              <a:avLst/>
              <a:gdLst>
                <a:gd name="T0" fmla="*/ 0 w 51"/>
                <a:gd name="T1" fmla="*/ 0 h 34"/>
                <a:gd name="T2" fmla="*/ 0 w 51"/>
                <a:gd name="T3" fmla="*/ 3 h 34"/>
                <a:gd name="T4" fmla="*/ 0 w 51"/>
                <a:gd name="T5" fmla="*/ 7 h 34"/>
                <a:gd name="T6" fmla="*/ 0 w 51"/>
                <a:gd name="T7" fmla="*/ 12 h 34"/>
                <a:gd name="T8" fmla="*/ 1 w 51"/>
                <a:gd name="T9" fmla="*/ 15 h 34"/>
                <a:gd name="T10" fmla="*/ 4 w 51"/>
                <a:gd name="T11" fmla="*/ 19 h 34"/>
                <a:gd name="T12" fmla="*/ 7 w 51"/>
                <a:gd name="T13" fmla="*/ 22 h 34"/>
                <a:gd name="T14" fmla="*/ 10 w 51"/>
                <a:gd name="T15" fmla="*/ 25 h 34"/>
                <a:gd name="T16" fmla="*/ 13 w 51"/>
                <a:gd name="T17" fmla="*/ 28 h 34"/>
                <a:gd name="T18" fmla="*/ 17 w 51"/>
                <a:gd name="T19" fmla="*/ 29 h 34"/>
                <a:gd name="T20" fmla="*/ 22 w 51"/>
                <a:gd name="T21" fmla="*/ 31 h 34"/>
                <a:gd name="T22" fmla="*/ 26 w 51"/>
                <a:gd name="T23" fmla="*/ 32 h 34"/>
                <a:gd name="T24" fmla="*/ 30 w 51"/>
                <a:gd name="T25" fmla="*/ 32 h 34"/>
                <a:gd name="T26" fmla="*/ 35 w 51"/>
                <a:gd name="T27" fmla="*/ 34 h 34"/>
                <a:gd name="T28" fmla="*/ 39 w 51"/>
                <a:gd name="T29" fmla="*/ 32 h 34"/>
                <a:gd name="T30" fmla="*/ 44 w 51"/>
                <a:gd name="T31" fmla="*/ 32 h 34"/>
                <a:gd name="T32" fmla="*/ 47 w 51"/>
                <a:gd name="T33" fmla="*/ 29 h 34"/>
                <a:gd name="T34" fmla="*/ 48 w 51"/>
                <a:gd name="T35" fmla="*/ 28 h 34"/>
                <a:gd name="T36" fmla="*/ 51 w 51"/>
                <a:gd name="T37" fmla="*/ 26 h 34"/>
                <a:gd name="T38" fmla="*/ 51 w 51"/>
                <a:gd name="T39" fmla="*/ 23 h 34"/>
                <a:gd name="T40" fmla="*/ 51 w 51"/>
                <a:gd name="T41" fmla="*/ 22 h 34"/>
                <a:gd name="T42" fmla="*/ 48 w 51"/>
                <a:gd name="T43" fmla="*/ 18 h 34"/>
                <a:gd name="T44" fmla="*/ 42 w 51"/>
                <a:gd name="T45" fmla="*/ 15 h 34"/>
                <a:gd name="T46" fmla="*/ 35 w 51"/>
                <a:gd name="T47" fmla="*/ 15 h 34"/>
                <a:gd name="T48" fmla="*/ 29 w 51"/>
                <a:gd name="T49" fmla="*/ 15 h 34"/>
                <a:gd name="T50" fmla="*/ 25 w 51"/>
                <a:gd name="T51" fmla="*/ 15 h 34"/>
                <a:gd name="T52" fmla="*/ 20 w 51"/>
                <a:gd name="T53" fmla="*/ 13 h 34"/>
                <a:gd name="T54" fmla="*/ 16 w 51"/>
                <a:gd name="T55" fmla="*/ 13 h 34"/>
                <a:gd name="T56" fmla="*/ 13 w 51"/>
                <a:gd name="T57" fmla="*/ 12 h 34"/>
                <a:gd name="T58" fmla="*/ 8 w 51"/>
                <a:gd name="T59" fmla="*/ 9 h 34"/>
                <a:gd name="T60" fmla="*/ 5 w 51"/>
                <a:gd name="T61" fmla="*/ 6 h 34"/>
                <a:gd name="T62" fmla="*/ 3 w 51"/>
                <a:gd name="T63" fmla="*/ 3 h 34"/>
                <a:gd name="T64" fmla="*/ 0 w 51"/>
                <a:gd name="T65" fmla="*/ 0 h 34"/>
                <a:gd name="T66" fmla="*/ 0 w 51"/>
                <a:gd name="T67" fmla="*/ 0 h 34"/>
                <a:gd name="T68" fmla="*/ 0 w 51"/>
                <a:gd name="T69" fmla="*/ 0 h 34"/>
                <a:gd name="T70" fmla="*/ 0 w 51"/>
                <a:gd name="T71" fmla="*/ 0 h 34"/>
                <a:gd name="T72" fmla="*/ 0 w 51"/>
                <a:gd name="T73" fmla="*/ 0 h 34"/>
                <a:gd name="T74" fmla="*/ 0 w 51"/>
                <a:gd name="T75" fmla="*/ 0 h 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1" h="34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4" y="19"/>
                  </a:lnTo>
                  <a:lnTo>
                    <a:pt x="7" y="22"/>
                  </a:lnTo>
                  <a:lnTo>
                    <a:pt x="10" y="25"/>
                  </a:lnTo>
                  <a:lnTo>
                    <a:pt x="13" y="28"/>
                  </a:lnTo>
                  <a:lnTo>
                    <a:pt x="17" y="29"/>
                  </a:lnTo>
                  <a:lnTo>
                    <a:pt x="22" y="31"/>
                  </a:lnTo>
                  <a:lnTo>
                    <a:pt x="26" y="32"/>
                  </a:lnTo>
                  <a:lnTo>
                    <a:pt x="30" y="32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4" y="32"/>
                  </a:lnTo>
                  <a:lnTo>
                    <a:pt x="47" y="29"/>
                  </a:lnTo>
                  <a:lnTo>
                    <a:pt x="48" y="28"/>
                  </a:lnTo>
                  <a:lnTo>
                    <a:pt x="51" y="26"/>
                  </a:lnTo>
                  <a:lnTo>
                    <a:pt x="51" y="23"/>
                  </a:lnTo>
                  <a:lnTo>
                    <a:pt x="51" y="22"/>
                  </a:lnTo>
                  <a:lnTo>
                    <a:pt x="48" y="18"/>
                  </a:lnTo>
                  <a:lnTo>
                    <a:pt x="42" y="15"/>
                  </a:lnTo>
                  <a:lnTo>
                    <a:pt x="35" y="15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0" y="13"/>
                  </a:lnTo>
                  <a:lnTo>
                    <a:pt x="16" y="13"/>
                  </a:lnTo>
                  <a:lnTo>
                    <a:pt x="13" y="12"/>
                  </a:lnTo>
                  <a:lnTo>
                    <a:pt x="8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59"/>
            <p:cNvSpPr>
              <a:spLocks/>
            </p:cNvSpPr>
            <p:nvPr/>
          </p:nvSpPr>
          <p:spPr bwMode="auto">
            <a:xfrm>
              <a:off x="6121" y="2096"/>
              <a:ext cx="135" cy="35"/>
            </a:xfrm>
            <a:custGeom>
              <a:avLst/>
              <a:gdLst>
                <a:gd name="T0" fmla="*/ 0 w 135"/>
                <a:gd name="T1" fmla="*/ 0 h 35"/>
                <a:gd name="T2" fmla="*/ 1 w 135"/>
                <a:gd name="T3" fmla="*/ 7 h 35"/>
                <a:gd name="T4" fmla="*/ 4 w 135"/>
                <a:gd name="T5" fmla="*/ 13 h 35"/>
                <a:gd name="T6" fmla="*/ 10 w 135"/>
                <a:gd name="T7" fmla="*/ 19 h 35"/>
                <a:gd name="T8" fmla="*/ 16 w 135"/>
                <a:gd name="T9" fmla="*/ 22 h 35"/>
                <a:gd name="T10" fmla="*/ 24 w 135"/>
                <a:gd name="T11" fmla="*/ 26 h 35"/>
                <a:gd name="T12" fmla="*/ 31 w 135"/>
                <a:gd name="T13" fmla="*/ 28 h 35"/>
                <a:gd name="T14" fmla="*/ 38 w 135"/>
                <a:gd name="T15" fmla="*/ 31 h 35"/>
                <a:gd name="T16" fmla="*/ 44 w 135"/>
                <a:gd name="T17" fmla="*/ 32 h 35"/>
                <a:gd name="T18" fmla="*/ 54 w 135"/>
                <a:gd name="T19" fmla="*/ 35 h 35"/>
                <a:gd name="T20" fmla="*/ 66 w 135"/>
                <a:gd name="T21" fmla="*/ 35 h 35"/>
                <a:gd name="T22" fmla="*/ 78 w 135"/>
                <a:gd name="T23" fmla="*/ 35 h 35"/>
                <a:gd name="T24" fmla="*/ 90 w 135"/>
                <a:gd name="T25" fmla="*/ 35 h 35"/>
                <a:gd name="T26" fmla="*/ 101 w 135"/>
                <a:gd name="T27" fmla="*/ 34 h 35"/>
                <a:gd name="T28" fmla="*/ 113 w 135"/>
                <a:gd name="T29" fmla="*/ 31 h 35"/>
                <a:gd name="T30" fmla="*/ 123 w 135"/>
                <a:gd name="T31" fmla="*/ 28 h 35"/>
                <a:gd name="T32" fmla="*/ 134 w 135"/>
                <a:gd name="T33" fmla="*/ 23 h 35"/>
                <a:gd name="T34" fmla="*/ 134 w 135"/>
                <a:gd name="T35" fmla="*/ 23 h 35"/>
                <a:gd name="T36" fmla="*/ 135 w 135"/>
                <a:gd name="T37" fmla="*/ 22 h 35"/>
                <a:gd name="T38" fmla="*/ 135 w 135"/>
                <a:gd name="T39" fmla="*/ 22 h 35"/>
                <a:gd name="T40" fmla="*/ 134 w 135"/>
                <a:gd name="T41" fmla="*/ 22 h 35"/>
                <a:gd name="T42" fmla="*/ 123 w 135"/>
                <a:gd name="T43" fmla="*/ 23 h 35"/>
                <a:gd name="T44" fmla="*/ 113 w 135"/>
                <a:gd name="T45" fmla="*/ 25 h 35"/>
                <a:gd name="T46" fmla="*/ 104 w 135"/>
                <a:gd name="T47" fmla="*/ 23 h 35"/>
                <a:gd name="T48" fmla="*/ 94 w 135"/>
                <a:gd name="T49" fmla="*/ 23 h 35"/>
                <a:gd name="T50" fmla="*/ 84 w 135"/>
                <a:gd name="T51" fmla="*/ 22 h 35"/>
                <a:gd name="T52" fmla="*/ 75 w 135"/>
                <a:gd name="T53" fmla="*/ 19 h 35"/>
                <a:gd name="T54" fmla="*/ 65 w 135"/>
                <a:gd name="T55" fmla="*/ 18 h 35"/>
                <a:gd name="T56" fmla="*/ 54 w 135"/>
                <a:gd name="T57" fmla="*/ 15 h 35"/>
                <a:gd name="T58" fmla="*/ 47 w 135"/>
                <a:gd name="T59" fmla="*/ 13 h 35"/>
                <a:gd name="T60" fmla="*/ 41 w 135"/>
                <a:gd name="T61" fmla="*/ 10 h 35"/>
                <a:gd name="T62" fmla="*/ 34 w 135"/>
                <a:gd name="T63" fmla="*/ 9 h 35"/>
                <a:gd name="T64" fmla="*/ 28 w 135"/>
                <a:gd name="T65" fmla="*/ 6 h 35"/>
                <a:gd name="T66" fmla="*/ 21 w 135"/>
                <a:gd name="T67" fmla="*/ 3 h 35"/>
                <a:gd name="T68" fmla="*/ 15 w 135"/>
                <a:gd name="T69" fmla="*/ 1 h 35"/>
                <a:gd name="T70" fmla="*/ 7 w 135"/>
                <a:gd name="T71" fmla="*/ 0 h 35"/>
                <a:gd name="T72" fmla="*/ 0 w 135"/>
                <a:gd name="T73" fmla="*/ 0 h 35"/>
                <a:gd name="T74" fmla="*/ 0 w 135"/>
                <a:gd name="T75" fmla="*/ 0 h 35"/>
                <a:gd name="T76" fmla="*/ 0 w 135"/>
                <a:gd name="T77" fmla="*/ 0 h 35"/>
                <a:gd name="T78" fmla="*/ 0 w 135"/>
                <a:gd name="T79" fmla="*/ 0 h 35"/>
                <a:gd name="T80" fmla="*/ 0 w 135"/>
                <a:gd name="T81" fmla="*/ 0 h 35"/>
                <a:gd name="T82" fmla="*/ 0 w 135"/>
                <a:gd name="T83" fmla="*/ 0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5" h="35">
                  <a:moveTo>
                    <a:pt x="0" y="0"/>
                  </a:moveTo>
                  <a:lnTo>
                    <a:pt x="1" y="7"/>
                  </a:lnTo>
                  <a:lnTo>
                    <a:pt x="4" y="13"/>
                  </a:lnTo>
                  <a:lnTo>
                    <a:pt x="10" y="19"/>
                  </a:lnTo>
                  <a:lnTo>
                    <a:pt x="16" y="22"/>
                  </a:lnTo>
                  <a:lnTo>
                    <a:pt x="24" y="26"/>
                  </a:lnTo>
                  <a:lnTo>
                    <a:pt x="31" y="28"/>
                  </a:lnTo>
                  <a:lnTo>
                    <a:pt x="38" y="31"/>
                  </a:lnTo>
                  <a:lnTo>
                    <a:pt x="44" y="32"/>
                  </a:lnTo>
                  <a:lnTo>
                    <a:pt x="54" y="35"/>
                  </a:lnTo>
                  <a:lnTo>
                    <a:pt x="66" y="35"/>
                  </a:lnTo>
                  <a:lnTo>
                    <a:pt x="78" y="35"/>
                  </a:lnTo>
                  <a:lnTo>
                    <a:pt x="90" y="35"/>
                  </a:lnTo>
                  <a:lnTo>
                    <a:pt x="101" y="34"/>
                  </a:lnTo>
                  <a:lnTo>
                    <a:pt x="113" y="31"/>
                  </a:lnTo>
                  <a:lnTo>
                    <a:pt x="123" y="28"/>
                  </a:lnTo>
                  <a:lnTo>
                    <a:pt x="134" y="23"/>
                  </a:lnTo>
                  <a:lnTo>
                    <a:pt x="135" y="22"/>
                  </a:lnTo>
                  <a:lnTo>
                    <a:pt x="134" y="22"/>
                  </a:lnTo>
                  <a:lnTo>
                    <a:pt x="123" y="23"/>
                  </a:lnTo>
                  <a:lnTo>
                    <a:pt x="113" y="25"/>
                  </a:lnTo>
                  <a:lnTo>
                    <a:pt x="104" y="23"/>
                  </a:lnTo>
                  <a:lnTo>
                    <a:pt x="94" y="23"/>
                  </a:lnTo>
                  <a:lnTo>
                    <a:pt x="84" y="22"/>
                  </a:lnTo>
                  <a:lnTo>
                    <a:pt x="75" y="19"/>
                  </a:lnTo>
                  <a:lnTo>
                    <a:pt x="65" y="18"/>
                  </a:lnTo>
                  <a:lnTo>
                    <a:pt x="54" y="15"/>
                  </a:lnTo>
                  <a:lnTo>
                    <a:pt x="47" y="13"/>
                  </a:lnTo>
                  <a:lnTo>
                    <a:pt x="41" y="10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3" name="Freeform 60"/>
            <p:cNvSpPr>
              <a:spLocks/>
            </p:cNvSpPr>
            <p:nvPr/>
          </p:nvSpPr>
          <p:spPr bwMode="auto">
            <a:xfrm>
              <a:off x="6105" y="2015"/>
              <a:ext cx="204" cy="82"/>
            </a:xfrm>
            <a:custGeom>
              <a:avLst/>
              <a:gdLst>
                <a:gd name="T0" fmla="*/ 0 w 204"/>
                <a:gd name="T1" fmla="*/ 12 h 82"/>
                <a:gd name="T2" fmla="*/ 0 w 204"/>
                <a:gd name="T3" fmla="*/ 12 h 82"/>
                <a:gd name="T4" fmla="*/ 0 w 204"/>
                <a:gd name="T5" fmla="*/ 12 h 82"/>
                <a:gd name="T6" fmla="*/ 0 w 204"/>
                <a:gd name="T7" fmla="*/ 14 h 82"/>
                <a:gd name="T8" fmla="*/ 0 w 204"/>
                <a:gd name="T9" fmla="*/ 14 h 82"/>
                <a:gd name="T10" fmla="*/ 1 w 204"/>
                <a:gd name="T11" fmla="*/ 15 h 82"/>
                <a:gd name="T12" fmla="*/ 1 w 204"/>
                <a:gd name="T13" fmla="*/ 15 h 82"/>
                <a:gd name="T14" fmla="*/ 1 w 204"/>
                <a:gd name="T15" fmla="*/ 15 h 82"/>
                <a:gd name="T16" fmla="*/ 1 w 204"/>
                <a:gd name="T17" fmla="*/ 16 h 82"/>
                <a:gd name="T18" fmla="*/ 13 w 204"/>
                <a:gd name="T19" fmla="*/ 19 h 82"/>
                <a:gd name="T20" fmla="*/ 25 w 204"/>
                <a:gd name="T21" fmla="*/ 22 h 82"/>
                <a:gd name="T22" fmla="*/ 37 w 204"/>
                <a:gd name="T23" fmla="*/ 25 h 82"/>
                <a:gd name="T24" fmla="*/ 50 w 204"/>
                <a:gd name="T25" fmla="*/ 27 h 82"/>
                <a:gd name="T26" fmla="*/ 62 w 204"/>
                <a:gd name="T27" fmla="*/ 30 h 82"/>
                <a:gd name="T28" fmla="*/ 73 w 204"/>
                <a:gd name="T29" fmla="*/ 31 h 82"/>
                <a:gd name="T30" fmla="*/ 85 w 204"/>
                <a:gd name="T31" fmla="*/ 33 h 82"/>
                <a:gd name="T32" fmla="*/ 97 w 204"/>
                <a:gd name="T33" fmla="*/ 34 h 82"/>
                <a:gd name="T34" fmla="*/ 111 w 204"/>
                <a:gd name="T35" fmla="*/ 37 h 82"/>
                <a:gd name="T36" fmla="*/ 126 w 204"/>
                <a:gd name="T37" fmla="*/ 40 h 82"/>
                <a:gd name="T38" fmla="*/ 139 w 204"/>
                <a:gd name="T39" fmla="*/ 46 h 82"/>
                <a:gd name="T40" fmla="*/ 151 w 204"/>
                <a:gd name="T41" fmla="*/ 52 h 82"/>
                <a:gd name="T42" fmla="*/ 164 w 204"/>
                <a:gd name="T43" fmla="*/ 59 h 82"/>
                <a:gd name="T44" fmla="*/ 176 w 204"/>
                <a:gd name="T45" fmla="*/ 66 h 82"/>
                <a:gd name="T46" fmla="*/ 188 w 204"/>
                <a:gd name="T47" fmla="*/ 75 h 82"/>
                <a:gd name="T48" fmla="*/ 201 w 204"/>
                <a:gd name="T49" fmla="*/ 82 h 82"/>
                <a:gd name="T50" fmla="*/ 202 w 204"/>
                <a:gd name="T51" fmla="*/ 82 h 82"/>
                <a:gd name="T52" fmla="*/ 204 w 204"/>
                <a:gd name="T53" fmla="*/ 81 h 82"/>
                <a:gd name="T54" fmla="*/ 204 w 204"/>
                <a:gd name="T55" fmla="*/ 80 h 82"/>
                <a:gd name="T56" fmla="*/ 204 w 204"/>
                <a:gd name="T57" fmla="*/ 78 h 82"/>
                <a:gd name="T58" fmla="*/ 198 w 204"/>
                <a:gd name="T59" fmla="*/ 71 h 82"/>
                <a:gd name="T60" fmla="*/ 191 w 204"/>
                <a:gd name="T61" fmla="*/ 65 h 82"/>
                <a:gd name="T62" fmla="*/ 185 w 204"/>
                <a:gd name="T63" fmla="*/ 58 h 82"/>
                <a:gd name="T64" fmla="*/ 179 w 204"/>
                <a:gd name="T65" fmla="*/ 50 h 82"/>
                <a:gd name="T66" fmla="*/ 173 w 204"/>
                <a:gd name="T67" fmla="*/ 43 h 82"/>
                <a:gd name="T68" fmla="*/ 167 w 204"/>
                <a:gd name="T69" fmla="*/ 36 h 82"/>
                <a:gd name="T70" fmla="*/ 160 w 204"/>
                <a:gd name="T71" fmla="*/ 30 h 82"/>
                <a:gd name="T72" fmla="*/ 152 w 204"/>
                <a:gd name="T73" fmla="*/ 24 h 82"/>
                <a:gd name="T74" fmla="*/ 145 w 204"/>
                <a:gd name="T75" fmla="*/ 19 h 82"/>
                <a:gd name="T76" fmla="*/ 138 w 204"/>
                <a:gd name="T77" fmla="*/ 15 h 82"/>
                <a:gd name="T78" fmla="*/ 129 w 204"/>
                <a:gd name="T79" fmla="*/ 12 h 82"/>
                <a:gd name="T80" fmla="*/ 120 w 204"/>
                <a:gd name="T81" fmla="*/ 9 h 82"/>
                <a:gd name="T82" fmla="*/ 111 w 204"/>
                <a:gd name="T83" fmla="*/ 8 h 82"/>
                <a:gd name="T84" fmla="*/ 103 w 204"/>
                <a:gd name="T85" fmla="*/ 6 h 82"/>
                <a:gd name="T86" fmla="*/ 94 w 204"/>
                <a:gd name="T87" fmla="*/ 5 h 82"/>
                <a:gd name="T88" fmla="*/ 85 w 204"/>
                <a:gd name="T89" fmla="*/ 3 h 82"/>
                <a:gd name="T90" fmla="*/ 79 w 204"/>
                <a:gd name="T91" fmla="*/ 2 h 82"/>
                <a:gd name="T92" fmla="*/ 69 w 204"/>
                <a:gd name="T93" fmla="*/ 2 h 82"/>
                <a:gd name="T94" fmla="*/ 54 w 204"/>
                <a:gd name="T95" fmla="*/ 0 h 82"/>
                <a:gd name="T96" fmla="*/ 40 w 204"/>
                <a:gd name="T97" fmla="*/ 0 h 82"/>
                <a:gd name="T98" fmla="*/ 25 w 204"/>
                <a:gd name="T99" fmla="*/ 2 h 82"/>
                <a:gd name="T100" fmla="*/ 12 w 204"/>
                <a:gd name="T101" fmla="*/ 3 h 82"/>
                <a:gd name="T102" fmla="*/ 3 w 204"/>
                <a:gd name="T103" fmla="*/ 6 h 82"/>
                <a:gd name="T104" fmla="*/ 0 w 204"/>
                <a:gd name="T105" fmla="*/ 12 h 82"/>
                <a:gd name="T106" fmla="*/ 0 w 204"/>
                <a:gd name="T107" fmla="*/ 12 h 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4" h="82">
                  <a:moveTo>
                    <a:pt x="0" y="12"/>
                  </a:moveTo>
                  <a:lnTo>
                    <a:pt x="0" y="12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3" y="19"/>
                  </a:lnTo>
                  <a:lnTo>
                    <a:pt x="25" y="22"/>
                  </a:lnTo>
                  <a:lnTo>
                    <a:pt x="37" y="25"/>
                  </a:lnTo>
                  <a:lnTo>
                    <a:pt x="50" y="27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5" y="33"/>
                  </a:lnTo>
                  <a:lnTo>
                    <a:pt x="97" y="34"/>
                  </a:lnTo>
                  <a:lnTo>
                    <a:pt x="111" y="37"/>
                  </a:lnTo>
                  <a:lnTo>
                    <a:pt x="126" y="40"/>
                  </a:lnTo>
                  <a:lnTo>
                    <a:pt x="139" y="46"/>
                  </a:lnTo>
                  <a:lnTo>
                    <a:pt x="151" y="52"/>
                  </a:lnTo>
                  <a:lnTo>
                    <a:pt x="164" y="59"/>
                  </a:lnTo>
                  <a:lnTo>
                    <a:pt x="176" y="66"/>
                  </a:lnTo>
                  <a:lnTo>
                    <a:pt x="188" y="75"/>
                  </a:lnTo>
                  <a:lnTo>
                    <a:pt x="201" y="82"/>
                  </a:lnTo>
                  <a:lnTo>
                    <a:pt x="202" y="82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4" y="78"/>
                  </a:lnTo>
                  <a:lnTo>
                    <a:pt x="198" y="71"/>
                  </a:lnTo>
                  <a:lnTo>
                    <a:pt x="191" y="65"/>
                  </a:lnTo>
                  <a:lnTo>
                    <a:pt x="185" y="58"/>
                  </a:lnTo>
                  <a:lnTo>
                    <a:pt x="179" y="50"/>
                  </a:lnTo>
                  <a:lnTo>
                    <a:pt x="173" y="43"/>
                  </a:lnTo>
                  <a:lnTo>
                    <a:pt x="167" y="36"/>
                  </a:lnTo>
                  <a:lnTo>
                    <a:pt x="160" y="30"/>
                  </a:lnTo>
                  <a:lnTo>
                    <a:pt x="152" y="24"/>
                  </a:lnTo>
                  <a:lnTo>
                    <a:pt x="145" y="19"/>
                  </a:lnTo>
                  <a:lnTo>
                    <a:pt x="138" y="15"/>
                  </a:lnTo>
                  <a:lnTo>
                    <a:pt x="129" y="12"/>
                  </a:lnTo>
                  <a:lnTo>
                    <a:pt x="120" y="9"/>
                  </a:lnTo>
                  <a:lnTo>
                    <a:pt x="111" y="8"/>
                  </a:lnTo>
                  <a:lnTo>
                    <a:pt x="103" y="6"/>
                  </a:lnTo>
                  <a:lnTo>
                    <a:pt x="94" y="5"/>
                  </a:lnTo>
                  <a:lnTo>
                    <a:pt x="85" y="3"/>
                  </a:lnTo>
                  <a:lnTo>
                    <a:pt x="79" y="2"/>
                  </a:lnTo>
                  <a:lnTo>
                    <a:pt x="69" y="2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25" y="2"/>
                  </a:lnTo>
                  <a:lnTo>
                    <a:pt x="12" y="3"/>
                  </a:lnTo>
                  <a:lnTo>
                    <a:pt x="3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4" name="Freeform 61"/>
            <p:cNvSpPr>
              <a:spLocks/>
            </p:cNvSpPr>
            <p:nvPr/>
          </p:nvSpPr>
          <p:spPr bwMode="auto">
            <a:xfrm>
              <a:off x="5860" y="2073"/>
              <a:ext cx="144" cy="162"/>
            </a:xfrm>
            <a:custGeom>
              <a:avLst/>
              <a:gdLst>
                <a:gd name="T0" fmla="*/ 144 w 144"/>
                <a:gd name="T1" fmla="*/ 93 h 162"/>
                <a:gd name="T2" fmla="*/ 141 w 144"/>
                <a:gd name="T3" fmla="*/ 77 h 162"/>
                <a:gd name="T4" fmla="*/ 138 w 144"/>
                <a:gd name="T5" fmla="*/ 61 h 162"/>
                <a:gd name="T6" fmla="*/ 132 w 144"/>
                <a:gd name="T7" fmla="*/ 48 h 162"/>
                <a:gd name="T8" fmla="*/ 125 w 144"/>
                <a:gd name="T9" fmla="*/ 35 h 162"/>
                <a:gd name="T10" fmla="*/ 116 w 144"/>
                <a:gd name="T11" fmla="*/ 23 h 162"/>
                <a:gd name="T12" fmla="*/ 104 w 144"/>
                <a:gd name="T13" fmla="*/ 14 h 162"/>
                <a:gd name="T14" fmla="*/ 91 w 144"/>
                <a:gd name="T15" fmla="*/ 7 h 162"/>
                <a:gd name="T16" fmla="*/ 75 w 144"/>
                <a:gd name="T17" fmla="*/ 1 h 162"/>
                <a:gd name="T18" fmla="*/ 63 w 144"/>
                <a:gd name="T19" fmla="*/ 0 h 162"/>
                <a:gd name="T20" fmla="*/ 51 w 144"/>
                <a:gd name="T21" fmla="*/ 1 h 162"/>
                <a:gd name="T22" fmla="*/ 41 w 144"/>
                <a:gd name="T23" fmla="*/ 5 h 162"/>
                <a:gd name="T24" fmla="*/ 31 w 144"/>
                <a:gd name="T25" fmla="*/ 11 h 162"/>
                <a:gd name="T26" fmla="*/ 22 w 144"/>
                <a:gd name="T27" fmla="*/ 19 h 162"/>
                <a:gd name="T28" fmla="*/ 15 w 144"/>
                <a:gd name="T29" fmla="*/ 29 h 162"/>
                <a:gd name="T30" fmla="*/ 9 w 144"/>
                <a:gd name="T31" fmla="*/ 38 h 162"/>
                <a:gd name="T32" fmla="*/ 4 w 144"/>
                <a:gd name="T33" fmla="*/ 48 h 162"/>
                <a:gd name="T34" fmla="*/ 0 w 144"/>
                <a:gd name="T35" fmla="*/ 71 h 162"/>
                <a:gd name="T36" fmla="*/ 4 w 144"/>
                <a:gd name="T37" fmla="*/ 96 h 162"/>
                <a:gd name="T38" fmla="*/ 16 w 144"/>
                <a:gd name="T39" fmla="*/ 120 h 162"/>
                <a:gd name="T40" fmla="*/ 34 w 144"/>
                <a:gd name="T41" fmla="*/ 140 h 162"/>
                <a:gd name="T42" fmla="*/ 56 w 144"/>
                <a:gd name="T43" fmla="*/ 155 h 162"/>
                <a:gd name="T44" fmla="*/ 79 w 144"/>
                <a:gd name="T45" fmla="*/ 162 h 162"/>
                <a:gd name="T46" fmla="*/ 103 w 144"/>
                <a:gd name="T47" fmla="*/ 161 h 162"/>
                <a:gd name="T48" fmla="*/ 125 w 144"/>
                <a:gd name="T49" fmla="*/ 148 h 162"/>
                <a:gd name="T50" fmla="*/ 125 w 144"/>
                <a:gd name="T51" fmla="*/ 146 h 162"/>
                <a:gd name="T52" fmla="*/ 125 w 144"/>
                <a:gd name="T53" fmla="*/ 145 h 162"/>
                <a:gd name="T54" fmla="*/ 125 w 144"/>
                <a:gd name="T55" fmla="*/ 145 h 162"/>
                <a:gd name="T56" fmla="*/ 123 w 144"/>
                <a:gd name="T57" fmla="*/ 146 h 162"/>
                <a:gd name="T58" fmla="*/ 104 w 144"/>
                <a:gd name="T59" fmla="*/ 152 h 162"/>
                <a:gd name="T60" fmla="*/ 85 w 144"/>
                <a:gd name="T61" fmla="*/ 151 h 162"/>
                <a:gd name="T62" fmla="*/ 66 w 144"/>
                <a:gd name="T63" fmla="*/ 143 h 162"/>
                <a:gd name="T64" fmla="*/ 50 w 144"/>
                <a:gd name="T65" fmla="*/ 130 h 162"/>
                <a:gd name="T66" fmla="*/ 35 w 144"/>
                <a:gd name="T67" fmla="*/ 114 h 162"/>
                <a:gd name="T68" fmla="*/ 23 w 144"/>
                <a:gd name="T69" fmla="*/ 96 h 162"/>
                <a:gd name="T70" fmla="*/ 16 w 144"/>
                <a:gd name="T71" fmla="*/ 79 h 162"/>
                <a:gd name="T72" fmla="*/ 13 w 144"/>
                <a:gd name="T73" fmla="*/ 61 h 162"/>
                <a:gd name="T74" fmla="*/ 16 w 144"/>
                <a:gd name="T75" fmla="*/ 44 h 162"/>
                <a:gd name="T76" fmla="*/ 23 w 144"/>
                <a:gd name="T77" fmla="*/ 29 h 162"/>
                <a:gd name="T78" fmla="*/ 34 w 144"/>
                <a:gd name="T79" fmla="*/ 19 h 162"/>
                <a:gd name="T80" fmla="*/ 48 w 144"/>
                <a:gd name="T81" fmla="*/ 11 h 162"/>
                <a:gd name="T82" fmla="*/ 63 w 144"/>
                <a:gd name="T83" fmla="*/ 10 h 162"/>
                <a:gd name="T84" fmla="*/ 79 w 144"/>
                <a:gd name="T85" fmla="*/ 10 h 162"/>
                <a:gd name="T86" fmla="*/ 95 w 144"/>
                <a:gd name="T87" fmla="*/ 14 h 162"/>
                <a:gd name="T88" fmla="*/ 110 w 144"/>
                <a:gd name="T89" fmla="*/ 23 h 162"/>
                <a:gd name="T90" fmla="*/ 123 w 144"/>
                <a:gd name="T91" fmla="*/ 38 h 162"/>
                <a:gd name="T92" fmla="*/ 133 w 144"/>
                <a:gd name="T93" fmla="*/ 55 h 162"/>
                <a:gd name="T94" fmla="*/ 139 w 144"/>
                <a:gd name="T95" fmla="*/ 74 h 162"/>
                <a:gd name="T96" fmla="*/ 142 w 144"/>
                <a:gd name="T97" fmla="*/ 95 h 162"/>
                <a:gd name="T98" fmla="*/ 142 w 144"/>
                <a:gd name="T99" fmla="*/ 95 h 162"/>
                <a:gd name="T100" fmla="*/ 144 w 144"/>
                <a:gd name="T101" fmla="*/ 93 h 162"/>
                <a:gd name="T102" fmla="*/ 144 w 144"/>
                <a:gd name="T103" fmla="*/ 93 h 162"/>
                <a:gd name="T104" fmla="*/ 144 w 144"/>
                <a:gd name="T105" fmla="*/ 93 h 162"/>
                <a:gd name="T106" fmla="*/ 144 w 144"/>
                <a:gd name="T107" fmla="*/ 93 h 1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44" h="162">
                  <a:moveTo>
                    <a:pt x="144" y="93"/>
                  </a:moveTo>
                  <a:lnTo>
                    <a:pt x="141" y="77"/>
                  </a:lnTo>
                  <a:lnTo>
                    <a:pt x="138" y="61"/>
                  </a:lnTo>
                  <a:lnTo>
                    <a:pt x="132" y="48"/>
                  </a:lnTo>
                  <a:lnTo>
                    <a:pt x="125" y="35"/>
                  </a:lnTo>
                  <a:lnTo>
                    <a:pt x="116" y="23"/>
                  </a:lnTo>
                  <a:lnTo>
                    <a:pt x="104" y="14"/>
                  </a:lnTo>
                  <a:lnTo>
                    <a:pt x="91" y="7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1" y="1"/>
                  </a:lnTo>
                  <a:lnTo>
                    <a:pt x="41" y="5"/>
                  </a:lnTo>
                  <a:lnTo>
                    <a:pt x="31" y="11"/>
                  </a:lnTo>
                  <a:lnTo>
                    <a:pt x="22" y="19"/>
                  </a:lnTo>
                  <a:lnTo>
                    <a:pt x="15" y="29"/>
                  </a:lnTo>
                  <a:lnTo>
                    <a:pt x="9" y="38"/>
                  </a:lnTo>
                  <a:lnTo>
                    <a:pt x="4" y="48"/>
                  </a:lnTo>
                  <a:lnTo>
                    <a:pt x="0" y="71"/>
                  </a:lnTo>
                  <a:lnTo>
                    <a:pt x="4" y="96"/>
                  </a:lnTo>
                  <a:lnTo>
                    <a:pt x="16" y="120"/>
                  </a:lnTo>
                  <a:lnTo>
                    <a:pt x="34" y="140"/>
                  </a:lnTo>
                  <a:lnTo>
                    <a:pt x="56" y="155"/>
                  </a:lnTo>
                  <a:lnTo>
                    <a:pt x="79" y="162"/>
                  </a:lnTo>
                  <a:lnTo>
                    <a:pt x="103" y="161"/>
                  </a:lnTo>
                  <a:lnTo>
                    <a:pt x="125" y="148"/>
                  </a:lnTo>
                  <a:lnTo>
                    <a:pt x="125" y="146"/>
                  </a:lnTo>
                  <a:lnTo>
                    <a:pt x="125" y="145"/>
                  </a:lnTo>
                  <a:lnTo>
                    <a:pt x="123" y="146"/>
                  </a:lnTo>
                  <a:lnTo>
                    <a:pt x="104" y="152"/>
                  </a:lnTo>
                  <a:lnTo>
                    <a:pt x="85" y="151"/>
                  </a:lnTo>
                  <a:lnTo>
                    <a:pt x="66" y="143"/>
                  </a:lnTo>
                  <a:lnTo>
                    <a:pt x="50" y="130"/>
                  </a:lnTo>
                  <a:lnTo>
                    <a:pt x="35" y="114"/>
                  </a:lnTo>
                  <a:lnTo>
                    <a:pt x="23" y="96"/>
                  </a:lnTo>
                  <a:lnTo>
                    <a:pt x="16" y="79"/>
                  </a:lnTo>
                  <a:lnTo>
                    <a:pt x="13" y="61"/>
                  </a:lnTo>
                  <a:lnTo>
                    <a:pt x="16" y="44"/>
                  </a:lnTo>
                  <a:lnTo>
                    <a:pt x="23" y="29"/>
                  </a:lnTo>
                  <a:lnTo>
                    <a:pt x="34" y="19"/>
                  </a:lnTo>
                  <a:lnTo>
                    <a:pt x="48" y="11"/>
                  </a:lnTo>
                  <a:lnTo>
                    <a:pt x="63" y="10"/>
                  </a:lnTo>
                  <a:lnTo>
                    <a:pt x="79" y="10"/>
                  </a:lnTo>
                  <a:lnTo>
                    <a:pt x="95" y="14"/>
                  </a:lnTo>
                  <a:lnTo>
                    <a:pt x="110" y="23"/>
                  </a:lnTo>
                  <a:lnTo>
                    <a:pt x="123" y="38"/>
                  </a:lnTo>
                  <a:lnTo>
                    <a:pt x="133" y="55"/>
                  </a:lnTo>
                  <a:lnTo>
                    <a:pt x="139" y="74"/>
                  </a:lnTo>
                  <a:lnTo>
                    <a:pt x="142" y="95"/>
                  </a:lnTo>
                  <a:lnTo>
                    <a:pt x="144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5" name="Freeform 62"/>
            <p:cNvSpPr>
              <a:spLocks/>
            </p:cNvSpPr>
            <p:nvPr/>
          </p:nvSpPr>
          <p:spPr bwMode="auto">
            <a:xfrm>
              <a:off x="6001" y="2152"/>
              <a:ext cx="61" cy="50"/>
            </a:xfrm>
            <a:custGeom>
              <a:avLst/>
              <a:gdLst>
                <a:gd name="T0" fmla="*/ 0 w 61"/>
                <a:gd name="T1" fmla="*/ 19 h 50"/>
                <a:gd name="T2" fmla="*/ 6 w 61"/>
                <a:gd name="T3" fmla="*/ 10 h 50"/>
                <a:gd name="T4" fmla="*/ 17 w 61"/>
                <a:gd name="T5" fmla="*/ 10 h 50"/>
                <a:gd name="T6" fmla="*/ 28 w 61"/>
                <a:gd name="T7" fmla="*/ 16 h 50"/>
                <a:gd name="T8" fmla="*/ 36 w 61"/>
                <a:gd name="T9" fmla="*/ 23 h 50"/>
                <a:gd name="T10" fmla="*/ 39 w 61"/>
                <a:gd name="T11" fmla="*/ 28 h 50"/>
                <a:gd name="T12" fmla="*/ 42 w 61"/>
                <a:gd name="T13" fmla="*/ 31 h 50"/>
                <a:gd name="T14" fmla="*/ 44 w 61"/>
                <a:gd name="T15" fmla="*/ 35 h 50"/>
                <a:gd name="T16" fmla="*/ 47 w 61"/>
                <a:gd name="T17" fmla="*/ 39 h 50"/>
                <a:gd name="T18" fmla="*/ 48 w 61"/>
                <a:gd name="T19" fmla="*/ 42 h 50"/>
                <a:gd name="T20" fmla="*/ 50 w 61"/>
                <a:gd name="T21" fmla="*/ 47 h 50"/>
                <a:gd name="T22" fmla="*/ 53 w 61"/>
                <a:gd name="T23" fmla="*/ 48 h 50"/>
                <a:gd name="T24" fmla="*/ 55 w 61"/>
                <a:gd name="T25" fmla="*/ 50 h 50"/>
                <a:gd name="T26" fmla="*/ 58 w 61"/>
                <a:gd name="T27" fmla="*/ 50 h 50"/>
                <a:gd name="T28" fmla="*/ 60 w 61"/>
                <a:gd name="T29" fmla="*/ 48 h 50"/>
                <a:gd name="T30" fmla="*/ 61 w 61"/>
                <a:gd name="T31" fmla="*/ 45 h 50"/>
                <a:gd name="T32" fmla="*/ 61 w 61"/>
                <a:gd name="T33" fmla="*/ 42 h 50"/>
                <a:gd name="T34" fmla="*/ 58 w 61"/>
                <a:gd name="T35" fmla="*/ 28 h 50"/>
                <a:gd name="T36" fmla="*/ 53 w 61"/>
                <a:gd name="T37" fmla="*/ 14 h 50"/>
                <a:gd name="T38" fmla="*/ 42 w 61"/>
                <a:gd name="T39" fmla="*/ 4 h 50"/>
                <a:gd name="T40" fmla="*/ 28 w 61"/>
                <a:gd name="T41" fmla="*/ 0 h 50"/>
                <a:gd name="T42" fmla="*/ 17 w 61"/>
                <a:gd name="T43" fmla="*/ 0 h 50"/>
                <a:gd name="T44" fmla="*/ 9 w 61"/>
                <a:gd name="T45" fmla="*/ 3 h 50"/>
                <a:gd name="T46" fmla="*/ 3 w 61"/>
                <a:gd name="T47" fmla="*/ 10 h 50"/>
                <a:gd name="T48" fmla="*/ 0 w 61"/>
                <a:gd name="T49" fmla="*/ 19 h 50"/>
                <a:gd name="T50" fmla="*/ 0 w 61"/>
                <a:gd name="T51" fmla="*/ 19 h 50"/>
                <a:gd name="T52" fmla="*/ 0 w 61"/>
                <a:gd name="T53" fmla="*/ 19 h 50"/>
                <a:gd name="T54" fmla="*/ 0 w 61"/>
                <a:gd name="T55" fmla="*/ 19 h 50"/>
                <a:gd name="T56" fmla="*/ 0 w 61"/>
                <a:gd name="T57" fmla="*/ 19 h 50"/>
                <a:gd name="T58" fmla="*/ 0 w 61"/>
                <a:gd name="T59" fmla="*/ 19 h 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1" h="50">
                  <a:moveTo>
                    <a:pt x="0" y="19"/>
                  </a:moveTo>
                  <a:lnTo>
                    <a:pt x="6" y="10"/>
                  </a:lnTo>
                  <a:lnTo>
                    <a:pt x="17" y="10"/>
                  </a:lnTo>
                  <a:lnTo>
                    <a:pt x="28" y="16"/>
                  </a:lnTo>
                  <a:lnTo>
                    <a:pt x="36" y="23"/>
                  </a:lnTo>
                  <a:lnTo>
                    <a:pt x="39" y="28"/>
                  </a:lnTo>
                  <a:lnTo>
                    <a:pt x="42" y="31"/>
                  </a:lnTo>
                  <a:lnTo>
                    <a:pt x="44" y="35"/>
                  </a:lnTo>
                  <a:lnTo>
                    <a:pt x="47" y="39"/>
                  </a:lnTo>
                  <a:lnTo>
                    <a:pt x="48" y="42"/>
                  </a:lnTo>
                  <a:lnTo>
                    <a:pt x="50" y="47"/>
                  </a:lnTo>
                  <a:lnTo>
                    <a:pt x="53" y="48"/>
                  </a:lnTo>
                  <a:lnTo>
                    <a:pt x="55" y="50"/>
                  </a:lnTo>
                  <a:lnTo>
                    <a:pt x="58" y="50"/>
                  </a:lnTo>
                  <a:lnTo>
                    <a:pt x="60" y="48"/>
                  </a:lnTo>
                  <a:lnTo>
                    <a:pt x="61" y="45"/>
                  </a:lnTo>
                  <a:lnTo>
                    <a:pt x="61" y="42"/>
                  </a:lnTo>
                  <a:lnTo>
                    <a:pt x="58" y="28"/>
                  </a:lnTo>
                  <a:lnTo>
                    <a:pt x="53" y="14"/>
                  </a:lnTo>
                  <a:lnTo>
                    <a:pt x="42" y="4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9" y="3"/>
                  </a:lnTo>
                  <a:lnTo>
                    <a:pt x="3" y="1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6" name="Freeform 63"/>
            <p:cNvSpPr>
              <a:spLocks/>
            </p:cNvSpPr>
            <p:nvPr/>
          </p:nvSpPr>
          <p:spPr bwMode="auto">
            <a:xfrm>
              <a:off x="6054" y="2143"/>
              <a:ext cx="157" cy="154"/>
            </a:xfrm>
            <a:custGeom>
              <a:avLst/>
              <a:gdLst>
                <a:gd name="T0" fmla="*/ 11 w 157"/>
                <a:gd name="T1" fmla="*/ 48 h 154"/>
                <a:gd name="T2" fmla="*/ 29 w 157"/>
                <a:gd name="T3" fmla="*/ 20 h 154"/>
                <a:gd name="T4" fmla="*/ 57 w 157"/>
                <a:gd name="T5" fmla="*/ 7 h 154"/>
                <a:gd name="T6" fmla="*/ 91 w 157"/>
                <a:gd name="T7" fmla="*/ 9 h 154"/>
                <a:gd name="T8" fmla="*/ 124 w 157"/>
                <a:gd name="T9" fmla="*/ 26 h 154"/>
                <a:gd name="T10" fmla="*/ 142 w 157"/>
                <a:gd name="T11" fmla="*/ 63 h 154"/>
                <a:gd name="T12" fmla="*/ 142 w 157"/>
                <a:gd name="T13" fmla="*/ 98 h 154"/>
                <a:gd name="T14" fmla="*/ 130 w 157"/>
                <a:gd name="T15" fmla="*/ 122 h 154"/>
                <a:gd name="T16" fmla="*/ 108 w 157"/>
                <a:gd name="T17" fmla="*/ 135 h 154"/>
                <a:gd name="T18" fmla="*/ 80 w 157"/>
                <a:gd name="T19" fmla="*/ 139 h 154"/>
                <a:gd name="T20" fmla="*/ 54 w 157"/>
                <a:gd name="T21" fmla="*/ 135 h 154"/>
                <a:gd name="T22" fmla="*/ 33 w 157"/>
                <a:gd name="T23" fmla="*/ 125 h 154"/>
                <a:gd name="T24" fmla="*/ 19 w 157"/>
                <a:gd name="T25" fmla="*/ 107 h 154"/>
                <a:gd name="T26" fmla="*/ 7 w 157"/>
                <a:gd name="T27" fmla="*/ 86 h 154"/>
                <a:gd name="T28" fmla="*/ 2 w 157"/>
                <a:gd name="T29" fmla="*/ 76 h 154"/>
                <a:gd name="T30" fmla="*/ 0 w 157"/>
                <a:gd name="T31" fmla="*/ 76 h 154"/>
                <a:gd name="T32" fmla="*/ 5 w 157"/>
                <a:gd name="T33" fmla="*/ 94 h 154"/>
                <a:gd name="T34" fmla="*/ 22 w 157"/>
                <a:gd name="T35" fmla="*/ 123 h 154"/>
                <a:gd name="T36" fmla="*/ 46 w 157"/>
                <a:gd name="T37" fmla="*/ 145 h 154"/>
                <a:gd name="T38" fmla="*/ 79 w 157"/>
                <a:gd name="T39" fmla="*/ 154 h 154"/>
                <a:gd name="T40" fmla="*/ 113 w 157"/>
                <a:gd name="T41" fmla="*/ 147 h 154"/>
                <a:gd name="T42" fmla="*/ 136 w 157"/>
                <a:gd name="T43" fmla="*/ 132 h 154"/>
                <a:gd name="T44" fmla="*/ 151 w 157"/>
                <a:gd name="T45" fmla="*/ 113 h 154"/>
                <a:gd name="T46" fmla="*/ 157 w 157"/>
                <a:gd name="T47" fmla="*/ 86 h 154"/>
                <a:gd name="T48" fmla="*/ 151 w 157"/>
                <a:gd name="T49" fmla="*/ 56 h 154"/>
                <a:gd name="T50" fmla="*/ 136 w 157"/>
                <a:gd name="T51" fmla="*/ 29 h 154"/>
                <a:gd name="T52" fmla="*/ 113 w 157"/>
                <a:gd name="T53" fmla="*/ 10 h 154"/>
                <a:gd name="T54" fmla="*/ 82 w 157"/>
                <a:gd name="T55" fmla="*/ 1 h 154"/>
                <a:gd name="T56" fmla="*/ 52 w 157"/>
                <a:gd name="T57" fmla="*/ 1 h 154"/>
                <a:gd name="T58" fmla="*/ 32 w 157"/>
                <a:gd name="T59" fmla="*/ 13 h 154"/>
                <a:gd name="T60" fmla="*/ 16 w 157"/>
                <a:gd name="T61" fmla="*/ 31 h 154"/>
                <a:gd name="T62" fmla="*/ 7 w 157"/>
                <a:gd name="T63" fmla="*/ 54 h 154"/>
                <a:gd name="T64" fmla="*/ 7 w 157"/>
                <a:gd name="T65" fmla="*/ 67 h 154"/>
                <a:gd name="T66" fmla="*/ 8 w 157"/>
                <a:gd name="T67" fmla="*/ 67 h 154"/>
                <a:gd name="T68" fmla="*/ 8 w 157"/>
                <a:gd name="T69" fmla="*/ 67 h 1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7" h="154">
                  <a:moveTo>
                    <a:pt x="8" y="67"/>
                  </a:moveTo>
                  <a:lnTo>
                    <a:pt x="11" y="48"/>
                  </a:lnTo>
                  <a:lnTo>
                    <a:pt x="19" y="34"/>
                  </a:lnTo>
                  <a:lnTo>
                    <a:pt x="29" y="20"/>
                  </a:lnTo>
                  <a:lnTo>
                    <a:pt x="42" y="12"/>
                  </a:lnTo>
                  <a:lnTo>
                    <a:pt x="57" y="7"/>
                  </a:lnTo>
                  <a:lnTo>
                    <a:pt x="73" y="6"/>
                  </a:lnTo>
                  <a:lnTo>
                    <a:pt x="91" y="9"/>
                  </a:lnTo>
                  <a:lnTo>
                    <a:pt x="107" y="15"/>
                  </a:lnTo>
                  <a:lnTo>
                    <a:pt x="124" y="26"/>
                  </a:lnTo>
                  <a:lnTo>
                    <a:pt x="135" y="44"/>
                  </a:lnTo>
                  <a:lnTo>
                    <a:pt x="142" y="63"/>
                  </a:lnTo>
                  <a:lnTo>
                    <a:pt x="143" y="84"/>
                  </a:lnTo>
                  <a:lnTo>
                    <a:pt x="142" y="98"/>
                  </a:lnTo>
                  <a:lnTo>
                    <a:pt x="137" y="111"/>
                  </a:lnTo>
                  <a:lnTo>
                    <a:pt x="130" y="122"/>
                  </a:lnTo>
                  <a:lnTo>
                    <a:pt x="120" y="129"/>
                  </a:lnTo>
                  <a:lnTo>
                    <a:pt x="108" y="135"/>
                  </a:lnTo>
                  <a:lnTo>
                    <a:pt x="95" y="138"/>
                  </a:lnTo>
                  <a:lnTo>
                    <a:pt x="80" y="139"/>
                  </a:lnTo>
                  <a:lnTo>
                    <a:pt x="66" y="138"/>
                  </a:lnTo>
                  <a:lnTo>
                    <a:pt x="54" y="135"/>
                  </a:lnTo>
                  <a:lnTo>
                    <a:pt x="44" y="130"/>
                  </a:lnTo>
                  <a:lnTo>
                    <a:pt x="33" y="125"/>
                  </a:lnTo>
                  <a:lnTo>
                    <a:pt x="26" y="116"/>
                  </a:lnTo>
                  <a:lnTo>
                    <a:pt x="19" y="107"/>
                  </a:lnTo>
                  <a:lnTo>
                    <a:pt x="11" y="98"/>
                  </a:lnTo>
                  <a:lnTo>
                    <a:pt x="7" y="86"/>
                  </a:lnTo>
                  <a:lnTo>
                    <a:pt x="2" y="76"/>
                  </a:lnTo>
                  <a:lnTo>
                    <a:pt x="1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5" y="94"/>
                  </a:lnTo>
                  <a:lnTo>
                    <a:pt x="13" y="110"/>
                  </a:lnTo>
                  <a:lnTo>
                    <a:pt x="22" y="123"/>
                  </a:lnTo>
                  <a:lnTo>
                    <a:pt x="33" y="136"/>
                  </a:lnTo>
                  <a:lnTo>
                    <a:pt x="46" y="145"/>
                  </a:lnTo>
                  <a:lnTo>
                    <a:pt x="61" y="151"/>
                  </a:lnTo>
                  <a:lnTo>
                    <a:pt x="79" y="154"/>
                  </a:lnTo>
                  <a:lnTo>
                    <a:pt x="98" y="151"/>
                  </a:lnTo>
                  <a:lnTo>
                    <a:pt x="113" y="147"/>
                  </a:lnTo>
                  <a:lnTo>
                    <a:pt x="124" y="141"/>
                  </a:lnTo>
                  <a:lnTo>
                    <a:pt x="136" y="132"/>
                  </a:lnTo>
                  <a:lnTo>
                    <a:pt x="145" y="123"/>
                  </a:lnTo>
                  <a:lnTo>
                    <a:pt x="151" y="113"/>
                  </a:lnTo>
                  <a:lnTo>
                    <a:pt x="155" y="101"/>
                  </a:lnTo>
                  <a:lnTo>
                    <a:pt x="157" y="86"/>
                  </a:lnTo>
                  <a:lnTo>
                    <a:pt x="155" y="72"/>
                  </a:lnTo>
                  <a:lnTo>
                    <a:pt x="151" y="56"/>
                  </a:lnTo>
                  <a:lnTo>
                    <a:pt x="145" y="41"/>
                  </a:lnTo>
                  <a:lnTo>
                    <a:pt x="136" y="29"/>
                  </a:lnTo>
                  <a:lnTo>
                    <a:pt x="124" y="18"/>
                  </a:lnTo>
                  <a:lnTo>
                    <a:pt x="113" y="10"/>
                  </a:lnTo>
                  <a:lnTo>
                    <a:pt x="98" y="4"/>
                  </a:lnTo>
                  <a:lnTo>
                    <a:pt x="82" y="1"/>
                  </a:lnTo>
                  <a:lnTo>
                    <a:pt x="66" y="0"/>
                  </a:lnTo>
                  <a:lnTo>
                    <a:pt x="52" y="1"/>
                  </a:lnTo>
                  <a:lnTo>
                    <a:pt x="41" y="6"/>
                  </a:lnTo>
                  <a:lnTo>
                    <a:pt x="32" y="13"/>
                  </a:lnTo>
                  <a:lnTo>
                    <a:pt x="23" y="20"/>
                  </a:lnTo>
                  <a:lnTo>
                    <a:pt x="16" y="31"/>
                  </a:lnTo>
                  <a:lnTo>
                    <a:pt x="10" y="42"/>
                  </a:lnTo>
                  <a:lnTo>
                    <a:pt x="7" y="54"/>
                  </a:lnTo>
                  <a:lnTo>
                    <a:pt x="7" y="67"/>
                  </a:lnTo>
                  <a:lnTo>
                    <a:pt x="8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Freeform 64"/>
            <p:cNvSpPr>
              <a:spLocks/>
            </p:cNvSpPr>
            <p:nvPr/>
          </p:nvSpPr>
          <p:spPr bwMode="auto">
            <a:xfrm>
              <a:off x="6189" y="2200"/>
              <a:ext cx="165" cy="37"/>
            </a:xfrm>
            <a:custGeom>
              <a:avLst/>
              <a:gdLst>
                <a:gd name="T0" fmla="*/ 165 w 165"/>
                <a:gd name="T1" fmla="*/ 0 h 37"/>
                <a:gd name="T2" fmla="*/ 145 w 165"/>
                <a:gd name="T3" fmla="*/ 3 h 37"/>
                <a:gd name="T4" fmla="*/ 124 w 165"/>
                <a:gd name="T5" fmla="*/ 6 h 37"/>
                <a:gd name="T6" fmla="*/ 104 w 165"/>
                <a:gd name="T7" fmla="*/ 9 h 37"/>
                <a:gd name="T8" fmla="*/ 85 w 165"/>
                <a:gd name="T9" fmla="*/ 12 h 37"/>
                <a:gd name="T10" fmla="*/ 64 w 165"/>
                <a:gd name="T11" fmla="*/ 16 h 37"/>
                <a:gd name="T12" fmla="*/ 44 w 165"/>
                <a:gd name="T13" fmla="*/ 19 h 37"/>
                <a:gd name="T14" fmla="*/ 24 w 165"/>
                <a:gd name="T15" fmla="*/ 24 h 37"/>
                <a:gd name="T16" fmla="*/ 4 w 165"/>
                <a:gd name="T17" fmla="*/ 29 h 37"/>
                <a:gd name="T18" fmla="*/ 1 w 165"/>
                <a:gd name="T19" fmla="*/ 31 h 37"/>
                <a:gd name="T20" fmla="*/ 0 w 165"/>
                <a:gd name="T21" fmla="*/ 34 h 37"/>
                <a:gd name="T22" fmla="*/ 0 w 165"/>
                <a:gd name="T23" fmla="*/ 37 h 37"/>
                <a:gd name="T24" fmla="*/ 2 w 165"/>
                <a:gd name="T25" fmla="*/ 37 h 37"/>
                <a:gd name="T26" fmla="*/ 23 w 165"/>
                <a:gd name="T27" fmla="*/ 32 h 37"/>
                <a:gd name="T28" fmla="*/ 44 w 165"/>
                <a:gd name="T29" fmla="*/ 28 h 37"/>
                <a:gd name="T30" fmla="*/ 63 w 165"/>
                <a:gd name="T31" fmla="*/ 24 h 37"/>
                <a:gd name="T32" fmla="*/ 83 w 165"/>
                <a:gd name="T33" fmla="*/ 18 h 37"/>
                <a:gd name="T34" fmla="*/ 104 w 165"/>
                <a:gd name="T35" fmla="*/ 13 h 37"/>
                <a:gd name="T36" fmla="*/ 124 w 165"/>
                <a:gd name="T37" fmla="*/ 9 h 37"/>
                <a:gd name="T38" fmla="*/ 145 w 165"/>
                <a:gd name="T39" fmla="*/ 5 h 37"/>
                <a:gd name="T40" fmla="*/ 165 w 165"/>
                <a:gd name="T41" fmla="*/ 0 h 37"/>
                <a:gd name="T42" fmla="*/ 165 w 165"/>
                <a:gd name="T43" fmla="*/ 0 h 37"/>
                <a:gd name="T44" fmla="*/ 165 w 165"/>
                <a:gd name="T45" fmla="*/ 0 h 37"/>
                <a:gd name="T46" fmla="*/ 165 w 165"/>
                <a:gd name="T47" fmla="*/ 0 h 37"/>
                <a:gd name="T48" fmla="*/ 165 w 165"/>
                <a:gd name="T49" fmla="*/ 0 h 37"/>
                <a:gd name="T50" fmla="*/ 165 w 165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5" h="37">
                  <a:moveTo>
                    <a:pt x="165" y="0"/>
                  </a:moveTo>
                  <a:lnTo>
                    <a:pt x="145" y="3"/>
                  </a:lnTo>
                  <a:lnTo>
                    <a:pt x="124" y="6"/>
                  </a:lnTo>
                  <a:lnTo>
                    <a:pt x="104" y="9"/>
                  </a:lnTo>
                  <a:lnTo>
                    <a:pt x="85" y="12"/>
                  </a:lnTo>
                  <a:lnTo>
                    <a:pt x="64" y="16"/>
                  </a:lnTo>
                  <a:lnTo>
                    <a:pt x="44" y="19"/>
                  </a:lnTo>
                  <a:lnTo>
                    <a:pt x="24" y="24"/>
                  </a:lnTo>
                  <a:lnTo>
                    <a:pt x="4" y="29"/>
                  </a:lnTo>
                  <a:lnTo>
                    <a:pt x="1" y="31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3" y="32"/>
                  </a:lnTo>
                  <a:lnTo>
                    <a:pt x="44" y="28"/>
                  </a:lnTo>
                  <a:lnTo>
                    <a:pt x="63" y="24"/>
                  </a:lnTo>
                  <a:lnTo>
                    <a:pt x="83" y="18"/>
                  </a:lnTo>
                  <a:lnTo>
                    <a:pt x="104" y="13"/>
                  </a:lnTo>
                  <a:lnTo>
                    <a:pt x="124" y="9"/>
                  </a:lnTo>
                  <a:lnTo>
                    <a:pt x="145" y="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65"/>
            <p:cNvSpPr>
              <a:spLocks/>
            </p:cNvSpPr>
            <p:nvPr/>
          </p:nvSpPr>
          <p:spPr bwMode="auto">
            <a:xfrm>
              <a:off x="6324" y="1838"/>
              <a:ext cx="134" cy="406"/>
            </a:xfrm>
            <a:custGeom>
              <a:avLst/>
              <a:gdLst>
                <a:gd name="T0" fmla="*/ 14 w 134"/>
                <a:gd name="T1" fmla="*/ 4 h 406"/>
                <a:gd name="T2" fmla="*/ 44 w 134"/>
                <a:gd name="T3" fmla="*/ 15 h 406"/>
                <a:gd name="T4" fmla="*/ 70 w 134"/>
                <a:gd name="T5" fmla="*/ 29 h 406"/>
                <a:gd name="T6" fmla="*/ 93 w 134"/>
                <a:gd name="T7" fmla="*/ 47 h 406"/>
                <a:gd name="T8" fmla="*/ 117 w 134"/>
                <a:gd name="T9" fmla="*/ 81 h 406"/>
                <a:gd name="T10" fmla="*/ 117 w 134"/>
                <a:gd name="T11" fmla="*/ 129 h 406"/>
                <a:gd name="T12" fmla="*/ 93 w 134"/>
                <a:gd name="T13" fmla="*/ 154 h 406"/>
                <a:gd name="T14" fmla="*/ 82 w 134"/>
                <a:gd name="T15" fmla="*/ 161 h 406"/>
                <a:gd name="T16" fmla="*/ 70 w 134"/>
                <a:gd name="T17" fmla="*/ 170 h 406"/>
                <a:gd name="T18" fmla="*/ 58 w 134"/>
                <a:gd name="T19" fmla="*/ 179 h 406"/>
                <a:gd name="T20" fmla="*/ 39 w 134"/>
                <a:gd name="T21" fmla="*/ 201 h 406"/>
                <a:gd name="T22" fmla="*/ 27 w 134"/>
                <a:gd name="T23" fmla="*/ 237 h 406"/>
                <a:gd name="T24" fmla="*/ 29 w 134"/>
                <a:gd name="T25" fmla="*/ 273 h 406"/>
                <a:gd name="T26" fmla="*/ 35 w 134"/>
                <a:gd name="T27" fmla="*/ 303 h 406"/>
                <a:gd name="T28" fmla="*/ 35 w 134"/>
                <a:gd name="T29" fmla="*/ 340 h 406"/>
                <a:gd name="T30" fmla="*/ 22 w 134"/>
                <a:gd name="T31" fmla="*/ 384 h 406"/>
                <a:gd name="T32" fmla="*/ 16 w 134"/>
                <a:gd name="T33" fmla="*/ 406 h 406"/>
                <a:gd name="T34" fmla="*/ 17 w 134"/>
                <a:gd name="T35" fmla="*/ 406 h 406"/>
                <a:gd name="T36" fmla="*/ 23 w 134"/>
                <a:gd name="T37" fmla="*/ 386 h 406"/>
                <a:gd name="T38" fmla="*/ 35 w 134"/>
                <a:gd name="T39" fmla="*/ 350 h 406"/>
                <a:gd name="T40" fmla="*/ 41 w 134"/>
                <a:gd name="T41" fmla="*/ 315 h 406"/>
                <a:gd name="T42" fmla="*/ 39 w 134"/>
                <a:gd name="T43" fmla="*/ 280 h 406"/>
                <a:gd name="T44" fmla="*/ 42 w 134"/>
                <a:gd name="T45" fmla="*/ 243 h 406"/>
                <a:gd name="T46" fmla="*/ 61 w 134"/>
                <a:gd name="T47" fmla="*/ 210 h 406"/>
                <a:gd name="T48" fmla="*/ 90 w 134"/>
                <a:gd name="T49" fmla="*/ 183 h 406"/>
                <a:gd name="T50" fmla="*/ 118 w 134"/>
                <a:gd name="T51" fmla="*/ 155 h 406"/>
                <a:gd name="T52" fmla="*/ 134 w 134"/>
                <a:gd name="T53" fmla="*/ 111 h 406"/>
                <a:gd name="T54" fmla="*/ 120 w 134"/>
                <a:gd name="T55" fmla="*/ 63 h 406"/>
                <a:gd name="T56" fmla="*/ 79 w 134"/>
                <a:gd name="T57" fmla="*/ 28 h 406"/>
                <a:gd name="T58" fmla="*/ 26 w 134"/>
                <a:gd name="T59" fmla="*/ 6 h 406"/>
                <a:gd name="T60" fmla="*/ 0 w 134"/>
                <a:gd name="T61" fmla="*/ 0 h 406"/>
                <a:gd name="T62" fmla="*/ 0 w 134"/>
                <a:gd name="T63" fmla="*/ 1 h 406"/>
                <a:gd name="T64" fmla="*/ 0 w 134"/>
                <a:gd name="T65" fmla="*/ 1 h 4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4" h="406">
                  <a:moveTo>
                    <a:pt x="0" y="1"/>
                  </a:moveTo>
                  <a:lnTo>
                    <a:pt x="14" y="4"/>
                  </a:lnTo>
                  <a:lnTo>
                    <a:pt x="29" y="10"/>
                  </a:lnTo>
                  <a:lnTo>
                    <a:pt x="44" y="15"/>
                  </a:lnTo>
                  <a:lnTo>
                    <a:pt x="57" y="20"/>
                  </a:lnTo>
                  <a:lnTo>
                    <a:pt x="70" y="29"/>
                  </a:lnTo>
                  <a:lnTo>
                    <a:pt x="82" y="37"/>
                  </a:lnTo>
                  <a:lnTo>
                    <a:pt x="93" y="47"/>
                  </a:lnTo>
                  <a:lnTo>
                    <a:pt x="104" y="59"/>
                  </a:lnTo>
                  <a:lnTo>
                    <a:pt x="117" y="81"/>
                  </a:lnTo>
                  <a:lnTo>
                    <a:pt x="121" y="105"/>
                  </a:lnTo>
                  <a:lnTo>
                    <a:pt x="117" y="129"/>
                  </a:lnTo>
                  <a:lnTo>
                    <a:pt x="99" y="149"/>
                  </a:lnTo>
                  <a:lnTo>
                    <a:pt x="93" y="154"/>
                  </a:lnTo>
                  <a:lnTo>
                    <a:pt x="88" y="158"/>
                  </a:lnTo>
                  <a:lnTo>
                    <a:pt x="82" y="161"/>
                  </a:lnTo>
                  <a:lnTo>
                    <a:pt x="76" y="166"/>
                  </a:lnTo>
                  <a:lnTo>
                    <a:pt x="70" y="170"/>
                  </a:lnTo>
                  <a:lnTo>
                    <a:pt x="64" y="174"/>
                  </a:lnTo>
                  <a:lnTo>
                    <a:pt x="58" y="179"/>
                  </a:lnTo>
                  <a:lnTo>
                    <a:pt x="52" y="185"/>
                  </a:lnTo>
                  <a:lnTo>
                    <a:pt x="39" y="201"/>
                  </a:lnTo>
                  <a:lnTo>
                    <a:pt x="32" y="218"/>
                  </a:lnTo>
                  <a:lnTo>
                    <a:pt x="27" y="237"/>
                  </a:lnTo>
                  <a:lnTo>
                    <a:pt x="27" y="258"/>
                  </a:lnTo>
                  <a:lnTo>
                    <a:pt x="29" y="273"/>
                  </a:lnTo>
                  <a:lnTo>
                    <a:pt x="32" y="289"/>
                  </a:lnTo>
                  <a:lnTo>
                    <a:pt x="35" y="303"/>
                  </a:lnTo>
                  <a:lnTo>
                    <a:pt x="36" y="320"/>
                  </a:lnTo>
                  <a:lnTo>
                    <a:pt x="35" y="340"/>
                  </a:lnTo>
                  <a:lnTo>
                    <a:pt x="29" y="362"/>
                  </a:lnTo>
                  <a:lnTo>
                    <a:pt x="22" y="384"/>
                  </a:lnTo>
                  <a:lnTo>
                    <a:pt x="16" y="405"/>
                  </a:lnTo>
                  <a:lnTo>
                    <a:pt x="16" y="406"/>
                  </a:lnTo>
                  <a:lnTo>
                    <a:pt x="17" y="406"/>
                  </a:lnTo>
                  <a:lnTo>
                    <a:pt x="17" y="405"/>
                  </a:lnTo>
                  <a:lnTo>
                    <a:pt x="23" y="386"/>
                  </a:lnTo>
                  <a:lnTo>
                    <a:pt x="29" y="368"/>
                  </a:lnTo>
                  <a:lnTo>
                    <a:pt x="35" y="350"/>
                  </a:lnTo>
                  <a:lnTo>
                    <a:pt x="39" y="331"/>
                  </a:lnTo>
                  <a:lnTo>
                    <a:pt x="41" y="315"/>
                  </a:lnTo>
                  <a:lnTo>
                    <a:pt x="41" y="298"/>
                  </a:lnTo>
                  <a:lnTo>
                    <a:pt x="39" y="280"/>
                  </a:lnTo>
                  <a:lnTo>
                    <a:pt x="39" y="264"/>
                  </a:lnTo>
                  <a:lnTo>
                    <a:pt x="42" y="243"/>
                  </a:lnTo>
                  <a:lnTo>
                    <a:pt x="49" y="226"/>
                  </a:lnTo>
                  <a:lnTo>
                    <a:pt x="61" y="210"/>
                  </a:lnTo>
                  <a:lnTo>
                    <a:pt x="76" y="196"/>
                  </a:lnTo>
                  <a:lnTo>
                    <a:pt x="90" y="183"/>
                  </a:lnTo>
                  <a:lnTo>
                    <a:pt x="105" y="170"/>
                  </a:lnTo>
                  <a:lnTo>
                    <a:pt x="118" y="155"/>
                  </a:lnTo>
                  <a:lnTo>
                    <a:pt x="129" y="139"/>
                  </a:lnTo>
                  <a:lnTo>
                    <a:pt x="134" y="111"/>
                  </a:lnTo>
                  <a:lnTo>
                    <a:pt x="132" y="86"/>
                  </a:lnTo>
                  <a:lnTo>
                    <a:pt x="120" y="63"/>
                  </a:lnTo>
                  <a:lnTo>
                    <a:pt x="101" y="44"/>
                  </a:lnTo>
                  <a:lnTo>
                    <a:pt x="79" y="28"/>
                  </a:lnTo>
                  <a:lnTo>
                    <a:pt x="52" y="15"/>
                  </a:lnTo>
                  <a:lnTo>
                    <a:pt x="26" y="6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Freeform 66"/>
            <p:cNvSpPr>
              <a:spLocks/>
            </p:cNvSpPr>
            <p:nvPr/>
          </p:nvSpPr>
          <p:spPr bwMode="auto">
            <a:xfrm>
              <a:off x="5971" y="1809"/>
              <a:ext cx="216" cy="272"/>
            </a:xfrm>
            <a:custGeom>
              <a:avLst/>
              <a:gdLst>
                <a:gd name="T0" fmla="*/ 216 w 216"/>
                <a:gd name="T1" fmla="*/ 0 h 272"/>
                <a:gd name="T2" fmla="*/ 191 w 216"/>
                <a:gd name="T3" fmla="*/ 0 h 272"/>
                <a:gd name="T4" fmla="*/ 168 w 216"/>
                <a:gd name="T5" fmla="*/ 4 h 272"/>
                <a:gd name="T6" fmla="*/ 144 w 216"/>
                <a:gd name="T7" fmla="*/ 11 h 272"/>
                <a:gd name="T8" fmla="*/ 122 w 216"/>
                <a:gd name="T9" fmla="*/ 22 h 272"/>
                <a:gd name="T10" fmla="*/ 100 w 216"/>
                <a:gd name="T11" fmla="*/ 35 h 272"/>
                <a:gd name="T12" fmla="*/ 80 w 216"/>
                <a:gd name="T13" fmla="*/ 51 h 272"/>
                <a:gd name="T14" fmla="*/ 62 w 216"/>
                <a:gd name="T15" fmla="*/ 67 h 272"/>
                <a:gd name="T16" fmla="*/ 46 w 216"/>
                <a:gd name="T17" fmla="*/ 85 h 272"/>
                <a:gd name="T18" fmla="*/ 31 w 216"/>
                <a:gd name="T19" fmla="*/ 104 h 272"/>
                <a:gd name="T20" fmla="*/ 19 w 216"/>
                <a:gd name="T21" fmla="*/ 126 h 272"/>
                <a:gd name="T22" fmla="*/ 9 w 216"/>
                <a:gd name="T23" fmla="*/ 149 h 272"/>
                <a:gd name="T24" fmla="*/ 3 w 216"/>
                <a:gd name="T25" fmla="*/ 174 h 272"/>
                <a:gd name="T26" fmla="*/ 0 w 216"/>
                <a:gd name="T27" fmla="*/ 200 h 272"/>
                <a:gd name="T28" fmla="*/ 2 w 216"/>
                <a:gd name="T29" fmla="*/ 225 h 272"/>
                <a:gd name="T30" fmla="*/ 8 w 216"/>
                <a:gd name="T31" fmla="*/ 249 h 272"/>
                <a:gd name="T32" fmla="*/ 19 w 216"/>
                <a:gd name="T33" fmla="*/ 271 h 272"/>
                <a:gd name="T34" fmla="*/ 22 w 216"/>
                <a:gd name="T35" fmla="*/ 272 h 272"/>
                <a:gd name="T36" fmla="*/ 27 w 216"/>
                <a:gd name="T37" fmla="*/ 269 h 272"/>
                <a:gd name="T38" fmla="*/ 30 w 216"/>
                <a:gd name="T39" fmla="*/ 266 h 272"/>
                <a:gd name="T40" fmla="*/ 31 w 216"/>
                <a:gd name="T41" fmla="*/ 262 h 272"/>
                <a:gd name="T42" fmla="*/ 30 w 216"/>
                <a:gd name="T43" fmla="*/ 246 h 272"/>
                <a:gd name="T44" fmla="*/ 27 w 216"/>
                <a:gd name="T45" fmla="*/ 231 h 272"/>
                <a:gd name="T46" fmla="*/ 24 w 216"/>
                <a:gd name="T47" fmla="*/ 215 h 272"/>
                <a:gd name="T48" fmla="*/ 19 w 216"/>
                <a:gd name="T49" fmla="*/ 200 h 272"/>
                <a:gd name="T50" fmla="*/ 19 w 216"/>
                <a:gd name="T51" fmla="*/ 177 h 272"/>
                <a:gd name="T52" fmla="*/ 24 w 216"/>
                <a:gd name="T53" fmla="*/ 151 h 272"/>
                <a:gd name="T54" fmla="*/ 33 w 216"/>
                <a:gd name="T55" fmla="*/ 127 h 272"/>
                <a:gd name="T56" fmla="*/ 43 w 216"/>
                <a:gd name="T57" fmla="*/ 105 h 272"/>
                <a:gd name="T58" fmla="*/ 56 w 216"/>
                <a:gd name="T59" fmla="*/ 83 h 272"/>
                <a:gd name="T60" fmla="*/ 74 w 216"/>
                <a:gd name="T61" fmla="*/ 63 h 272"/>
                <a:gd name="T62" fmla="*/ 93 w 216"/>
                <a:gd name="T63" fmla="*/ 45 h 272"/>
                <a:gd name="T64" fmla="*/ 115 w 216"/>
                <a:gd name="T65" fmla="*/ 29 h 272"/>
                <a:gd name="T66" fmla="*/ 140 w 216"/>
                <a:gd name="T67" fmla="*/ 17 h 272"/>
                <a:gd name="T68" fmla="*/ 165 w 216"/>
                <a:gd name="T69" fmla="*/ 7 h 272"/>
                <a:gd name="T70" fmla="*/ 190 w 216"/>
                <a:gd name="T71" fmla="*/ 1 h 272"/>
                <a:gd name="T72" fmla="*/ 216 w 216"/>
                <a:gd name="T73" fmla="*/ 0 h 272"/>
                <a:gd name="T74" fmla="*/ 216 w 216"/>
                <a:gd name="T75" fmla="*/ 0 h 272"/>
                <a:gd name="T76" fmla="*/ 216 w 216"/>
                <a:gd name="T77" fmla="*/ 0 h 272"/>
                <a:gd name="T78" fmla="*/ 216 w 216"/>
                <a:gd name="T79" fmla="*/ 0 h 272"/>
                <a:gd name="T80" fmla="*/ 216 w 216"/>
                <a:gd name="T81" fmla="*/ 0 h 272"/>
                <a:gd name="T82" fmla="*/ 216 w 216"/>
                <a:gd name="T83" fmla="*/ 0 h 2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272">
                  <a:moveTo>
                    <a:pt x="216" y="0"/>
                  </a:moveTo>
                  <a:lnTo>
                    <a:pt x="191" y="0"/>
                  </a:lnTo>
                  <a:lnTo>
                    <a:pt x="168" y="4"/>
                  </a:lnTo>
                  <a:lnTo>
                    <a:pt x="144" y="11"/>
                  </a:lnTo>
                  <a:lnTo>
                    <a:pt x="122" y="22"/>
                  </a:lnTo>
                  <a:lnTo>
                    <a:pt x="100" y="35"/>
                  </a:lnTo>
                  <a:lnTo>
                    <a:pt x="80" y="51"/>
                  </a:lnTo>
                  <a:lnTo>
                    <a:pt x="62" y="67"/>
                  </a:lnTo>
                  <a:lnTo>
                    <a:pt x="46" y="85"/>
                  </a:lnTo>
                  <a:lnTo>
                    <a:pt x="31" y="104"/>
                  </a:lnTo>
                  <a:lnTo>
                    <a:pt x="19" y="126"/>
                  </a:lnTo>
                  <a:lnTo>
                    <a:pt x="9" y="149"/>
                  </a:lnTo>
                  <a:lnTo>
                    <a:pt x="3" y="174"/>
                  </a:lnTo>
                  <a:lnTo>
                    <a:pt x="0" y="200"/>
                  </a:lnTo>
                  <a:lnTo>
                    <a:pt x="2" y="225"/>
                  </a:lnTo>
                  <a:lnTo>
                    <a:pt x="8" y="249"/>
                  </a:lnTo>
                  <a:lnTo>
                    <a:pt x="19" y="271"/>
                  </a:lnTo>
                  <a:lnTo>
                    <a:pt x="22" y="272"/>
                  </a:lnTo>
                  <a:lnTo>
                    <a:pt x="27" y="269"/>
                  </a:lnTo>
                  <a:lnTo>
                    <a:pt x="30" y="266"/>
                  </a:lnTo>
                  <a:lnTo>
                    <a:pt x="31" y="262"/>
                  </a:lnTo>
                  <a:lnTo>
                    <a:pt x="30" y="246"/>
                  </a:lnTo>
                  <a:lnTo>
                    <a:pt x="27" y="231"/>
                  </a:lnTo>
                  <a:lnTo>
                    <a:pt x="24" y="215"/>
                  </a:lnTo>
                  <a:lnTo>
                    <a:pt x="19" y="200"/>
                  </a:lnTo>
                  <a:lnTo>
                    <a:pt x="19" y="177"/>
                  </a:lnTo>
                  <a:lnTo>
                    <a:pt x="24" y="151"/>
                  </a:lnTo>
                  <a:lnTo>
                    <a:pt x="33" y="127"/>
                  </a:lnTo>
                  <a:lnTo>
                    <a:pt x="43" y="105"/>
                  </a:lnTo>
                  <a:lnTo>
                    <a:pt x="56" y="83"/>
                  </a:lnTo>
                  <a:lnTo>
                    <a:pt x="74" y="63"/>
                  </a:lnTo>
                  <a:lnTo>
                    <a:pt x="93" y="45"/>
                  </a:lnTo>
                  <a:lnTo>
                    <a:pt x="115" y="29"/>
                  </a:lnTo>
                  <a:lnTo>
                    <a:pt x="140" y="17"/>
                  </a:lnTo>
                  <a:lnTo>
                    <a:pt x="165" y="7"/>
                  </a:lnTo>
                  <a:lnTo>
                    <a:pt x="190" y="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Freeform 67"/>
            <p:cNvSpPr>
              <a:spLocks/>
            </p:cNvSpPr>
            <p:nvPr/>
          </p:nvSpPr>
          <p:spPr bwMode="auto">
            <a:xfrm>
              <a:off x="6187" y="1762"/>
              <a:ext cx="368" cy="416"/>
            </a:xfrm>
            <a:custGeom>
              <a:avLst/>
              <a:gdLst>
                <a:gd name="T0" fmla="*/ 19 w 368"/>
                <a:gd name="T1" fmla="*/ 30 h 416"/>
                <a:gd name="T2" fmla="*/ 56 w 368"/>
                <a:gd name="T3" fmla="*/ 17 h 416"/>
                <a:gd name="T4" fmla="*/ 95 w 368"/>
                <a:gd name="T5" fmla="*/ 11 h 416"/>
                <a:gd name="T6" fmla="*/ 135 w 368"/>
                <a:gd name="T7" fmla="*/ 13 h 416"/>
                <a:gd name="T8" fmla="*/ 173 w 368"/>
                <a:gd name="T9" fmla="*/ 23 h 416"/>
                <a:gd name="T10" fmla="*/ 210 w 368"/>
                <a:gd name="T11" fmla="*/ 38 h 416"/>
                <a:gd name="T12" fmla="*/ 247 w 368"/>
                <a:gd name="T13" fmla="*/ 57 h 416"/>
                <a:gd name="T14" fmla="*/ 279 w 368"/>
                <a:gd name="T15" fmla="*/ 82 h 416"/>
                <a:gd name="T16" fmla="*/ 307 w 368"/>
                <a:gd name="T17" fmla="*/ 110 h 416"/>
                <a:gd name="T18" fmla="*/ 327 w 368"/>
                <a:gd name="T19" fmla="*/ 143 h 416"/>
                <a:gd name="T20" fmla="*/ 342 w 368"/>
                <a:gd name="T21" fmla="*/ 181 h 416"/>
                <a:gd name="T22" fmla="*/ 351 w 368"/>
                <a:gd name="T23" fmla="*/ 221 h 416"/>
                <a:gd name="T24" fmla="*/ 354 w 368"/>
                <a:gd name="T25" fmla="*/ 264 h 416"/>
                <a:gd name="T26" fmla="*/ 348 w 368"/>
                <a:gd name="T27" fmla="*/ 312 h 416"/>
                <a:gd name="T28" fmla="*/ 330 w 368"/>
                <a:gd name="T29" fmla="*/ 356 h 416"/>
                <a:gd name="T30" fmla="*/ 302 w 368"/>
                <a:gd name="T31" fmla="*/ 397 h 416"/>
                <a:gd name="T32" fmla="*/ 285 w 368"/>
                <a:gd name="T33" fmla="*/ 415 h 416"/>
                <a:gd name="T34" fmla="*/ 285 w 368"/>
                <a:gd name="T35" fmla="*/ 416 h 416"/>
                <a:gd name="T36" fmla="*/ 317 w 368"/>
                <a:gd name="T37" fmla="*/ 384 h 416"/>
                <a:gd name="T38" fmla="*/ 358 w 368"/>
                <a:gd name="T39" fmla="*/ 306 h 416"/>
                <a:gd name="T40" fmla="*/ 368 w 368"/>
                <a:gd name="T41" fmla="*/ 220 h 416"/>
                <a:gd name="T42" fmla="*/ 345 w 368"/>
                <a:gd name="T43" fmla="*/ 135 h 416"/>
                <a:gd name="T44" fmla="*/ 307 w 368"/>
                <a:gd name="T45" fmla="*/ 77 h 416"/>
                <a:gd name="T46" fmla="*/ 273 w 368"/>
                <a:gd name="T47" fmla="*/ 45 h 416"/>
                <a:gd name="T48" fmla="*/ 235 w 368"/>
                <a:gd name="T49" fmla="*/ 23 h 416"/>
                <a:gd name="T50" fmla="*/ 194 w 368"/>
                <a:gd name="T51" fmla="*/ 7 h 416"/>
                <a:gd name="T52" fmla="*/ 150 w 368"/>
                <a:gd name="T53" fmla="*/ 1 h 416"/>
                <a:gd name="T54" fmla="*/ 106 w 368"/>
                <a:gd name="T55" fmla="*/ 1 h 416"/>
                <a:gd name="T56" fmla="*/ 62 w 368"/>
                <a:gd name="T57" fmla="*/ 11 h 416"/>
                <a:gd name="T58" fmla="*/ 21 w 368"/>
                <a:gd name="T59" fmla="*/ 29 h 416"/>
                <a:gd name="T60" fmla="*/ 0 w 368"/>
                <a:gd name="T61" fmla="*/ 41 h 416"/>
                <a:gd name="T62" fmla="*/ 0 w 368"/>
                <a:gd name="T63" fmla="*/ 41 h 416"/>
                <a:gd name="T64" fmla="*/ 0 w 368"/>
                <a:gd name="T65" fmla="*/ 41 h 4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8" h="416">
                  <a:moveTo>
                    <a:pt x="0" y="41"/>
                  </a:moveTo>
                  <a:lnTo>
                    <a:pt x="19" y="30"/>
                  </a:lnTo>
                  <a:lnTo>
                    <a:pt x="37" y="22"/>
                  </a:lnTo>
                  <a:lnTo>
                    <a:pt x="56" y="17"/>
                  </a:lnTo>
                  <a:lnTo>
                    <a:pt x="76" y="13"/>
                  </a:lnTo>
                  <a:lnTo>
                    <a:pt x="95" y="11"/>
                  </a:lnTo>
                  <a:lnTo>
                    <a:pt x="114" y="11"/>
                  </a:lnTo>
                  <a:lnTo>
                    <a:pt x="135" y="13"/>
                  </a:lnTo>
                  <a:lnTo>
                    <a:pt x="154" y="17"/>
                  </a:lnTo>
                  <a:lnTo>
                    <a:pt x="173" y="23"/>
                  </a:lnTo>
                  <a:lnTo>
                    <a:pt x="192" y="29"/>
                  </a:lnTo>
                  <a:lnTo>
                    <a:pt x="210" y="38"/>
                  </a:lnTo>
                  <a:lnTo>
                    <a:pt x="229" y="47"/>
                  </a:lnTo>
                  <a:lnTo>
                    <a:pt x="247" y="57"/>
                  </a:lnTo>
                  <a:lnTo>
                    <a:pt x="263" y="69"/>
                  </a:lnTo>
                  <a:lnTo>
                    <a:pt x="279" y="82"/>
                  </a:lnTo>
                  <a:lnTo>
                    <a:pt x="294" y="95"/>
                  </a:lnTo>
                  <a:lnTo>
                    <a:pt x="307" y="110"/>
                  </a:lnTo>
                  <a:lnTo>
                    <a:pt x="317" y="126"/>
                  </a:lnTo>
                  <a:lnTo>
                    <a:pt x="327" y="143"/>
                  </a:lnTo>
                  <a:lnTo>
                    <a:pt x="335" y="162"/>
                  </a:lnTo>
                  <a:lnTo>
                    <a:pt x="342" y="181"/>
                  </a:lnTo>
                  <a:lnTo>
                    <a:pt x="346" y="202"/>
                  </a:lnTo>
                  <a:lnTo>
                    <a:pt x="351" y="221"/>
                  </a:lnTo>
                  <a:lnTo>
                    <a:pt x="354" y="240"/>
                  </a:lnTo>
                  <a:lnTo>
                    <a:pt x="354" y="264"/>
                  </a:lnTo>
                  <a:lnTo>
                    <a:pt x="352" y="289"/>
                  </a:lnTo>
                  <a:lnTo>
                    <a:pt x="348" y="312"/>
                  </a:lnTo>
                  <a:lnTo>
                    <a:pt x="340" y="334"/>
                  </a:lnTo>
                  <a:lnTo>
                    <a:pt x="330" y="356"/>
                  </a:lnTo>
                  <a:lnTo>
                    <a:pt x="317" y="378"/>
                  </a:lnTo>
                  <a:lnTo>
                    <a:pt x="302" y="397"/>
                  </a:lnTo>
                  <a:lnTo>
                    <a:pt x="286" y="415"/>
                  </a:lnTo>
                  <a:lnTo>
                    <a:pt x="285" y="415"/>
                  </a:lnTo>
                  <a:lnTo>
                    <a:pt x="285" y="416"/>
                  </a:lnTo>
                  <a:lnTo>
                    <a:pt x="286" y="416"/>
                  </a:lnTo>
                  <a:lnTo>
                    <a:pt x="317" y="384"/>
                  </a:lnTo>
                  <a:lnTo>
                    <a:pt x="342" y="347"/>
                  </a:lnTo>
                  <a:lnTo>
                    <a:pt x="358" y="306"/>
                  </a:lnTo>
                  <a:lnTo>
                    <a:pt x="367" y="264"/>
                  </a:lnTo>
                  <a:lnTo>
                    <a:pt x="368" y="220"/>
                  </a:lnTo>
                  <a:lnTo>
                    <a:pt x="361" y="176"/>
                  </a:lnTo>
                  <a:lnTo>
                    <a:pt x="345" y="135"/>
                  </a:lnTo>
                  <a:lnTo>
                    <a:pt x="321" y="95"/>
                  </a:lnTo>
                  <a:lnTo>
                    <a:pt x="307" y="77"/>
                  </a:lnTo>
                  <a:lnTo>
                    <a:pt x="291" y="60"/>
                  </a:lnTo>
                  <a:lnTo>
                    <a:pt x="273" y="45"/>
                  </a:lnTo>
                  <a:lnTo>
                    <a:pt x="254" y="33"/>
                  </a:lnTo>
                  <a:lnTo>
                    <a:pt x="235" y="23"/>
                  </a:lnTo>
                  <a:lnTo>
                    <a:pt x="214" y="14"/>
                  </a:lnTo>
                  <a:lnTo>
                    <a:pt x="194" y="7"/>
                  </a:lnTo>
                  <a:lnTo>
                    <a:pt x="172" y="3"/>
                  </a:lnTo>
                  <a:lnTo>
                    <a:pt x="150" y="1"/>
                  </a:lnTo>
                  <a:lnTo>
                    <a:pt x="128" y="0"/>
                  </a:lnTo>
                  <a:lnTo>
                    <a:pt x="106" y="1"/>
                  </a:lnTo>
                  <a:lnTo>
                    <a:pt x="84" y="5"/>
                  </a:lnTo>
                  <a:lnTo>
                    <a:pt x="62" y="11"/>
                  </a:lnTo>
                  <a:lnTo>
                    <a:pt x="41" y="19"/>
                  </a:lnTo>
                  <a:lnTo>
                    <a:pt x="21" y="29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1" name="Freeform 68"/>
            <p:cNvSpPr>
              <a:spLocks/>
            </p:cNvSpPr>
            <p:nvPr/>
          </p:nvSpPr>
          <p:spPr bwMode="auto">
            <a:xfrm>
              <a:off x="6230" y="1823"/>
              <a:ext cx="322" cy="170"/>
            </a:xfrm>
            <a:custGeom>
              <a:avLst/>
              <a:gdLst>
                <a:gd name="T0" fmla="*/ 0 w 322"/>
                <a:gd name="T1" fmla="*/ 0 h 170"/>
                <a:gd name="T2" fmla="*/ 22 w 322"/>
                <a:gd name="T3" fmla="*/ 12 h 170"/>
                <a:gd name="T4" fmla="*/ 44 w 322"/>
                <a:gd name="T5" fmla="*/ 19 h 170"/>
                <a:gd name="T6" fmla="*/ 67 w 322"/>
                <a:gd name="T7" fmla="*/ 24 h 170"/>
                <a:gd name="T8" fmla="*/ 91 w 322"/>
                <a:gd name="T9" fmla="*/ 27 h 170"/>
                <a:gd name="T10" fmla="*/ 114 w 322"/>
                <a:gd name="T11" fmla="*/ 30 h 170"/>
                <a:gd name="T12" fmla="*/ 138 w 322"/>
                <a:gd name="T13" fmla="*/ 31 h 170"/>
                <a:gd name="T14" fmla="*/ 161 w 322"/>
                <a:gd name="T15" fmla="*/ 34 h 170"/>
                <a:gd name="T16" fmla="*/ 184 w 322"/>
                <a:gd name="T17" fmla="*/ 38 h 170"/>
                <a:gd name="T18" fmla="*/ 206 w 322"/>
                <a:gd name="T19" fmla="*/ 46 h 170"/>
                <a:gd name="T20" fmla="*/ 228 w 322"/>
                <a:gd name="T21" fmla="*/ 57 h 170"/>
                <a:gd name="T22" fmla="*/ 249 w 322"/>
                <a:gd name="T23" fmla="*/ 72 h 170"/>
                <a:gd name="T24" fmla="*/ 267 w 322"/>
                <a:gd name="T25" fmla="*/ 90 h 170"/>
                <a:gd name="T26" fmla="*/ 284 w 322"/>
                <a:gd name="T27" fmla="*/ 109 h 170"/>
                <a:gd name="T28" fmla="*/ 299 w 322"/>
                <a:gd name="T29" fmla="*/ 128 h 170"/>
                <a:gd name="T30" fmla="*/ 312 w 322"/>
                <a:gd name="T31" fmla="*/ 150 h 170"/>
                <a:gd name="T32" fmla="*/ 322 w 322"/>
                <a:gd name="T33" fmla="*/ 170 h 170"/>
                <a:gd name="T34" fmla="*/ 322 w 322"/>
                <a:gd name="T35" fmla="*/ 170 h 170"/>
                <a:gd name="T36" fmla="*/ 322 w 322"/>
                <a:gd name="T37" fmla="*/ 170 h 170"/>
                <a:gd name="T38" fmla="*/ 322 w 322"/>
                <a:gd name="T39" fmla="*/ 170 h 170"/>
                <a:gd name="T40" fmla="*/ 322 w 322"/>
                <a:gd name="T41" fmla="*/ 170 h 170"/>
                <a:gd name="T42" fmla="*/ 312 w 322"/>
                <a:gd name="T43" fmla="*/ 148 h 170"/>
                <a:gd name="T44" fmla="*/ 302 w 322"/>
                <a:gd name="T45" fmla="*/ 129 h 170"/>
                <a:gd name="T46" fmla="*/ 289 w 322"/>
                <a:gd name="T47" fmla="*/ 110 h 170"/>
                <a:gd name="T48" fmla="*/ 274 w 322"/>
                <a:gd name="T49" fmla="*/ 93 h 170"/>
                <a:gd name="T50" fmla="*/ 258 w 322"/>
                <a:gd name="T51" fmla="*/ 76 h 170"/>
                <a:gd name="T52" fmla="*/ 240 w 322"/>
                <a:gd name="T53" fmla="*/ 62 h 170"/>
                <a:gd name="T54" fmla="*/ 221 w 322"/>
                <a:gd name="T55" fmla="*/ 49 h 170"/>
                <a:gd name="T56" fmla="*/ 201 w 322"/>
                <a:gd name="T57" fmla="*/ 35 h 170"/>
                <a:gd name="T58" fmla="*/ 177 w 322"/>
                <a:gd name="T59" fmla="*/ 25 h 170"/>
                <a:gd name="T60" fmla="*/ 154 w 322"/>
                <a:gd name="T61" fmla="*/ 19 h 170"/>
                <a:gd name="T62" fmla="*/ 127 w 322"/>
                <a:gd name="T63" fmla="*/ 16 h 170"/>
                <a:gd name="T64" fmla="*/ 102 w 322"/>
                <a:gd name="T65" fmla="*/ 13 h 170"/>
                <a:gd name="T66" fmla="*/ 76 w 322"/>
                <a:gd name="T67" fmla="*/ 13 h 170"/>
                <a:gd name="T68" fmla="*/ 49 w 322"/>
                <a:gd name="T69" fmla="*/ 10 h 170"/>
                <a:gd name="T70" fmla="*/ 25 w 322"/>
                <a:gd name="T71" fmla="*/ 8 h 170"/>
                <a:gd name="T72" fmla="*/ 1 w 322"/>
                <a:gd name="T73" fmla="*/ 0 h 170"/>
                <a:gd name="T74" fmla="*/ 0 w 322"/>
                <a:gd name="T75" fmla="*/ 0 h 170"/>
                <a:gd name="T76" fmla="*/ 0 w 322"/>
                <a:gd name="T77" fmla="*/ 0 h 170"/>
                <a:gd name="T78" fmla="*/ 0 w 322"/>
                <a:gd name="T79" fmla="*/ 0 h 170"/>
                <a:gd name="T80" fmla="*/ 0 w 322"/>
                <a:gd name="T81" fmla="*/ 0 h 170"/>
                <a:gd name="T82" fmla="*/ 0 w 322"/>
                <a:gd name="T83" fmla="*/ 0 h 1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22" h="170">
                  <a:moveTo>
                    <a:pt x="0" y="0"/>
                  </a:moveTo>
                  <a:lnTo>
                    <a:pt x="22" y="12"/>
                  </a:lnTo>
                  <a:lnTo>
                    <a:pt x="44" y="19"/>
                  </a:lnTo>
                  <a:lnTo>
                    <a:pt x="67" y="24"/>
                  </a:lnTo>
                  <a:lnTo>
                    <a:pt x="91" y="27"/>
                  </a:lnTo>
                  <a:lnTo>
                    <a:pt x="114" y="30"/>
                  </a:lnTo>
                  <a:lnTo>
                    <a:pt x="138" y="31"/>
                  </a:lnTo>
                  <a:lnTo>
                    <a:pt x="161" y="34"/>
                  </a:lnTo>
                  <a:lnTo>
                    <a:pt x="184" y="38"/>
                  </a:lnTo>
                  <a:lnTo>
                    <a:pt x="206" y="46"/>
                  </a:lnTo>
                  <a:lnTo>
                    <a:pt x="228" y="57"/>
                  </a:lnTo>
                  <a:lnTo>
                    <a:pt x="249" y="72"/>
                  </a:lnTo>
                  <a:lnTo>
                    <a:pt x="267" y="90"/>
                  </a:lnTo>
                  <a:lnTo>
                    <a:pt x="284" y="109"/>
                  </a:lnTo>
                  <a:lnTo>
                    <a:pt x="299" y="128"/>
                  </a:lnTo>
                  <a:lnTo>
                    <a:pt x="312" y="150"/>
                  </a:lnTo>
                  <a:lnTo>
                    <a:pt x="322" y="170"/>
                  </a:lnTo>
                  <a:lnTo>
                    <a:pt x="312" y="148"/>
                  </a:lnTo>
                  <a:lnTo>
                    <a:pt x="302" y="129"/>
                  </a:lnTo>
                  <a:lnTo>
                    <a:pt x="289" y="110"/>
                  </a:lnTo>
                  <a:lnTo>
                    <a:pt x="274" y="93"/>
                  </a:lnTo>
                  <a:lnTo>
                    <a:pt x="258" y="76"/>
                  </a:lnTo>
                  <a:lnTo>
                    <a:pt x="240" y="62"/>
                  </a:lnTo>
                  <a:lnTo>
                    <a:pt x="221" y="49"/>
                  </a:lnTo>
                  <a:lnTo>
                    <a:pt x="201" y="35"/>
                  </a:lnTo>
                  <a:lnTo>
                    <a:pt x="177" y="25"/>
                  </a:lnTo>
                  <a:lnTo>
                    <a:pt x="154" y="19"/>
                  </a:lnTo>
                  <a:lnTo>
                    <a:pt x="127" y="16"/>
                  </a:lnTo>
                  <a:lnTo>
                    <a:pt x="102" y="13"/>
                  </a:lnTo>
                  <a:lnTo>
                    <a:pt x="76" y="13"/>
                  </a:lnTo>
                  <a:lnTo>
                    <a:pt x="49" y="10"/>
                  </a:lnTo>
                  <a:lnTo>
                    <a:pt x="25" y="8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69"/>
            <p:cNvSpPr>
              <a:spLocks/>
            </p:cNvSpPr>
            <p:nvPr/>
          </p:nvSpPr>
          <p:spPr bwMode="auto">
            <a:xfrm>
              <a:off x="6343" y="2134"/>
              <a:ext cx="138" cy="176"/>
            </a:xfrm>
            <a:custGeom>
              <a:avLst/>
              <a:gdLst>
                <a:gd name="T0" fmla="*/ 1 w 138"/>
                <a:gd name="T1" fmla="*/ 97 h 176"/>
                <a:gd name="T2" fmla="*/ 8 w 138"/>
                <a:gd name="T3" fmla="*/ 82 h 176"/>
                <a:gd name="T4" fmla="*/ 14 w 138"/>
                <a:gd name="T5" fmla="*/ 68 h 176"/>
                <a:gd name="T6" fmla="*/ 22 w 138"/>
                <a:gd name="T7" fmla="*/ 54 h 176"/>
                <a:gd name="T8" fmla="*/ 30 w 138"/>
                <a:gd name="T9" fmla="*/ 40 h 176"/>
                <a:gd name="T10" fmla="*/ 39 w 138"/>
                <a:gd name="T11" fmla="*/ 28 h 176"/>
                <a:gd name="T12" fmla="*/ 49 w 138"/>
                <a:gd name="T13" fmla="*/ 19 h 176"/>
                <a:gd name="T14" fmla="*/ 61 w 138"/>
                <a:gd name="T15" fmla="*/ 13 h 176"/>
                <a:gd name="T16" fmla="*/ 74 w 138"/>
                <a:gd name="T17" fmla="*/ 10 h 176"/>
                <a:gd name="T18" fmla="*/ 86 w 138"/>
                <a:gd name="T19" fmla="*/ 10 h 176"/>
                <a:gd name="T20" fmla="*/ 96 w 138"/>
                <a:gd name="T21" fmla="*/ 15 h 176"/>
                <a:gd name="T22" fmla="*/ 105 w 138"/>
                <a:gd name="T23" fmla="*/ 24 h 176"/>
                <a:gd name="T24" fmla="*/ 113 w 138"/>
                <a:gd name="T25" fmla="*/ 38 h 176"/>
                <a:gd name="T26" fmla="*/ 115 w 138"/>
                <a:gd name="T27" fmla="*/ 56 h 176"/>
                <a:gd name="T28" fmla="*/ 113 w 138"/>
                <a:gd name="T29" fmla="*/ 76 h 176"/>
                <a:gd name="T30" fmla="*/ 104 w 138"/>
                <a:gd name="T31" fmla="*/ 95 h 176"/>
                <a:gd name="T32" fmla="*/ 91 w 138"/>
                <a:gd name="T33" fmla="*/ 113 h 176"/>
                <a:gd name="T34" fmla="*/ 74 w 138"/>
                <a:gd name="T35" fmla="*/ 131 h 176"/>
                <a:gd name="T36" fmla="*/ 58 w 138"/>
                <a:gd name="T37" fmla="*/ 145 h 176"/>
                <a:gd name="T38" fmla="*/ 41 w 138"/>
                <a:gd name="T39" fmla="*/ 157 h 176"/>
                <a:gd name="T40" fmla="*/ 25 w 138"/>
                <a:gd name="T41" fmla="*/ 166 h 176"/>
                <a:gd name="T42" fmla="*/ 22 w 138"/>
                <a:gd name="T43" fmla="*/ 169 h 176"/>
                <a:gd name="T44" fmla="*/ 19 w 138"/>
                <a:gd name="T45" fmla="*/ 172 h 176"/>
                <a:gd name="T46" fmla="*/ 19 w 138"/>
                <a:gd name="T47" fmla="*/ 175 h 176"/>
                <a:gd name="T48" fmla="*/ 20 w 138"/>
                <a:gd name="T49" fmla="*/ 176 h 176"/>
                <a:gd name="T50" fmla="*/ 45 w 138"/>
                <a:gd name="T51" fmla="*/ 173 h 176"/>
                <a:gd name="T52" fmla="*/ 70 w 138"/>
                <a:gd name="T53" fmla="*/ 163 h 176"/>
                <a:gd name="T54" fmla="*/ 92 w 138"/>
                <a:gd name="T55" fmla="*/ 147 h 176"/>
                <a:gd name="T56" fmla="*/ 113 w 138"/>
                <a:gd name="T57" fmla="*/ 125 h 176"/>
                <a:gd name="T58" fmla="*/ 127 w 138"/>
                <a:gd name="T59" fmla="*/ 101 h 176"/>
                <a:gd name="T60" fmla="*/ 138 w 138"/>
                <a:gd name="T61" fmla="*/ 76 h 176"/>
                <a:gd name="T62" fmla="*/ 138 w 138"/>
                <a:gd name="T63" fmla="*/ 51 h 176"/>
                <a:gd name="T64" fmla="*/ 130 w 138"/>
                <a:gd name="T65" fmla="*/ 27 h 176"/>
                <a:gd name="T66" fmla="*/ 123 w 138"/>
                <a:gd name="T67" fmla="*/ 15 h 176"/>
                <a:gd name="T68" fmla="*/ 115 w 138"/>
                <a:gd name="T69" fmla="*/ 7 h 176"/>
                <a:gd name="T70" fmla="*/ 105 w 138"/>
                <a:gd name="T71" fmla="*/ 3 h 176"/>
                <a:gd name="T72" fmla="*/ 96 w 138"/>
                <a:gd name="T73" fmla="*/ 0 h 176"/>
                <a:gd name="T74" fmla="*/ 86 w 138"/>
                <a:gd name="T75" fmla="*/ 0 h 176"/>
                <a:gd name="T76" fmla="*/ 74 w 138"/>
                <a:gd name="T77" fmla="*/ 2 h 176"/>
                <a:gd name="T78" fmla="*/ 64 w 138"/>
                <a:gd name="T79" fmla="*/ 5 h 176"/>
                <a:gd name="T80" fmla="*/ 52 w 138"/>
                <a:gd name="T81" fmla="*/ 10 h 176"/>
                <a:gd name="T82" fmla="*/ 42 w 138"/>
                <a:gd name="T83" fmla="*/ 16 h 176"/>
                <a:gd name="T84" fmla="*/ 35 w 138"/>
                <a:gd name="T85" fmla="*/ 27 h 176"/>
                <a:gd name="T86" fmla="*/ 27 w 138"/>
                <a:gd name="T87" fmla="*/ 37 h 176"/>
                <a:gd name="T88" fmla="*/ 20 w 138"/>
                <a:gd name="T89" fmla="*/ 49 h 176"/>
                <a:gd name="T90" fmla="*/ 14 w 138"/>
                <a:gd name="T91" fmla="*/ 62 h 176"/>
                <a:gd name="T92" fmla="*/ 10 w 138"/>
                <a:gd name="T93" fmla="*/ 75 h 176"/>
                <a:gd name="T94" fmla="*/ 4 w 138"/>
                <a:gd name="T95" fmla="*/ 87 h 176"/>
                <a:gd name="T96" fmla="*/ 0 w 138"/>
                <a:gd name="T97" fmla="*/ 97 h 176"/>
                <a:gd name="T98" fmla="*/ 0 w 138"/>
                <a:gd name="T99" fmla="*/ 97 h 176"/>
                <a:gd name="T100" fmla="*/ 1 w 138"/>
                <a:gd name="T101" fmla="*/ 97 h 176"/>
                <a:gd name="T102" fmla="*/ 1 w 138"/>
                <a:gd name="T103" fmla="*/ 97 h 176"/>
                <a:gd name="T104" fmla="*/ 1 w 138"/>
                <a:gd name="T105" fmla="*/ 97 h 176"/>
                <a:gd name="T106" fmla="*/ 1 w 138"/>
                <a:gd name="T107" fmla="*/ 97 h 1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8" h="176">
                  <a:moveTo>
                    <a:pt x="1" y="97"/>
                  </a:moveTo>
                  <a:lnTo>
                    <a:pt x="8" y="82"/>
                  </a:lnTo>
                  <a:lnTo>
                    <a:pt x="14" y="68"/>
                  </a:lnTo>
                  <a:lnTo>
                    <a:pt x="22" y="54"/>
                  </a:lnTo>
                  <a:lnTo>
                    <a:pt x="30" y="40"/>
                  </a:lnTo>
                  <a:lnTo>
                    <a:pt x="39" y="28"/>
                  </a:lnTo>
                  <a:lnTo>
                    <a:pt x="49" y="19"/>
                  </a:lnTo>
                  <a:lnTo>
                    <a:pt x="61" y="13"/>
                  </a:lnTo>
                  <a:lnTo>
                    <a:pt x="74" y="10"/>
                  </a:lnTo>
                  <a:lnTo>
                    <a:pt x="86" y="10"/>
                  </a:lnTo>
                  <a:lnTo>
                    <a:pt x="96" y="15"/>
                  </a:lnTo>
                  <a:lnTo>
                    <a:pt x="105" y="24"/>
                  </a:lnTo>
                  <a:lnTo>
                    <a:pt x="113" y="38"/>
                  </a:lnTo>
                  <a:lnTo>
                    <a:pt x="115" y="56"/>
                  </a:lnTo>
                  <a:lnTo>
                    <a:pt x="113" y="76"/>
                  </a:lnTo>
                  <a:lnTo>
                    <a:pt x="104" y="95"/>
                  </a:lnTo>
                  <a:lnTo>
                    <a:pt x="91" y="113"/>
                  </a:lnTo>
                  <a:lnTo>
                    <a:pt x="74" y="131"/>
                  </a:lnTo>
                  <a:lnTo>
                    <a:pt x="58" y="145"/>
                  </a:lnTo>
                  <a:lnTo>
                    <a:pt x="41" y="157"/>
                  </a:lnTo>
                  <a:lnTo>
                    <a:pt x="25" y="166"/>
                  </a:lnTo>
                  <a:lnTo>
                    <a:pt x="22" y="169"/>
                  </a:lnTo>
                  <a:lnTo>
                    <a:pt x="19" y="172"/>
                  </a:lnTo>
                  <a:lnTo>
                    <a:pt x="19" y="175"/>
                  </a:lnTo>
                  <a:lnTo>
                    <a:pt x="20" y="176"/>
                  </a:lnTo>
                  <a:lnTo>
                    <a:pt x="45" y="173"/>
                  </a:lnTo>
                  <a:lnTo>
                    <a:pt x="70" y="163"/>
                  </a:lnTo>
                  <a:lnTo>
                    <a:pt x="92" y="147"/>
                  </a:lnTo>
                  <a:lnTo>
                    <a:pt x="113" y="125"/>
                  </a:lnTo>
                  <a:lnTo>
                    <a:pt x="127" y="101"/>
                  </a:lnTo>
                  <a:lnTo>
                    <a:pt x="138" y="76"/>
                  </a:lnTo>
                  <a:lnTo>
                    <a:pt x="138" y="51"/>
                  </a:lnTo>
                  <a:lnTo>
                    <a:pt x="130" y="27"/>
                  </a:lnTo>
                  <a:lnTo>
                    <a:pt x="123" y="15"/>
                  </a:lnTo>
                  <a:lnTo>
                    <a:pt x="115" y="7"/>
                  </a:lnTo>
                  <a:lnTo>
                    <a:pt x="105" y="3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4" y="2"/>
                  </a:lnTo>
                  <a:lnTo>
                    <a:pt x="64" y="5"/>
                  </a:lnTo>
                  <a:lnTo>
                    <a:pt x="52" y="10"/>
                  </a:lnTo>
                  <a:lnTo>
                    <a:pt x="42" y="16"/>
                  </a:lnTo>
                  <a:lnTo>
                    <a:pt x="35" y="27"/>
                  </a:lnTo>
                  <a:lnTo>
                    <a:pt x="27" y="37"/>
                  </a:lnTo>
                  <a:lnTo>
                    <a:pt x="20" y="49"/>
                  </a:lnTo>
                  <a:lnTo>
                    <a:pt x="14" y="62"/>
                  </a:lnTo>
                  <a:lnTo>
                    <a:pt x="10" y="75"/>
                  </a:lnTo>
                  <a:lnTo>
                    <a:pt x="4" y="87"/>
                  </a:lnTo>
                  <a:lnTo>
                    <a:pt x="0" y="97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Freeform 70"/>
            <p:cNvSpPr>
              <a:spLocks/>
            </p:cNvSpPr>
            <p:nvPr/>
          </p:nvSpPr>
          <p:spPr bwMode="auto">
            <a:xfrm>
              <a:off x="6409" y="2272"/>
              <a:ext cx="632" cy="682"/>
            </a:xfrm>
            <a:custGeom>
              <a:avLst/>
              <a:gdLst>
                <a:gd name="T0" fmla="*/ 1 w 632"/>
                <a:gd name="T1" fmla="*/ 57 h 682"/>
                <a:gd name="T2" fmla="*/ 4 w 632"/>
                <a:gd name="T3" fmla="*/ 179 h 682"/>
                <a:gd name="T4" fmla="*/ 27 w 632"/>
                <a:gd name="T5" fmla="*/ 261 h 682"/>
                <a:gd name="T6" fmla="*/ 57 w 632"/>
                <a:gd name="T7" fmla="*/ 307 h 682"/>
                <a:gd name="T8" fmla="*/ 94 w 632"/>
                <a:gd name="T9" fmla="*/ 348 h 682"/>
                <a:gd name="T10" fmla="*/ 136 w 632"/>
                <a:gd name="T11" fmla="*/ 383 h 682"/>
                <a:gd name="T12" fmla="*/ 171 w 632"/>
                <a:gd name="T13" fmla="*/ 409 h 682"/>
                <a:gd name="T14" fmla="*/ 201 w 632"/>
                <a:gd name="T15" fmla="*/ 427 h 682"/>
                <a:gd name="T16" fmla="*/ 229 w 632"/>
                <a:gd name="T17" fmla="*/ 443 h 682"/>
                <a:gd name="T18" fmla="*/ 258 w 632"/>
                <a:gd name="T19" fmla="*/ 458 h 682"/>
                <a:gd name="T20" fmla="*/ 289 w 632"/>
                <a:gd name="T21" fmla="*/ 471 h 682"/>
                <a:gd name="T22" fmla="*/ 318 w 632"/>
                <a:gd name="T23" fmla="*/ 484 h 682"/>
                <a:gd name="T24" fmla="*/ 349 w 632"/>
                <a:gd name="T25" fmla="*/ 497 h 682"/>
                <a:gd name="T26" fmla="*/ 380 w 632"/>
                <a:gd name="T27" fmla="*/ 510 h 682"/>
                <a:gd name="T28" fmla="*/ 410 w 632"/>
                <a:gd name="T29" fmla="*/ 525 h 682"/>
                <a:gd name="T30" fmla="*/ 443 w 632"/>
                <a:gd name="T31" fmla="*/ 543 h 682"/>
                <a:gd name="T32" fmla="*/ 474 w 632"/>
                <a:gd name="T33" fmla="*/ 560 h 682"/>
                <a:gd name="T34" fmla="*/ 503 w 632"/>
                <a:gd name="T35" fmla="*/ 579 h 682"/>
                <a:gd name="T36" fmla="*/ 532 w 632"/>
                <a:gd name="T37" fmla="*/ 600 h 682"/>
                <a:gd name="T38" fmla="*/ 562 w 632"/>
                <a:gd name="T39" fmla="*/ 622 h 682"/>
                <a:gd name="T40" fmla="*/ 589 w 632"/>
                <a:gd name="T41" fmla="*/ 645 h 682"/>
                <a:gd name="T42" fmla="*/ 616 w 632"/>
                <a:gd name="T43" fmla="*/ 669 h 682"/>
                <a:gd name="T44" fmla="*/ 631 w 632"/>
                <a:gd name="T45" fmla="*/ 682 h 682"/>
                <a:gd name="T46" fmla="*/ 632 w 632"/>
                <a:gd name="T47" fmla="*/ 681 h 682"/>
                <a:gd name="T48" fmla="*/ 611 w 632"/>
                <a:gd name="T49" fmla="*/ 659 h 682"/>
                <a:gd name="T50" fmla="*/ 570 w 632"/>
                <a:gd name="T51" fmla="*/ 620 h 682"/>
                <a:gd name="T52" fmla="*/ 528 w 632"/>
                <a:gd name="T53" fmla="*/ 584 h 682"/>
                <a:gd name="T54" fmla="*/ 484 w 632"/>
                <a:gd name="T55" fmla="*/ 550 h 682"/>
                <a:gd name="T56" fmla="*/ 432 w 632"/>
                <a:gd name="T57" fmla="*/ 516 h 682"/>
                <a:gd name="T58" fmla="*/ 378 w 632"/>
                <a:gd name="T59" fmla="*/ 484 h 682"/>
                <a:gd name="T60" fmla="*/ 321 w 632"/>
                <a:gd name="T61" fmla="*/ 455 h 682"/>
                <a:gd name="T62" fmla="*/ 265 w 632"/>
                <a:gd name="T63" fmla="*/ 424 h 682"/>
                <a:gd name="T64" fmla="*/ 212 w 632"/>
                <a:gd name="T65" fmla="*/ 392 h 682"/>
                <a:gd name="T66" fmla="*/ 164 w 632"/>
                <a:gd name="T67" fmla="*/ 359 h 682"/>
                <a:gd name="T68" fmla="*/ 118 w 632"/>
                <a:gd name="T69" fmla="*/ 323 h 682"/>
                <a:gd name="T70" fmla="*/ 77 w 632"/>
                <a:gd name="T71" fmla="*/ 282 h 682"/>
                <a:gd name="T72" fmla="*/ 39 w 632"/>
                <a:gd name="T73" fmla="*/ 230 h 682"/>
                <a:gd name="T74" fmla="*/ 14 w 632"/>
                <a:gd name="T75" fmla="*/ 169 h 682"/>
                <a:gd name="T76" fmla="*/ 4 w 632"/>
                <a:gd name="T77" fmla="*/ 101 h 682"/>
                <a:gd name="T78" fmla="*/ 5 w 632"/>
                <a:gd name="T79" fmla="*/ 32 h 682"/>
                <a:gd name="T80" fmla="*/ 11 w 632"/>
                <a:gd name="T81" fmla="*/ 0 h 682"/>
                <a:gd name="T82" fmla="*/ 11 w 632"/>
                <a:gd name="T83" fmla="*/ 0 h 682"/>
                <a:gd name="T84" fmla="*/ 11 w 632"/>
                <a:gd name="T85" fmla="*/ 0 h 6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32" h="682">
                  <a:moveTo>
                    <a:pt x="11" y="0"/>
                  </a:moveTo>
                  <a:lnTo>
                    <a:pt x="1" y="57"/>
                  </a:lnTo>
                  <a:lnTo>
                    <a:pt x="0" y="119"/>
                  </a:lnTo>
                  <a:lnTo>
                    <a:pt x="4" y="179"/>
                  </a:lnTo>
                  <a:lnTo>
                    <a:pt x="17" y="236"/>
                  </a:lnTo>
                  <a:lnTo>
                    <a:pt x="27" y="261"/>
                  </a:lnTo>
                  <a:lnTo>
                    <a:pt x="41" y="285"/>
                  </a:lnTo>
                  <a:lnTo>
                    <a:pt x="57" y="307"/>
                  </a:lnTo>
                  <a:lnTo>
                    <a:pt x="74" y="329"/>
                  </a:lnTo>
                  <a:lnTo>
                    <a:pt x="94" y="348"/>
                  </a:lnTo>
                  <a:lnTo>
                    <a:pt x="116" y="365"/>
                  </a:lnTo>
                  <a:lnTo>
                    <a:pt x="136" y="383"/>
                  </a:lnTo>
                  <a:lnTo>
                    <a:pt x="158" y="399"/>
                  </a:lnTo>
                  <a:lnTo>
                    <a:pt x="171" y="409"/>
                  </a:lnTo>
                  <a:lnTo>
                    <a:pt x="186" y="418"/>
                  </a:lnTo>
                  <a:lnTo>
                    <a:pt x="201" y="427"/>
                  </a:lnTo>
                  <a:lnTo>
                    <a:pt x="215" y="434"/>
                  </a:lnTo>
                  <a:lnTo>
                    <a:pt x="229" y="443"/>
                  </a:lnTo>
                  <a:lnTo>
                    <a:pt x="243" y="450"/>
                  </a:lnTo>
                  <a:lnTo>
                    <a:pt x="258" y="458"/>
                  </a:lnTo>
                  <a:lnTo>
                    <a:pt x="274" y="465"/>
                  </a:lnTo>
                  <a:lnTo>
                    <a:pt x="289" y="471"/>
                  </a:lnTo>
                  <a:lnTo>
                    <a:pt x="303" y="478"/>
                  </a:lnTo>
                  <a:lnTo>
                    <a:pt x="318" y="484"/>
                  </a:lnTo>
                  <a:lnTo>
                    <a:pt x="334" y="491"/>
                  </a:lnTo>
                  <a:lnTo>
                    <a:pt x="349" y="497"/>
                  </a:lnTo>
                  <a:lnTo>
                    <a:pt x="363" y="505"/>
                  </a:lnTo>
                  <a:lnTo>
                    <a:pt x="380" y="510"/>
                  </a:lnTo>
                  <a:lnTo>
                    <a:pt x="394" y="518"/>
                  </a:lnTo>
                  <a:lnTo>
                    <a:pt x="410" y="525"/>
                  </a:lnTo>
                  <a:lnTo>
                    <a:pt x="427" y="534"/>
                  </a:lnTo>
                  <a:lnTo>
                    <a:pt x="443" y="543"/>
                  </a:lnTo>
                  <a:lnTo>
                    <a:pt x="459" y="552"/>
                  </a:lnTo>
                  <a:lnTo>
                    <a:pt x="474" y="560"/>
                  </a:lnTo>
                  <a:lnTo>
                    <a:pt x="488" y="571"/>
                  </a:lnTo>
                  <a:lnTo>
                    <a:pt x="503" y="579"/>
                  </a:lnTo>
                  <a:lnTo>
                    <a:pt x="519" y="590"/>
                  </a:lnTo>
                  <a:lnTo>
                    <a:pt x="532" y="600"/>
                  </a:lnTo>
                  <a:lnTo>
                    <a:pt x="547" y="612"/>
                  </a:lnTo>
                  <a:lnTo>
                    <a:pt x="562" y="622"/>
                  </a:lnTo>
                  <a:lnTo>
                    <a:pt x="575" y="634"/>
                  </a:lnTo>
                  <a:lnTo>
                    <a:pt x="589" y="645"/>
                  </a:lnTo>
                  <a:lnTo>
                    <a:pt x="603" y="657"/>
                  </a:lnTo>
                  <a:lnTo>
                    <a:pt x="616" y="669"/>
                  </a:lnTo>
                  <a:lnTo>
                    <a:pt x="629" y="682"/>
                  </a:lnTo>
                  <a:lnTo>
                    <a:pt x="631" y="682"/>
                  </a:lnTo>
                  <a:lnTo>
                    <a:pt x="631" y="681"/>
                  </a:lnTo>
                  <a:lnTo>
                    <a:pt x="632" y="681"/>
                  </a:lnTo>
                  <a:lnTo>
                    <a:pt x="632" y="679"/>
                  </a:lnTo>
                  <a:lnTo>
                    <a:pt x="611" y="659"/>
                  </a:lnTo>
                  <a:lnTo>
                    <a:pt x="592" y="640"/>
                  </a:lnTo>
                  <a:lnTo>
                    <a:pt x="570" y="620"/>
                  </a:lnTo>
                  <a:lnTo>
                    <a:pt x="550" y="601"/>
                  </a:lnTo>
                  <a:lnTo>
                    <a:pt x="528" y="584"/>
                  </a:lnTo>
                  <a:lnTo>
                    <a:pt x="506" y="568"/>
                  </a:lnTo>
                  <a:lnTo>
                    <a:pt x="484" y="550"/>
                  </a:lnTo>
                  <a:lnTo>
                    <a:pt x="460" y="534"/>
                  </a:lnTo>
                  <a:lnTo>
                    <a:pt x="432" y="516"/>
                  </a:lnTo>
                  <a:lnTo>
                    <a:pt x="406" y="500"/>
                  </a:lnTo>
                  <a:lnTo>
                    <a:pt x="378" y="484"/>
                  </a:lnTo>
                  <a:lnTo>
                    <a:pt x="349" y="469"/>
                  </a:lnTo>
                  <a:lnTo>
                    <a:pt x="321" y="455"/>
                  </a:lnTo>
                  <a:lnTo>
                    <a:pt x="293" y="439"/>
                  </a:lnTo>
                  <a:lnTo>
                    <a:pt x="265" y="424"/>
                  </a:lnTo>
                  <a:lnTo>
                    <a:pt x="237" y="408"/>
                  </a:lnTo>
                  <a:lnTo>
                    <a:pt x="212" y="392"/>
                  </a:lnTo>
                  <a:lnTo>
                    <a:pt x="187" y="375"/>
                  </a:lnTo>
                  <a:lnTo>
                    <a:pt x="164" y="359"/>
                  </a:lnTo>
                  <a:lnTo>
                    <a:pt x="140" y="342"/>
                  </a:lnTo>
                  <a:lnTo>
                    <a:pt x="118" y="323"/>
                  </a:lnTo>
                  <a:lnTo>
                    <a:pt x="98" y="302"/>
                  </a:lnTo>
                  <a:lnTo>
                    <a:pt x="77" y="282"/>
                  </a:lnTo>
                  <a:lnTo>
                    <a:pt x="58" y="258"/>
                  </a:lnTo>
                  <a:lnTo>
                    <a:pt x="39" y="230"/>
                  </a:lnTo>
                  <a:lnTo>
                    <a:pt x="26" y="199"/>
                  </a:lnTo>
                  <a:lnTo>
                    <a:pt x="14" y="169"/>
                  </a:lnTo>
                  <a:lnTo>
                    <a:pt x="7" y="135"/>
                  </a:lnTo>
                  <a:lnTo>
                    <a:pt x="4" y="101"/>
                  </a:lnTo>
                  <a:lnTo>
                    <a:pt x="3" y="66"/>
                  </a:lnTo>
                  <a:lnTo>
                    <a:pt x="5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4" name="Freeform 71"/>
            <p:cNvSpPr>
              <a:spLocks/>
            </p:cNvSpPr>
            <p:nvPr/>
          </p:nvSpPr>
          <p:spPr bwMode="auto">
            <a:xfrm>
              <a:off x="6174" y="2892"/>
              <a:ext cx="846" cy="1090"/>
            </a:xfrm>
            <a:custGeom>
              <a:avLst/>
              <a:gdLst>
                <a:gd name="T0" fmla="*/ 833 w 846"/>
                <a:gd name="T1" fmla="*/ 75 h 1090"/>
                <a:gd name="T2" fmla="*/ 798 w 846"/>
                <a:gd name="T3" fmla="*/ 222 h 1090"/>
                <a:gd name="T4" fmla="*/ 751 w 846"/>
                <a:gd name="T5" fmla="*/ 366 h 1090"/>
                <a:gd name="T6" fmla="*/ 691 w 846"/>
                <a:gd name="T7" fmla="*/ 505 h 1090"/>
                <a:gd name="T8" fmla="*/ 628 w 846"/>
                <a:gd name="T9" fmla="*/ 619 h 1090"/>
                <a:gd name="T10" fmla="*/ 568 w 846"/>
                <a:gd name="T11" fmla="*/ 707 h 1090"/>
                <a:gd name="T12" fmla="*/ 499 w 846"/>
                <a:gd name="T13" fmla="*/ 788 h 1090"/>
                <a:gd name="T14" fmla="*/ 422 w 846"/>
                <a:gd name="T15" fmla="*/ 860 h 1090"/>
                <a:gd name="T16" fmla="*/ 340 w 846"/>
                <a:gd name="T17" fmla="*/ 924 h 1090"/>
                <a:gd name="T18" fmla="*/ 251 w 846"/>
                <a:gd name="T19" fmla="*/ 979 h 1090"/>
                <a:gd name="T20" fmla="*/ 155 w 846"/>
                <a:gd name="T21" fmla="*/ 1027 h 1090"/>
                <a:gd name="T22" fmla="*/ 56 w 846"/>
                <a:gd name="T23" fmla="*/ 1065 h 1090"/>
                <a:gd name="T24" fmla="*/ 1 w 846"/>
                <a:gd name="T25" fmla="*/ 1083 h 1090"/>
                <a:gd name="T26" fmla="*/ 0 w 846"/>
                <a:gd name="T27" fmla="*/ 1089 h 1090"/>
                <a:gd name="T28" fmla="*/ 29 w 846"/>
                <a:gd name="T29" fmla="*/ 1084 h 1090"/>
                <a:gd name="T30" fmla="*/ 85 w 846"/>
                <a:gd name="T31" fmla="*/ 1073 h 1090"/>
                <a:gd name="T32" fmla="*/ 141 w 846"/>
                <a:gd name="T33" fmla="*/ 1056 h 1090"/>
                <a:gd name="T34" fmla="*/ 195 w 846"/>
                <a:gd name="T35" fmla="*/ 1037 h 1090"/>
                <a:gd name="T36" fmla="*/ 248 w 846"/>
                <a:gd name="T37" fmla="*/ 1014 h 1090"/>
                <a:gd name="T38" fmla="*/ 299 w 846"/>
                <a:gd name="T39" fmla="*/ 989 h 1090"/>
                <a:gd name="T40" fmla="*/ 349 w 846"/>
                <a:gd name="T41" fmla="*/ 960 h 1090"/>
                <a:gd name="T42" fmla="*/ 396 w 846"/>
                <a:gd name="T43" fmla="*/ 929 h 1090"/>
                <a:gd name="T44" fmla="*/ 440 w 846"/>
                <a:gd name="T45" fmla="*/ 895 h 1090"/>
                <a:gd name="T46" fmla="*/ 478 w 846"/>
                <a:gd name="T47" fmla="*/ 863 h 1090"/>
                <a:gd name="T48" fmla="*/ 515 w 846"/>
                <a:gd name="T49" fmla="*/ 828 h 1090"/>
                <a:gd name="T50" fmla="*/ 549 w 846"/>
                <a:gd name="T51" fmla="*/ 791 h 1090"/>
                <a:gd name="T52" fmla="*/ 581 w 846"/>
                <a:gd name="T53" fmla="*/ 751 h 1090"/>
                <a:gd name="T54" fmla="*/ 612 w 846"/>
                <a:gd name="T55" fmla="*/ 712 h 1090"/>
                <a:gd name="T56" fmla="*/ 641 w 846"/>
                <a:gd name="T57" fmla="*/ 669 h 1090"/>
                <a:gd name="T58" fmla="*/ 667 w 846"/>
                <a:gd name="T59" fmla="*/ 627 h 1090"/>
                <a:gd name="T60" fmla="*/ 716 w 846"/>
                <a:gd name="T61" fmla="*/ 534 h 1090"/>
                <a:gd name="T62" fmla="*/ 770 w 846"/>
                <a:gd name="T63" fmla="*/ 388 h 1090"/>
                <a:gd name="T64" fmla="*/ 808 w 846"/>
                <a:gd name="T65" fmla="*/ 235 h 1090"/>
                <a:gd name="T66" fmla="*/ 836 w 846"/>
                <a:gd name="T67" fmla="*/ 80 h 1090"/>
                <a:gd name="T68" fmla="*/ 846 w 846"/>
                <a:gd name="T69" fmla="*/ 0 h 1090"/>
                <a:gd name="T70" fmla="*/ 846 w 846"/>
                <a:gd name="T71" fmla="*/ 0 h 1090"/>
                <a:gd name="T72" fmla="*/ 846 w 846"/>
                <a:gd name="T73" fmla="*/ 0 h 10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46" h="1090">
                  <a:moveTo>
                    <a:pt x="846" y="0"/>
                  </a:moveTo>
                  <a:lnTo>
                    <a:pt x="833" y="75"/>
                  </a:lnTo>
                  <a:lnTo>
                    <a:pt x="817" y="149"/>
                  </a:lnTo>
                  <a:lnTo>
                    <a:pt x="798" y="222"/>
                  </a:lnTo>
                  <a:lnTo>
                    <a:pt x="776" y="295"/>
                  </a:lnTo>
                  <a:lnTo>
                    <a:pt x="751" y="366"/>
                  </a:lnTo>
                  <a:lnTo>
                    <a:pt x="722" y="436"/>
                  </a:lnTo>
                  <a:lnTo>
                    <a:pt x="691" y="505"/>
                  </a:lnTo>
                  <a:lnTo>
                    <a:pt x="656" y="572"/>
                  </a:lnTo>
                  <a:lnTo>
                    <a:pt x="628" y="619"/>
                  </a:lnTo>
                  <a:lnTo>
                    <a:pt x="598" y="665"/>
                  </a:lnTo>
                  <a:lnTo>
                    <a:pt x="568" y="707"/>
                  </a:lnTo>
                  <a:lnTo>
                    <a:pt x="534" y="748"/>
                  </a:lnTo>
                  <a:lnTo>
                    <a:pt x="499" y="788"/>
                  </a:lnTo>
                  <a:lnTo>
                    <a:pt x="462" y="825"/>
                  </a:lnTo>
                  <a:lnTo>
                    <a:pt x="422" y="860"/>
                  </a:lnTo>
                  <a:lnTo>
                    <a:pt x="383" y="892"/>
                  </a:lnTo>
                  <a:lnTo>
                    <a:pt x="340" y="924"/>
                  </a:lnTo>
                  <a:lnTo>
                    <a:pt x="296" y="952"/>
                  </a:lnTo>
                  <a:lnTo>
                    <a:pt x="251" y="979"/>
                  </a:lnTo>
                  <a:lnTo>
                    <a:pt x="204" y="1004"/>
                  </a:lnTo>
                  <a:lnTo>
                    <a:pt x="155" y="1027"/>
                  </a:lnTo>
                  <a:lnTo>
                    <a:pt x="107" y="1046"/>
                  </a:lnTo>
                  <a:lnTo>
                    <a:pt x="56" y="1065"/>
                  </a:lnTo>
                  <a:lnTo>
                    <a:pt x="4" y="1081"/>
                  </a:lnTo>
                  <a:lnTo>
                    <a:pt x="1" y="1083"/>
                  </a:lnTo>
                  <a:lnTo>
                    <a:pt x="0" y="1086"/>
                  </a:lnTo>
                  <a:lnTo>
                    <a:pt x="0" y="1089"/>
                  </a:lnTo>
                  <a:lnTo>
                    <a:pt x="1" y="1090"/>
                  </a:lnTo>
                  <a:lnTo>
                    <a:pt x="29" y="1084"/>
                  </a:lnTo>
                  <a:lnTo>
                    <a:pt x="57" y="1078"/>
                  </a:lnTo>
                  <a:lnTo>
                    <a:pt x="85" y="1073"/>
                  </a:lnTo>
                  <a:lnTo>
                    <a:pt x="113" y="1064"/>
                  </a:lnTo>
                  <a:lnTo>
                    <a:pt x="141" y="1056"/>
                  </a:lnTo>
                  <a:lnTo>
                    <a:pt x="167" y="1046"/>
                  </a:lnTo>
                  <a:lnTo>
                    <a:pt x="195" y="1037"/>
                  </a:lnTo>
                  <a:lnTo>
                    <a:pt x="221" y="1026"/>
                  </a:lnTo>
                  <a:lnTo>
                    <a:pt x="248" y="1014"/>
                  </a:lnTo>
                  <a:lnTo>
                    <a:pt x="274" y="1002"/>
                  </a:lnTo>
                  <a:lnTo>
                    <a:pt x="299" y="989"/>
                  </a:lnTo>
                  <a:lnTo>
                    <a:pt x="324" y="976"/>
                  </a:lnTo>
                  <a:lnTo>
                    <a:pt x="349" y="960"/>
                  </a:lnTo>
                  <a:lnTo>
                    <a:pt x="373" y="945"/>
                  </a:lnTo>
                  <a:lnTo>
                    <a:pt x="396" y="929"/>
                  </a:lnTo>
                  <a:lnTo>
                    <a:pt x="419" y="911"/>
                  </a:lnTo>
                  <a:lnTo>
                    <a:pt x="440" y="895"/>
                  </a:lnTo>
                  <a:lnTo>
                    <a:pt x="459" y="879"/>
                  </a:lnTo>
                  <a:lnTo>
                    <a:pt x="478" y="863"/>
                  </a:lnTo>
                  <a:lnTo>
                    <a:pt x="496" y="845"/>
                  </a:lnTo>
                  <a:lnTo>
                    <a:pt x="515" y="828"/>
                  </a:lnTo>
                  <a:lnTo>
                    <a:pt x="531" y="809"/>
                  </a:lnTo>
                  <a:lnTo>
                    <a:pt x="549" y="791"/>
                  </a:lnTo>
                  <a:lnTo>
                    <a:pt x="565" y="770"/>
                  </a:lnTo>
                  <a:lnTo>
                    <a:pt x="581" y="751"/>
                  </a:lnTo>
                  <a:lnTo>
                    <a:pt x="597" y="732"/>
                  </a:lnTo>
                  <a:lnTo>
                    <a:pt x="612" y="712"/>
                  </a:lnTo>
                  <a:lnTo>
                    <a:pt x="626" y="691"/>
                  </a:lnTo>
                  <a:lnTo>
                    <a:pt x="641" y="669"/>
                  </a:lnTo>
                  <a:lnTo>
                    <a:pt x="654" y="649"/>
                  </a:lnTo>
                  <a:lnTo>
                    <a:pt x="667" y="627"/>
                  </a:lnTo>
                  <a:lnTo>
                    <a:pt x="679" y="605"/>
                  </a:lnTo>
                  <a:lnTo>
                    <a:pt x="716" y="534"/>
                  </a:lnTo>
                  <a:lnTo>
                    <a:pt x="745" y="461"/>
                  </a:lnTo>
                  <a:lnTo>
                    <a:pt x="770" y="388"/>
                  </a:lnTo>
                  <a:lnTo>
                    <a:pt x="792" y="311"/>
                  </a:lnTo>
                  <a:lnTo>
                    <a:pt x="808" y="235"/>
                  </a:lnTo>
                  <a:lnTo>
                    <a:pt x="823" y="157"/>
                  </a:lnTo>
                  <a:lnTo>
                    <a:pt x="836" y="8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5" name="Freeform 72"/>
            <p:cNvSpPr>
              <a:spLocks/>
            </p:cNvSpPr>
            <p:nvPr/>
          </p:nvSpPr>
          <p:spPr bwMode="auto">
            <a:xfrm>
              <a:off x="5561" y="3253"/>
              <a:ext cx="118" cy="195"/>
            </a:xfrm>
            <a:custGeom>
              <a:avLst/>
              <a:gdLst>
                <a:gd name="T0" fmla="*/ 118 w 118"/>
                <a:gd name="T1" fmla="*/ 0 h 195"/>
                <a:gd name="T2" fmla="*/ 115 w 118"/>
                <a:gd name="T3" fmla="*/ 35 h 195"/>
                <a:gd name="T4" fmla="*/ 108 w 118"/>
                <a:gd name="T5" fmla="*/ 68 h 195"/>
                <a:gd name="T6" fmla="*/ 96 w 118"/>
                <a:gd name="T7" fmla="*/ 99 h 195"/>
                <a:gd name="T8" fmla="*/ 77 w 118"/>
                <a:gd name="T9" fmla="*/ 128 h 195"/>
                <a:gd name="T10" fmla="*/ 70 w 118"/>
                <a:gd name="T11" fmla="*/ 137 h 195"/>
                <a:gd name="T12" fmla="*/ 64 w 118"/>
                <a:gd name="T13" fmla="*/ 147 h 195"/>
                <a:gd name="T14" fmla="*/ 55 w 118"/>
                <a:gd name="T15" fmla="*/ 156 h 195"/>
                <a:gd name="T16" fmla="*/ 48 w 118"/>
                <a:gd name="T17" fmla="*/ 165 h 195"/>
                <a:gd name="T18" fmla="*/ 39 w 118"/>
                <a:gd name="T19" fmla="*/ 172 h 195"/>
                <a:gd name="T20" fmla="*/ 29 w 118"/>
                <a:gd name="T21" fmla="*/ 178 h 195"/>
                <a:gd name="T22" fmla="*/ 19 w 118"/>
                <a:gd name="T23" fmla="*/ 181 h 195"/>
                <a:gd name="T24" fmla="*/ 7 w 118"/>
                <a:gd name="T25" fmla="*/ 184 h 195"/>
                <a:gd name="T26" fmla="*/ 4 w 118"/>
                <a:gd name="T27" fmla="*/ 184 h 195"/>
                <a:gd name="T28" fmla="*/ 1 w 118"/>
                <a:gd name="T29" fmla="*/ 187 h 195"/>
                <a:gd name="T30" fmla="*/ 0 w 118"/>
                <a:gd name="T31" fmla="*/ 188 h 195"/>
                <a:gd name="T32" fmla="*/ 1 w 118"/>
                <a:gd name="T33" fmla="*/ 191 h 195"/>
                <a:gd name="T34" fmla="*/ 11 w 118"/>
                <a:gd name="T35" fmla="*/ 195 h 195"/>
                <a:gd name="T36" fmla="*/ 22 w 118"/>
                <a:gd name="T37" fmla="*/ 195 h 195"/>
                <a:gd name="T38" fmla="*/ 32 w 118"/>
                <a:gd name="T39" fmla="*/ 189 h 195"/>
                <a:gd name="T40" fmla="*/ 42 w 118"/>
                <a:gd name="T41" fmla="*/ 182 h 195"/>
                <a:gd name="T42" fmla="*/ 52 w 118"/>
                <a:gd name="T43" fmla="*/ 173 h 195"/>
                <a:gd name="T44" fmla="*/ 61 w 118"/>
                <a:gd name="T45" fmla="*/ 163 h 195"/>
                <a:gd name="T46" fmla="*/ 68 w 118"/>
                <a:gd name="T47" fmla="*/ 154 h 195"/>
                <a:gd name="T48" fmla="*/ 74 w 118"/>
                <a:gd name="T49" fmla="*/ 147 h 195"/>
                <a:gd name="T50" fmla="*/ 86 w 118"/>
                <a:gd name="T51" fmla="*/ 131 h 195"/>
                <a:gd name="T52" fmla="*/ 95 w 118"/>
                <a:gd name="T53" fmla="*/ 113 h 195"/>
                <a:gd name="T54" fmla="*/ 102 w 118"/>
                <a:gd name="T55" fmla="*/ 96 h 195"/>
                <a:gd name="T56" fmla="*/ 110 w 118"/>
                <a:gd name="T57" fmla="*/ 78 h 195"/>
                <a:gd name="T58" fmla="*/ 114 w 118"/>
                <a:gd name="T59" fmla="*/ 59 h 195"/>
                <a:gd name="T60" fmla="*/ 117 w 118"/>
                <a:gd name="T61" fmla="*/ 40 h 195"/>
                <a:gd name="T62" fmla="*/ 118 w 118"/>
                <a:gd name="T63" fmla="*/ 21 h 195"/>
                <a:gd name="T64" fmla="*/ 118 w 118"/>
                <a:gd name="T65" fmla="*/ 0 h 195"/>
                <a:gd name="T66" fmla="*/ 118 w 118"/>
                <a:gd name="T67" fmla="*/ 0 h 195"/>
                <a:gd name="T68" fmla="*/ 118 w 118"/>
                <a:gd name="T69" fmla="*/ 0 h 195"/>
                <a:gd name="T70" fmla="*/ 118 w 118"/>
                <a:gd name="T71" fmla="*/ 0 h 195"/>
                <a:gd name="T72" fmla="*/ 118 w 118"/>
                <a:gd name="T73" fmla="*/ 0 h 195"/>
                <a:gd name="T74" fmla="*/ 118 w 118"/>
                <a:gd name="T75" fmla="*/ 0 h 19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8" h="195">
                  <a:moveTo>
                    <a:pt x="118" y="0"/>
                  </a:moveTo>
                  <a:lnTo>
                    <a:pt x="115" y="35"/>
                  </a:lnTo>
                  <a:lnTo>
                    <a:pt x="108" y="68"/>
                  </a:lnTo>
                  <a:lnTo>
                    <a:pt x="96" y="99"/>
                  </a:lnTo>
                  <a:lnTo>
                    <a:pt x="77" y="128"/>
                  </a:lnTo>
                  <a:lnTo>
                    <a:pt x="70" y="137"/>
                  </a:lnTo>
                  <a:lnTo>
                    <a:pt x="64" y="147"/>
                  </a:lnTo>
                  <a:lnTo>
                    <a:pt x="55" y="156"/>
                  </a:lnTo>
                  <a:lnTo>
                    <a:pt x="48" y="165"/>
                  </a:lnTo>
                  <a:lnTo>
                    <a:pt x="39" y="172"/>
                  </a:lnTo>
                  <a:lnTo>
                    <a:pt x="29" y="178"/>
                  </a:lnTo>
                  <a:lnTo>
                    <a:pt x="19" y="181"/>
                  </a:lnTo>
                  <a:lnTo>
                    <a:pt x="7" y="184"/>
                  </a:lnTo>
                  <a:lnTo>
                    <a:pt x="4" y="184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11" y="195"/>
                  </a:lnTo>
                  <a:lnTo>
                    <a:pt x="22" y="195"/>
                  </a:lnTo>
                  <a:lnTo>
                    <a:pt x="32" y="189"/>
                  </a:lnTo>
                  <a:lnTo>
                    <a:pt x="42" y="182"/>
                  </a:lnTo>
                  <a:lnTo>
                    <a:pt x="52" y="173"/>
                  </a:lnTo>
                  <a:lnTo>
                    <a:pt x="61" y="163"/>
                  </a:lnTo>
                  <a:lnTo>
                    <a:pt x="68" y="154"/>
                  </a:lnTo>
                  <a:lnTo>
                    <a:pt x="74" y="147"/>
                  </a:lnTo>
                  <a:lnTo>
                    <a:pt x="86" y="131"/>
                  </a:lnTo>
                  <a:lnTo>
                    <a:pt x="95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4" y="59"/>
                  </a:lnTo>
                  <a:lnTo>
                    <a:pt x="117" y="40"/>
                  </a:lnTo>
                  <a:lnTo>
                    <a:pt x="118" y="21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6" name="Freeform 73"/>
            <p:cNvSpPr>
              <a:spLocks/>
            </p:cNvSpPr>
            <p:nvPr/>
          </p:nvSpPr>
          <p:spPr bwMode="auto">
            <a:xfrm>
              <a:off x="5578" y="3294"/>
              <a:ext cx="154" cy="267"/>
            </a:xfrm>
            <a:custGeom>
              <a:avLst/>
              <a:gdLst>
                <a:gd name="T0" fmla="*/ 154 w 154"/>
                <a:gd name="T1" fmla="*/ 0 h 267"/>
                <a:gd name="T2" fmla="*/ 153 w 154"/>
                <a:gd name="T3" fmla="*/ 22 h 267"/>
                <a:gd name="T4" fmla="*/ 150 w 154"/>
                <a:gd name="T5" fmla="*/ 44 h 267"/>
                <a:gd name="T6" fmla="*/ 147 w 154"/>
                <a:gd name="T7" fmla="*/ 66 h 267"/>
                <a:gd name="T8" fmla="*/ 142 w 154"/>
                <a:gd name="T9" fmla="*/ 87 h 267"/>
                <a:gd name="T10" fmla="*/ 135 w 154"/>
                <a:gd name="T11" fmla="*/ 107 h 267"/>
                <a:gd name="T12" fmla="*/ 126 w 154"/>
                <a:gd name="T13" fmla="*/ 128 h 267"/>
                <a:gd name="T14" fmla="*/ 116 w 154"/>
                <a:gd name="T15" fmla="*/ 147 h 267"/>
                <a:gd name="T16" fmla="*/ 103 w 154"/>
                <a:gd name="T17" fmla="*/ 165 h 267"/>
                <a:gd name="T18" fmla="*/ 91 w 154"/>
                <a:gd name="T19" fmla="*/ 176 h 267"/>
                <a:gd name="T20" fmla="*/ 79 w 154"/>
                <a:gd name="T21" fmla="*/ 187 h 267"/>
                <a:gd name="T22" fmla="*/ 66 w 154"/>
                <a:gd name="T23" fmla="*/ 197 h 267"/>
                <a:gd name="T24" fmla="*/ 53 w 154"/>
                <a:gd name="T25" fmla="*/ 206 h 267"/>
                <a:gd name="T26" fmla="*/ 40 w 154"/>
                <a:gd name="T27" fmla="*/ 216 h 267"/>
                <a:gd name="T28" fmla="*/ 27 w 154"/>
                <a:gd name="T29" fmla="*/ 226 h 267"/>
                <a:gd name="T30" fmla="*/ 15 w 154"/>
                <a:gd name="T31" fmla="*/ 236 h 267"/>
                <a:gd name="T32" fmla="*/ 5 w 154"/>
                <a:gd name="T33" fmla="*/ 248 h 267"/>
                <a:gd name="T34" fmla="*/ 2 w 154"/>
                <a:gd name="T35" fmla="*/ 253 h 267"/>
                <a:gd name="T36" fmla="*/ 0 w 154"/>
                <a:gd name="T37" fmla="*/ 260 h 267"/>
                <a:gd name="T38" fmla="*/ 0 w 154"/>
                <a:gd name="T39" fmla="*/ 266 h 267"/>
                <a:gd name="T40" fmla="*/ 5 w 154"/>
                <a:gd name="T41" fmla="*/ 267 h 267"/>
                <a:gd name="T42" fmla="*/ 22 w 154"/>
                <a:gd name="T43" fmla="*/ 261 h 267"/>
                <a:gd name="T44" fmla="*/ 40 w 154"/>
                <a:gd name="T45" fmla="*/ 253 h 267"/>
                <a:gd name="T46" fmla="*/ 57 w 154"/>
                <a:gd name="T47" fmla="*/ 239 h 267"/>
                <a:gd name="T48" fmla="*/ 73 w 154"/>
                <a:gd name="T49" fmla="*/ 225 h 267"/>
                <a:gd name="T50" fmla="*/ 88 w 154"/>
                <a:gd name="T51" fmla="*/ 209 h 267"/>
                <a:gd name="T52" fmla="*/ 103 w 154"/>
                <a:gd name="T53" fmla="*/ 191 h 267"/>
                <a:gd name="T54" fmla="*/ 115 w 154"/>
                <a:gd name="T55" fmla="*/ 173 h 267"/>
                <a:gd name="T56" fmla="*/ 123 w 154"/>
                <a:gd name="T57" fmla="*/ 159 h 267"/>
                <a:gd name="T58" fmla="*/ 140 w 154"/>
                <a:gd name="T59" fmla="*/ 122 h 267"/>
                <a:gd name="T60" fmla="*/ 150 w 154"/>
                <a:gd name="T61" fmla="*/ 81 h 267"/>
                <a:gd name="T62" fmla="*/ 154 w 154"/>
                <a:gd name="T63" fmla="*/ 41 h 267"/>
                <a:gd name="T64" fmla="*/ 154 w 154"/>
                <a:gd name="T65" fmla="*/ 0 h 267"/>
                <a:gd name="T66" fmla="*/ 154 w 154"/>
                <a:gd name="T67" fmla="*/ 0 h 267"/>
                <a:gd name="T68" fmla="*/ 154 w 154"/>
                <a:gd name="T69" fmla="*/ 0 h 267"/>
                <a:gd name="T70" fmla="*/ 154 w 154"/>
                <a:gd name="T71" fmla="*/ 0 h 267"/>
                <a:gd name="T72" fmla="*/ 154 w 154"/>
                <a:gd name="T73" fmla="*/ 0 h 267"/>
                <a:gd name="T74" fmla="*/ 154 w 154"/>
                <a:gd name="T75" fmla="*/ 0 h 2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4" h="267">
                  <a:moveTo>
                    <a:pt x="154" y="0"/>
                  </a:moveTo>
                  <a:lnTo>
                    <a:pt x="153" y="22"/>
                  </a:lnTo>
                  <a:lnTo>
                    <a:pt x="150" y="44"/>
                  </a:lnTo>
                  <a:lnTo>
                    <a:pt x="147" y="66"/>
                  </a:lnTo>
                  <a:lnTo>
                    <a:pt x="142" y="87"/>
                  </a:lnTo>
                  <a:lnTo>
                    <a:pt x="135" y="107"/>
                  </a:lnTo>
                  <a:lnTo>
                    <a:pt x="126" y="128"/>
                  </a:lnTo>
                  <a:lnTo>
                    <a:pt x="116" y="147"/>
                  </a:lnTo>
                  <a:lnTo>
                    <a:pt x="103" y="165"/>
                  </a:lnTo>
                  <a:lnTo>
                    <a:pt x="91" y="176"/>
                  </a:lnTo>
                  <a:lnTo>
                    <a:pt x="79" y="187"/>
                  </a:lnTo>
                  <a:lnTo>
                    <a:pt x="66" y="197"/>
                  </a:lnTo>
                  <a:lnTo>
                    <a:pt x="53" y="206"/>
                  </a:lnTo>
                  <a:lnTo>
                    <a:pt x="40" y="216"/>
                  </a:lnTo>
                  <a:lnTo>
                    <a:pt x="27" y="226"/>
                  </a:lnTo>
                  <a:lnTo>
                    <a:pt x="15" y="236"/>
                  </a:lnTo>
                  <a:lnTo>
                    <a:pt x="5" y="248"/>
                  </a:lnTo>
                  <a:lnTo>
                    <a:pt x="2" y="253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5" y="267"/>
                  </a:lnTo>
                  <a:lnTo>
                    <a:pt x="22" y="261"/>
                  </a:lnTo>
                  <a:lnTo>
                    <a:pt x="40" y="253"/>
                  </a:lnTo>
                  <a:lnTo>
                    <a:pt x="57" y="239"/>
                  </a:lnTo>
                  <a:lnTo>
                    <a:pt x="73" y="225"/>
                  </a:lnTo>
                  <a:lnTo>
                    <a:pt x="88" y="209"/>
                  </a:lnTo>
                  <a:lnTo>
                    <a:pt x="103" y="191"/>
                  </a:lnTo>
                  <a:lnTo>
                    <a:pt x="115" y="173"/>
                  </a:lnTo>
                  <a:lnTo>
                    <a:pt x="123" y="159"/>
                  </a:lnTo>
                  <a:lnTo>
                    <a:pt x="140" y="122"/>
                  </a:lnTo>
                  <a:lnTo>
                    <a:pt x="150" y="81"/>
                  </a:lnTo>
                  <a:lnTo>
                    <a:pt x="154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7" name="Freeform 74"/>
            <p:cNvSpPr>
              <a:spLocks/>
            </p:cNvSpPr>
            <p:nvPr/>
          </p:nvSpPr>
          <p:spPr bwMode="auto">
            <a:xfrm>
              <a:off x="5236" y="2809"/>
              <a:ext cx="443" cy="503"/>
            </a:xfrm>
            <a:custGeom>
              <a:avLst/>
              <a:gdLst>
                <a:gd name="T0" fmla="*/ 430 w 443"/>
                <a:gd name="T1" fmla="*/ 485 h 503"/>
                <a:gd name="T2" fmla="*/ 407 w 443"/>
                <a:gd name="T3" fmla="*/ 452 h 503"/>
                <a:gd name="T4" fmla="*/ 386 w 443"/>
                <a:gd name="T5" fmla="*/ 416 h 503"/>
                <a:gd name="T6" fmla="*/ 366 w 443"/>
                <a:gd name="T7" fmla="*/ 381 h 503"/>
                <a:gd name="T8" fmla="*/ 349 w 443"/>
                <a:gd name="T9" fmla="*/ 339 h 503"/>
                <a:gd name="T10" fmla="*/ 341 w 443"/>
                <a:gd name="T11" fmla="*/ 289 h 503"/>
                <a:gd name="T12" fmla="*/ 330 w 443"/>
                <a:gd name="T13" fmla="*/ 242 h 503"/>
                <a:gd name="T14" fmla="*/ 314 w 443"/>
                <a:gd name="T15" fmla="*/ 199 h 503"/>
                <a:gd name="T16" fmla="*/ 295 w 443"/>
                <a:gd name="T17" fmla="*/ 171 h 503"/>
                <a:gd name="T18" fmla="*/ 281 w 443"/>
                <a:gd name="T19" fmla="*/ 155 h 503"/>
                <a:gd name="T20" fmla="*/ 263 w 443"/>
                <a:gd name="T21" fmla="*/ 141 h 503"/>
                <a:gd name="T22" fmla="*/ 247 w 443"/>
                <a:gd name="T23" fmla="*/ 125 h 503"/>
                <a:gd name="T24" fmla="*/ 232 w 443"/>
                <a:gd name="T25" fmla="*/ 110 h 503"/>
                <a:gd name="T26" fmla="*/ 217 w 443"/>
                <a:gd name="T27" fmla="*/ 98 h 503"/>
                <a:gd name="T28" fmla="*/ 203 w 443"/>
                <a:gd name="T29" fmla="*/ 89 h 503"/>
                <a:gd name="T30" fmla="*/ 187 w 443"/>
                <a:gd name="T31" fmla="*/ 81 h 503"/>
                <a:gd name="T32" fmla="*/ 156 w 443"/>
                <a:gd name="T33" fmla="*/ 69 h 503"/>
                <a:gd name="T34" fmla="*/ 112 w 443"/>
                <a:gd name="T35" fmla="*/ 53 h 503"/>
                <a:gd name="T36" fmla="*/ 68 w 443"/>
                <a:gd name="T37" fmla="*/ 35 h 503"/>
                <a:gd name="T38" fmla="*/ 27 w 443"/>
                <a:gd name="T39" fmla="*/ 13 h 503"/>
                <a:gd name="T40" fmla="*/ 5 w 443"/>
                <a:gd name="T41" fmla="*/ 1 h 503"/>
                <a:gd name="T42" fmla="*/ 0 w 443"/>
                <a:gd name="T43" fmla="*/ 9 h 503"/>
                <a:gd name="T44" fmla="*/ 16 w 443"/>
                <a:gd name="T45" fmla="*/ 25 h 503"/>
                <a:gd name="T46" fmla="*/ 50 w 443"/>
                <a:gd name="T47" fmla="*/ 48 h 503"/>
                <a:gd name="T48" fmla="*/ 84 w 443"/>
                <a:gd name="T49" fmla="*/ 67 h 503"/>
                <a:gd name="T50" fmla="*/ 121 w 443"/>
                <a:gd name="T51" fmla="*/ 85 h 503"/>
                <a:gd name="T52" fmla="*/ 151 w 443"/>
                <a:gd name="T53" fmla="*/ 97 h 503"/>
                <a:gd name="T54" fmla="*/ 173 w 443"/>
                <a:gd name="T55" fmla="*/ 105 h 503"/>
                <a:gd name="T56" fmla="*/ 195 w 443"/>
                <a:gd name="T57" fmla="*/ 116 h 503"/>
                <a:gd name="T58" fmla="*/ 214 w 443"/>
                <a:gd name="T59" fmla="*/ 129 h 503"/>
                <a:gd name="T60" fmla="*/ 232 w 443"/>
                <a:gd name="T61" fmla="*/ 145 h 503"/>
                <a:gd name="T62" fmla="*/ 250 w 443"/>
                <a:gd name="T63" fmla="*/ 158 h 503"/>
                <a:gd name="T64" fmla="*/ 267 w 443"/>
                <a:gd name="T65" fmla="*/ 171 h 503"/>
                <a:gd name="T66" fmla="*/ 285 w 443"/>
                <a:gd name="T67" fmla="*/ 185 h 503"/>
                <a:gd name="T68" fmla="*/ 310 w 443"/>
                <a:gd name="T69" fmla="*/ 210 h 503"/>
                <a:gd name="T70" fmla="*/ 327 w 443"/>
                <a:gd name="T71" fmla="*/ 254 h 503"/>
                <a:gd name="T72" fmla="*/ 336 w 443"/>
                <a:gd name="T73" fmla="*/ 303 h 503"/>
                <a:gd name="T74" fmla="*/ 347 w 443"/>
                <a:gd name="T75" fmla="*/ 350 h 503"/>
                <a:gd name="T76" fmla="*/ 364 w 443"/>
                <a:gd name="T77" fmla="*/ 390 h 503"/>
                <a:gd name="T78" fmla="*/ 385 w 443"/>
                <a:gd name="T79" fmla="*/ 424 h 503"/>
                <a:gd name="T80" fmla="*/ 407 w 443"/>
                <a:gd name="T81" fmla="*/ 456 h 503"/>
                <a:gd name="T82" fmla="*/ 430 w 443"/>
                <a:gd name="T83" fmla="*/ 487 h 503"/>
                <a:gd name="T84" fmla="*/ 443 w 443"/>
                <a:gd name="T85" fmla="*/ 503 h 503"/>
                <a:gd name="T86" fmla="*/ 443 w 443"/>
                <a:gd name="T87" fmla="*/ 503 h 503"/>
                <a:gd name="T88" fmla="*/ 443 w 443"/>
                <a:gd name="T89" fmla="*/ 501 h 50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3" h="503">
                  <a:moveTo>
                    <a:pt x="443" y="501"/>
                  </a:moveTo>
                  <a:lnTo>
                    <a:pt x="430" y="485"/>
                  </a:lnTo>
                  <a:lnTo>
                    <a:pt x="418" y="469"/>
                  </a:lnTo>
                  <a:lnTo>
                    <a:pt x="407" y="452"/>
                  </a:lnTo>
                  <a:lnTo>
                    <a:pt x="396" y="434"/>
                  </a:lnTo>
                  <a:lnTo>
                    <a:pt x="386" y="416"/>
                  </a:lnTo>
                  <a:lnTo>
                    <a:pt x="376" y="399"/>
                  </a:lnTo>
                  <a:lnTo>
                    <a:pt x="366" y="381"/>
                  </a:lnTo>
                  <a:lnTo>
                    <a:pt x="357" y="362"/>
                  </a:lnTo>
                  <a:lnTo>
                    <a:pt x="349" y="339"/>
                  </a:lnTo>
                  <a:lnTo>
                    <a:pt x="345" y="314"/>
                  </a:lnTo>
                  <a:lnTo>
                    <a:pt x="341" y="289"/>
                  </a:lnTo>
                  <a:lnTo>
                    <a:pt x="336" y="264"/>
                  </a:lnTo>
                  <a:lnTo>
                    <a:pt x="330" y="242"/>
                  </a:lnTo>
                  <a:lnTo>
                    <a:pt x="323" y="220"/>
                  </a:lnTo>
                  <a:lnTo>
                    <a:pt x="314" y="199"/>
                  </a:lnTo>
                  <a:lnTo>
                    <a:pt x="303" y="180"/>
                  </a:lnTo>
                  <a:lnTo>
                    <a:pt x="295" y="171"/>
                  </a:lnTo>
                  <a:lnTo>
                    <a:pt x="288" y="164"/>
                  </a:lnTo>
                  <a:lnTo>
                    <a:pt x="281" y="155"/>
                  </a:lnTo>
                  <a:lnTo>
                    <a:pt x="272" y="148"/>
                  </a:lnTo>
                  <a:lnTo>
                    <a:pt x="263" y="141"/>
                  </a:lnTo>
                  <a:lnTo>
                    <a:pt x="256" y="133"/>
                  </a:lnTo>
                  <a:lnTo>
                    <a:pt x="247" y="125"/>
                  </a:lnTo>
                  <a:lnTo>
                    <a:pt x="239" y="117"/>
                  </a:lnTo>
                  <a:lnTo>
                    <a:pt x="232" y="110"/>
                  </a:lnTo>
                  <a:lnTo>
                    <a:pt x="225" y="104"/>
                  </a:lnTo>
                  <a:lnTo>
                    <a:pt x="217" y="98"/>
                  </a:lnTo>
                  <a:lnTo>
                    <a:pt x="210" y="94"/>
                  </a:lnTo>
                  <a:lnTo>
                    <a:pt x="203" y="89"/>
                  </a:lnTo>
                  <a:lnTo>
                    <a:pt x="194" y="85"/>
                  </a:lnTo>
                  <a:lnTo>
                    <a:pt x="187" y="81"/>
                  </a:lnTo>
                  <a:lnTo>
                    <a:pt x="178" y="78"/>
                  </a:lnTo>
                  <a:lnTo>
                    <a:pt x="156" y="69"/>
                  </a:lnTo>
                  <a:lnTo>
                    <a:pt x="134" y="60"/>
                  </a:lnTo>
                  <a:lnTo>
                    <a:pt x="112" y="53"/>
                  </a:lnTo>
                  <a:lnTo>
                    <a:pt x="90" y="44"/>
                  </a:lnTo>
                  <a:lnTo>
                    <a:pt x="68" y="35"/>
                  </a:lnTo>
                  <a:lnTo>
                    <a:pt x="47" y="25"/>
                  </a:lnTo>
                  <a:lnTo>
                    <a:pt x="27" y="13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9"/>
                  </a:lnTo>
                  <a:lnTo>
                    <a:pt x="2" y="12"/>
                  </a:lnTo>
                  <a:lnTo>
                    <a:pt x="16" y="25"/>
                  </a:lnTo>
                  <a:lnTo>
                    <a:pt x="33" y="37"/>
                  </a:lnTo>
                  <a:lnTo>
                    <a:pt x="50" y="48"/>
                  </a:lnTo>
                  <a:lnTo>
                    <a:pt x="66" y="59"/>
                  </a:lnTo>
                  <a:lnTo>
                    <a:pt x="84" y="67"/>
                  </a:lnTo>
                  <a:lnTo>
                    <a:pt x="103" y="76"/>
                  </a:lnTo>
                  <a:lnTo>
                    <a:pt x="121" y="85"/>
                  </a:lnTo>
                  <a:lnTo>
                    <a:pt x="140" y="92"/>
                  </a:lnTo>
                  <a:lnTo>
                    <a:pt x="151" y="97"/>
                  </a:lnTo>
                  <a:lnTo>
                    <a:pt x="163" y="101"/>
                  </a:lnTo>
                  <a:lnTo>
                    <a:pt x="173" y="105"/>
                  </a:lnTo>
                  <a:lnTo>
                    <a:pt x="185" y="110"/>
                  </a:lnTo>
                  <a:lnTo>
                    <a:pt x="195" y="116"/>
                  </a:lnTo>
                  <a:lnTo>
                    <a:pt x="206" y="122"/>
                  </a:lnTo>
                  <a:lnTo>
                    <a:pt x="214" y="129"/>
                  </a:lnTo>
                  <a:lnTo>
                    <a:pt x="225" y="138"/>
                  </a:lnTo>
                  <a:lnTo>
                    <a:pt x="232" y="145"/>
                  </a:lnTo>
                  <a:lnTo>
                    <a:pt x="241" y="152"/>
                  </a:lnTo>
                  <a:lnTo>
                    <a:pt x="250" y="158"/>
                  </a:lnTo>
                  <a:lnTo>
                    <a:pt x="259" y="166"/>
                  </a:lnTo>
                  <a:lnTo>
                    <a:pt x="267" y="171"/>
                  </a:lnTo>
                  <a:lnTo>
                    <a:pt x="276" y="179"/>
                  </a:lnTo>
                  <a:lnTo>
                    <a:pt x="285" y="185"/>
                  </a:lnTo>
                  <a:lnTo>
                    <a:pt x="294" y="192"/>
                  </a:lnTo>
                  <a:lnTo>
                    <a:pt x="310" y="210"/>
                  </a:lnTo>
                  <a:lnTo>
                    <a:pt x="320" y="232"/>
                  </a:lnTo>
                  <a:lnTo>
                    <a:pt x="327" y="254"/>
                  </a:lnTo>
                  <a:lnTo>
                    <a:pt x="333" y="279"/>
                  </a:lnTo>
                  <a:lnTo>
                    <a:pt x="336" y="303"/>
                  </a:lnTo>
                  <a:lnTo>
                    <a:pt x="341" y="327"/>
                  </a:lnTo>
                  <a:lnTo>
                    <a:pt x="347" y="350"/>
                  </a:lnTo>
                  <a:lnTo>
                    <a:pt x="355" y="372"/>
                  </a:lnTo>
                  <a:lnTo>
                    <a:pt x="364" y="390"/>
                  </a:lnTo>
                  <a:lnTo>
                    <a:pt x="374" y="406"/>
                  </a:lnTo>
                  <a:lnTo>
                    <a:pt x="385" y="424"/>
                  </a:lnTo>
                  <a:lnTo>
                    <a:pt x="395" y="440"/>
                  </a:lnTo>
                  <a:lnTo>
                    <a:pt x="407" y="456"/>
                  </a:lnTo>
                  <a:lnTo>
                    <a:pt x="417" y="472"/>
                  </a:lnTo>
                  <a:lnTo>
                    <a:pt x="430" y="487"/>
                  </a:lnTo>
                  <a:lnTo>
                    <a:pt x="443" y="503"/>
                  </a:lnTo>
                  <a:lnTo>
                    <a:pt x="443" y="5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8" name="Freeform 75"/>
            <p:cNvSpPr>
              <a:spLocks/>
            </p:cNvSpPr>
            <p:nvPr/>
          </p:nvSpPr>
          <p:spPr bwMode="auto">
            <a:xfrm>
              <a:off x="5373" y="3127"/>
              <a:ext cx="233" cy="302"/>
            </a:xfrm>
            <a:custGeom>
              <a:avLst/>
              <a:gdLst>
                <a:gd name="T0" fmla="*/ 6 w 233"/>
                <a:gd name="T1" fmla="*/ 25 h 302"/>
                <a:gd name="T2" fmla="*/ 9 w 233"/>
                <a:gd name="T3" fmla="*/ 75 h 302"/>
                <a:gd name="T4" fmla="*/ 11 w 233"/>
                <a:gd name="T5" fmla="*/ 126 h 302"/>
                <a:gd name="T6" fmla="*/ 25 w 233"/>
                <a:gd name="T7" fmla="*/ 173 h 302"/>
                <a:gd name="T8" fmla="*/ 48 w 233"/>
                <a:gd name="T9" fmla="*/ 205 h 302"/>
                <a:gd name="T10" fmla="*/ 67 w 233"/>
                <a:gd name="T11" fmla="*/ 223 h 302"/>
                <a:gd name="T12" fmla="*/ 89 w 233"/>
                <a:gd name="T13" fmla="*/ 238 h 302"/>
                <a:gd name="T14" fmla="*/ 113 w 233"/>
                <a:gd name="T15" fmla="*/ 249 h 302"/>
                <a:gd name="T16" fmla="*/ 130 w 233"/>
                <a:gd name="T17" fmla="*/ 257 h 302"/>
                <a:gd name="T18" fmla="*/ 142 w 233"/>
                <a:gd name="T19" fmla="*/ 261 h 302"/>
                <a:gd name="T20" fmla="*/ 155 w 233"/>
                <a:gd name="T21" fmla="*/ 264 h 302"/>
                <a:gd name="T22" fmla="*/ 168 w 233"/>
                <a:gd name="T23" fmla="*/ 267 h 302"/>
                <a:gd name="T24" fmla="*/ 180 w 233"/>
                <a:gd name="T25" fmla="*/ 273 h 302"/>
                <a:gd name="T26" fmla="*/ 192 w 233"/>
                <a:gd name="T27" fmla="*/ 282 h 302"/>
                <a:gd name="T28" fmla="*/ 205 w 233"/>
                <a:gd name="T29" fmla="*/ 291 h 302"/>
                <a:gd name="T30" fmla="*/ 217 w 233"/>
                <a:gd name="T31" fmla="*/ 298 h 302"/>
                <a:gd name="T32" fmla="*/ 227 w 233"/>
                <a:gd name="T33" fmla="*/ 302 h 302"/>
                <a:gd name="T34" fmla="*/ 233 w 233"/>
                <a:gd name="T35" fmla="*/ 296 h 302"/>
                <a:gd name="T36" fmla="*/ 224 w 233"/>
                <a:gd name="T37" fmla="*/ 283 h 302"/>
                <a:gd name="T38" fmla="*/ 212 w 233"/>
                <a:gd name="T39" fmla="*/ 267 h 302"/>
                <a:gd name="T40" fmla="*/ 199 w 233"/>
                <a:gd name="T41" fmla="*/ 251 h 302"/>
                <a:gd name="T42" fmla="*/ 183 w 233"/>
                <a:gd name="T43" fmla="*/ 238 h 302"/>
                <a:gd name="T44" fmla="*/ 160 w 233"/>
                <a:gd name="T45" fmla="*/ 227 h 302"/>
                <a:gd name="T46" fmla="*/ 136 w 233"/>
                <a:gd name="T47" fmla="*/ 217 h 302"/>
                <a:gd name="T48" fmla="*/ 113 w 233"/>
                <a:gd name="T49" fmla="*/ 205 h 302"/>
                <a:gd name="T50" fmla="*/ 91 w 233"/>
                <a:gd name="T51" fmla="*/ 191 h 302"/>
                <a:gd name="T52" fmla="*/ 61 w 233"/>
                <a:gd name="T53" fmla="*/ 163 h 302"/>
                <a:gd name="T54" fmla="*/ 36 w 233"/>
                <a:gd name="T55" fmla="*/ 120 h 302"/>
                <a:gd name="T56" fmla="*/ 23 w 233"/>
                <a:gd name="T57" fmla="*/ 73 h 302"/>
                <a:gd name="T58" fmla="*/ 10 w 233"/>
                <a:gd name="T59" fmla="*/ 25 h 302"/>
                <a:gd name="T60" fmla="*/ 0 w 233"/>
                <a:gd name="T61" fmla="*/ 0 h 302"/>
                <a:gd name="T62" fmla="*/ 0 w 233"/>
                <a:gd name="T63" fmla="*/ 0 h 302"/>
                <a:gd name="T64" fmla="*/ 0 w 233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3" h="302">
                  <a:moveTo>
                    <a:pt x="0" y="0"/>
                  </a:moveTo>
                  <a:lnTo>
                    <a:pt x="6" y="25"/>
                  </a:lnTo>
                  <a:lnTo>
                    <a:pt x="7" y="50"/>
                  </a:lnTo>
                  <a:lnTo>
                    <a:pt x="9" y="75"/>
                  </a:lnTo>
                  <a:lnTo>
                    <a:pt x="10" y="101"/>
                  </a:lnTo>
                  <a:lnTo>
                    <a:pt x="11" y="126"/>
                  </a:lnTo>
                  <a:lnTo>
                    <a:pt x="17" y="150"/>
                  </a:lnTo>
                  <a:lnTo>
                    <a:pt x="25" y="173"/>
                  </a:lnTo>
                  <a:lnTo>
                    <a:pt x="39" y="195"/>
                  </a:lnTo>
                  <a:lnTo>
                    <a:pt x="48" y="205"/>
                  </a:lnTo>
                  <a:lnTo>
                    <a:pt x="58" y="214"/>
                  </a:lnTo>
                  <a:lnTo>
                    <a:pt x="67" y="223"/>
                  </a:lnTo>
                  <a:lnTo>
                    <a:pt x="77" y="230"/>
                  </a:lnTo>
                  <a:lnTo>
                    <a:pt x="89" y="238"/>
                  </a:lnTo>
                  <a:lnTo>
                    <a:pt x="99" y="244"/>
                  </a:lnTo>
                  <a:lnTo>
                    <a:pt x="113" y="249"/>
                  </a:lnTo>
                  <a:lnTo>
                    <a:pt x="124" y="255"/>
                  </a:lnTo>
                  <a:lnTo>
                    <a:pt x="130" y="257"/>
                  </a:lnTo>
                  <a:lnTo>
                    <a:pt x="136" y="260"/>
                  </a:lnTo>
                  <a:lnTo>
                    <a:pt x="142" y="261"/>
                  </a:lnTo>
                  <a:lnTo>
                    <a:pt x="149" y="263"/>
                  </a:lnTo>
                  <a:lnTo>
                    <a:pt x="155" y="264"/>
                  </a:lnTo>
                  <a:lnTo>
                    <a:pt x="161" y="266"/>
                  </a:lnTo>
                  <a:lnTo>
                    <a:pt x="168" y="267"/>
                  </a:lnTo>
                  <a:lnTo>
                    <a:pt x="174" y="270"/>
                  </a:lnTo>
                  <a:lnTo>
                    <a:pt x="180" y="27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199" y="286"/>
                  </a:lnTo>
                  <a:lnTo>
                    <a:pt x="205" y="291"/>
                  </a:lnTo>
                  <a:lnTo>
                    <a:pt x="211" y="293"/>
                  </a:lnTo>
                  <a:lnTo>
                    <a:pt x="217" y="298"/>
                  </a:lnTo>
                  <a:lnTo>
                    <a:pt x="223" y="302"/>
                  </a:lnTo>
                  <a:lnTo>
                    <a:pt x="227" y="302"/>
                  </a:lnTo>
                  <a:lnTo>
                    <a:pt x="230" y="299"/>
                  </a:lnTo>
                  <a:lnTo>
                    <a:pt x="233" y="296"/>
                  </a:lnTo>
                  <a:lnTo>
                    <a:pt x="232" y="292"/>
                  </a:lnTo>
                  <a:lnTo>
                    <a:pt x="224" y="283"/>
                  </a:lnTo>
                  <a:lnTo>
                    <a:pt x="218" y="276"/>
                  </a:lnTo>
                  <a:lnTo>
                    <a:pt x="212" y="267"/>
                  </a:lnTo>
                  <a:lnTo>
                    <a:pt x="205" y="258"/>
                  </a:lnTo>
                  <a:lnTo>
                    <a:pt x="199" y="251"/>
                  </a:lnTo>
                  <a:lnTo>
                    <a:pt x="190" y="245"/>
                  </a:lnTo>
                  <a:lnTo>
                    <a:pt x="183" y="238"/>
                  </a:lnTo>
                  <a:lnTo>
                    <a:pt x="173" y="233"/>
                  </a:lnTo>
                  <a:lnTo>
                    <a:pt x="160" y="227"/>
                  </a:lnTo>
                  <a:lnTo>
                    <a:pt x="148" y="222"/>
                  </a:lnTo>
                  <a:lnTo>
                    <a:pt x="136" y="217"/>
                  </a:lnTo>
                  <a:lnTo>
                    <a:pt x="124" y="211"/>
                  </a:lnTo>
                  <a:lnTo>
                    <a:pt x="113" y="205"/>
                  </a:lnTo>
                  <a:lnTo>
                    <a:pt x="101" y="200"/>
                  </a:lnTo>
                  <a:lnTo>
                    <a:pt x="91" y="191"/>
                  </a:lnTo>
                  <a:lnTo>
                    <a:pt x="79" y="182"/>
                  </a:lnTo>
                  <a:lnTo>
                    <a:pt x="61" y="163"/>
                  </a:lnTo>
                  <a:lnTo>
                    <a:pt x="47" y="142"/>
                  </a:lnTo>
                  <a:lnTo>
                    <a:pt x="36" y="120"/>
                  </a:lnTo>
                  <a:lnTo>
                    <a:pt x="29" y="97"/>
                  </a:lnTo>
                  <a:lnTo>
                    <a:pt x="23" y="73"/>
                  </a:lnTo>
                  <a:lnTo>
                    <a:pt x="17" y="49"/>
                  </a:lnTo>
                  <a:lnTo>
                    <a:pt x="10" y="25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Freeform 76"/>
            <p:cNvSpPr>
              <a:spLocks/>
            </p:cNvSpPr>
            <p:nvPr/>
          </p:nvSpPr>
          <p:spPr bwMode="auto">
            <a:xfrm>
              <a:off x="5277" y="3077"/>
              <a:ext cx="173" cy="91"/>
            </a:xfrm>
            <a:custGeom>
              <a:avLst/>
              <a:gdLst>
                <a:gd name="T0" fmla="*/ 2 w 173"/>
                <a:gd name="T1" fmla="*/ 91 h 91"/>
                <a:gd name="T2" fmla="*/ 0 w 173"/>
                <a:gd name="T3" fmla="*/ 74 h 91"/>
                <a:gd name="T4" fmla="*/ 6 w 173"/>
                <a:gd name="T5" fmla="*/ 60 h 91"/>
                <a:gd name="T6" fmla="*/ 15 w 173"/>
                <a:gd name="T7" fmla="*/ 50 h 91"/>
                <a:gd name="T8" fmla="*/ 27 w 173"/>
                <a:gd name="T9" fmla="*/ 44 h 91"/>
                <a:gd name="T10" fmla="*/ 41 w 173"/>
                <a:gd name="T11" fmla="*/ 40 h 91"/>
                <a:gd name="T12" fmla="*/ 56 w 173"/>
                <a:gd name="T13" fmla="*/ 38 h 91"/>
                <a:gd name="T14" fmla="*/ 71 w 173"/>
                <a:gd name="T15" fmla="*/ 35 h 91"/>
                <a:gd name="T16" fmla="*/ 84 w 173"/>
                <a:gd name="T17" fmla="*/ 34 h 91"/>
                <a:gd name="T18" fmla="*/ 94 w 173"/>
                <a:gd name="T19" fmla="*/ 31 h 91"/>
                <a:gd name="T20" fmla="*/ 105 w 173"/>
                <a:gd name="T21" fmla="*/ 28 h 91"/>
                <a:gd name="T22" fmla="*/ 115 w 173"/>
                <a:gd name="T23" fmla="*/ 25 h 91"/>
                <a:gd name="T24" fmla="*/ 127 w 173"/>
                <a:gd name="T25" fmla="*/ 22 h 91"/>
                <a:gd name="T26" fmla="*/ 137 w 173"/>
                <a:gd name="T27" fmla="*/ 19 h 91"/>
                <a:gd name="T28" fmla="*/ 147 w 173"/>
                <a:gd name="T29" fmla="*/ 16 h 91"/>
                <a:gd name="T30" fmla="*/ 157 w 173"/>
                <a:gd name="T31" fmla="*/ 12 h 91"/>
                <a:gd name="T32" fmla="*/ 168 w 173"/>
                <a:gd name="T33" fmla="*/ 9 h 91"/>
                <a:gd name="T34" fmla="*/ 171 w 173"/>
                <a:gd name="T35" fmla="*/ 8 h 91"/>
                <a:gd name="T36" fmla="*/ 172 w 173"/>
                <a:gd name="T37" fmla="*/ 5 h 91"/>
                <a:gd name="T38" fmla="*/ 173 w 173"/>
                <a:gd name="T39" fmla="*/ 2 h 91"/>
                <a:gd name="T40" fmla="*/ 171 w 173"/>
                <a:gd name="T41" fmla="*/ 0 h 91"/>
                <a:gd name="T42" fmla="*/ 150 w 173"/>
                <a:gd name="T43" fmla="*/ 3 h 91"/>
                <a:gd name="T44" fmla="*/ 122 w 173"/>
                <a:gd name="T45" fmla="*/ 6 h 91"/>
                <a:gd name="T46" fmla="*/ 91 w 173"/>
                <a:gd name="T47" fmla="*/ 11 h 91"/>
                <a:gd name="T48" fmla="*/ 61 w 173"/>
                <a:gd name="T49" fmla="*/ 18 h 91"/>
                <a:gd name="T50" fmla="*/ 33 w 173"/>
                <a:gd name="T51" fmla="*/ 30 h 91"/>
                <a:gd name="T52" fmla="*/ 12 w 173"/>
                <a:gd name="T53" fmla="*/ 44 h 91"/>
                <a:gd name="T54" fmla="*/ 0 w 173"/>
                <a:gd name="T55" fmla="*/ 65 h 91"/>
                <a:gd name="T56" fmla="*/ 0 w 173"/>
                <a:gd name="T57" fmla="*/ 91 h 91"/>
                <a:gd name="T58" fmla="*/ 0 w 173"/>
                <a:gd name="T59" fmla="*/ 91 h 91"/>
                <a:gd name="T60" fmla="*/ 2 w 173"/>
                <a:gd name="T61" fmla="*/ 91 h 91"/>
                <a:gd name="T62" fmla="*/ 2 w 173"/>
                <a:gd name="T63" fmla="*/ 91 h 91"/>
                <a:gd name="T64" fmla="*/ 2 w 173"/>
                <a:gd name="T65" fmla="*/ 91 h 91"/>
                <a:gd name="T66" fmla="*/ 2 w 173"/>
                <a:gd name="T67" fmla="*/ 91 h 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3" h="91">
                  <a:moveTo>
                    <a:pt x="2" y="91"/>
                  </a:moveTo>
                  <a:lnTo>
                    <a:pt x="0" y="74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27" y="44"/>
                  </a:lnTo>
                  <a:lnTo>
                    <a:pt x="41" y="40"/>
                  </a:lnTo>
                  <a:lnTo>
                    <a:pt x="56" y="38"/>
                  </a:lnTo>
                  <a:lnTo>
                    <a:pt x="71" y="35"/>
                  </a:lnTo>
                  <a:lnTo>
                    <a:pt x="84" y="34"/>
                  </a:lnTo>
                  <a:lnTo>
                    <a:pt x="94" y="31"/>
                  </a:lnTo>
                  <a:lnTo>
                    <a:pt x="105" y="28"/>
                  </a:lnTo>
                  <a:lnTo>
                    <a:pt x="115" y="25"/>
                  </a:lnTo>
                  <a:lnTo>
                    <a:pt x="127" y="22"/>
                  </a:lnTo>
                  <a:lnTo>
                    <a:pt x="137" y="19"/>
                  </a:lnTo>
                  <a:lnTo>
                    <a:pt x="147" y="16"/>
                  </a:lnTo>
                  <a:lnTo>
                    <a:pt x="157" y="12"/>
                  </a:lnTo>
                  <a:lnTo>
                    <a:pt x="168" y="9"/>
                  </a:lnTo>
                  <a:lnTo>
                    <a:pt x="171" y="8"/>
                  </a:lnTo>
                  <a:lnTo>
                    <a:pt x="172" y="5"/>
                  </a:lnTo>
                  <a:lnTo>
                    <a:pt x="173" y="2"/>
                  </a:lnTo>
                  <a:lnTo>
                    <a:pt x="171" y="0"/>
                  </a:lnTo>
                  <a:lnTo>
                    <a:pt x="150" y="3"/>
                  </a:lnTo>
                  <a:lnTo>
                    <a:pt x="122" y="6"/>
                  </a:lnTo>
                  <a:lnTo>
                    <a:pt x="91" y="11"/>
                  </a:lnTo>
                  <a:lnTo>
                    <a:pt x="61" y="18"/>
                  </a:lnTo>
                  <a:lnTo>
                    <a:pt x="33" y="30"/>
                  </a:lnTo>
                  <a:lnTo>
                    <a:pt x="12" y="44"/>
                  </a:lnTo>
                  <a:lnTo>
                    <a:pt x="0" y="65"/>
                  </a:lnTo>
                  <a:lnTo>
                    <a:pt x="0" y="91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0" name="Freeform 77"/>
            <p:cNvSpPr>
              <a:spLocks/>
            </p:cNvSpPr>
            <p:nvPr/>
          </p:nvSpPr>
          <p:spPr bwMode="auto">
            <a:xfrm>
              <a:off x="5323" y="3146"/>
              <a:ext cx="81" cy="53"/>
            </a:xfrm>
            <a:custGeom>
              <a:avLst/>
              <a:gdLst>
                <a:gd name="T0" fmla="*/ 0 w 81"/>
                <a:gd name="T1" fmla="*/ 2 h 53"/>
                <a:gd name="T2" fmla="*/ 7 w 81"/>
                <a:gd name="T3" fmla="*/ 9 h 53"/>
                <a:gd name="T4" fmla="*/ 16 w 81"/>
                <a:gd name="T5" fmla="*/ 18 h 53"/>
                <a:gd name="T6" fmla="*/ 25 w 81"/>
                <a:gd name="T7" fmla="*/ 25 h 53"/>
                <a:gd name="T8" fmla="*/ 35 w 81"/>
                <a:gd name="T9" fmla="*/ 32 h 53"/>
                <a:gd name="T10" fmla="*/ 42 w 81"/>
                <a:gd name="T11" fmla="*/ 38 h 53"/>
                <a:gd name="T12" fmla="*/ 51 w 81"/>
                <a:gd name="T13" fmla="*/ 44 h 53"/>
                <a:gd name="T14" fmla="*/ 60 w 81"/>
                <a:gd name="T15" fmla="*/ 50 h 53"/>
                <a:gd name="T16" fmla="*/ 69 w 81"/>
                <a:gd name="T17" fmla="*/ 53 h 53"/>
                <a:gd name="T18" fmla="*/ 73 w 81"/>
                <a:gd name="T19" fmla="*/ 53 h 53"/>
                <a:gd name="T20" fmla="*/ 78 w 81"/>
                <a:gd name="T21" fmla="*/ 50 h 53"/>
                <a:gd name="T22" fmla="*/ 81 w 81"/>
                <a:gd name="T23" fmla="*/ 44 h 53"/>
                <a:gd name="T24" fmla="*/ 81 w 81"/>
                <a:gd name="T25" fmla="*/ 40 h 53"/>
                <a:gd name="T26" fmla="*/ 81 w 81"/>
                <a:gd name="T27" fmla="*/ 40 h 53"/>
                <a:gd name="T28" fmla="*/ 81 w 81"/>
                <a:gd name="T29" fmla="*/ 38 h 53"/>
                <a:gd name="T30" fmla="*/ 81 w 81"/>
                <a:gd name="T31" fmla="*/ 38 h 53"/>
                <a:gd name="T32" fmla="*/ 81 w 81"/>
                <a:gd name="T33" fmla="*/ 38 h 53"/>
                <a:gd name="T34" fmla="*/ 79 w 81"/>
                <a:gd name="T35" fmla="*/ 37 h 53"/>
                <a:gd name="T36" fmla="*/ 79 w 81"/>
                <a:gd name="T37" fmla="*/ 35 h 53"/>
                <a:gd name="T38" fmla="*/ 78 w 81"/>
                <a:gd name="T39" fmla="*/ 34 h 53"/>
                <a:gd name="T40" fmla="*/ 76 w 81"/>
                <a:gd name="T41" fmla="*/ 34 h 53"/>
                <a:gd name="T42" fmla="*/ 67 w 81"/>
                <a:gd name="T43" fmla="*/ 31 h 53"/>
                <a:gd name="T44" fmla="*/ 59 w 81"/>
                <a:gd name="T45" fmla="*/ 28 h 53"/>
                <a:gd name="T46" fmla="*/ 50 w 81"/>
                <a:gd name="T47" fmla="*/ 27 h 53"/>
                <a:gd name="T48" fmla="*/ 41 w 81"/>
                <a:gd name="T49" fmla="*/ 24 h 53"/>
                <a:gd name="T50" fmla="*/ 29 w 81"/>
                <a:gd name="T51" fmla="*/ 19 h 53"/>
                <a:gd name="T52" fmla="*/ 19 w 81"/>
                <a:gd name="T53" fmla="*/ 13 h 53"/>
                <a:gd name="T54" fmla="*/ 10 w 81"/>
                <a:gd name="T55" fmla="*/ 8 h 53"/>
                <a:gd name="T56" fmla="*/ 0 w 81"/>
                <a:gd name="T57" fmla="*/ 0 h 53"/>
                <a:gd name="T58" fmla="*/ 0 w 81"/>
                <a:gd name="T59" fmla="*/ 0 h 53"/>
                <a:gd name="T60" fmla="*/ 0 w 81"/>
                <a:gd name="T61" fmla="*/ 0 h 53"/>
                <a:gd name="T62" fmla="*/ 0 w 81"/>
                <a:gd name="T63" fmla="*/ 0 h 53"/>
                <a:gd name="T64" fmla="*/ 0 w 81"/>
                <a:gd name="T65" fmla="*/ 2 h 53"/>
                <a:gd name="T66" fmla="*/ 0 w 81"/>
                <a:gd name="T67" fmla="*/ 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1" h="53">
                  <a:moveTo>
                    <a:pt x="0" y="2"/>
                  </a:moveTo>
                  <a:lnTo>
                    <a:pt x="7" y="9"/>
                  </a:lnTo>
                  <a:lnTo>
                    <a:pt x="16" y="18"/>
                  </a:lnTo>
                  <a:lnTo>
                    <a:pt x="25" y="25"/>
                  </a:lnTo>
                  <a:lnTo>
                    <a:pt x="35" y="32"/>
                  </a:lnTo>
                  <a:lnTo>
                    <a:pt x="42" y="38"/>
                  </a:lnTo>
                  <a:lnTo>
                    <a:pt x="51" y="44"/>
                  </a:lnTo>
                  <a:lnTo>
                    <a:pt x="60" y="50"/>
                  </a:lnTo>
                  <a:lnTo>
                    <a:pt x="69" y="53"/>
                  </a:lnTo>
                  <a:lnTo>
                    <a:pt x="73" y="53"/>
                  </a:lnTo>
                  <a:lnTo>
                    <a:pt x="78" y="50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1" y="38"/>
                  </a:lnTo>
                  <a:lnTo>
                    <a:pt x="79" y="37"/>
                  </a:lnTo>
                  <a:lnTo>
                    <a:pt x="79" y="35"/>
                  </a:lnTo>
                  <a:lnTo>
                    <a:pt x="78" y="34"/>
                  </a:lnTo>
                  <a:lnTo>
                    <a:pt x="76" y="34"/>
                  </a:lnTo>
                  <a:lnTo>
                    <a:pt x="67" y="31"/>
                  </a:lnTo>
                  <a:lnTo>
                    <a:pt x="59" y="28"/>
                  </a:lnTo>
                  <a:lnTo>
                    <a:pt x="50" y="27"/>
                  </a:lnTo>
                  <a:lnTo>
                    <a:pt x="41" y="24"/>
                  </a:lnTo>
                  <a:lnTo>
                    <a:pt x="29" y="19"/>
                  </a:lnTo>
                  <a:lnTo>
                    <a:pt x="19" y="13"/>
                  </a:lnTo>
                  <a:lnTo>
                    <a:pt x="10" y="8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1" name="Freeform 78"/>
            <p:cNvSpPr>
              <a:spLocks/>
            </p:cNvSpPr>
            <p:nvPr/>
          </p:nvSpPr>
          <p:spPr bwMode="auto">
            <a:xfrm>
              <a:off x="5282" y="3174"/>
              <a:ext cx="136" cy="98"/>
            </a:xfrm>
            <a:custGeom>
              <a:avLst/>
              <a:gdLst>
                <a:gd name="T0" fmla="*/ 0 w 136"/>
                <a:gd name="T1" fmla="*/ 2 h 98"/>
                <a:gd name="T2" fmla="*/ 6 w 136"/>
                <a:gd name="T3" fmla="*/ 7 h 98"/>
                <a:gd name="T4" fmla="*/ 11 w 136"/>
                <a:gd name="T5" fmla="*/ 13 h 98"/>
                <a:gd name="T6" fmla="*/ 19 w 136"/>
                <a:gd name="T7" fmla="*/ 18 h 98"/>
                <a:gd name="T8" fmla="*/ 26 w 136"/>
                <a:gd name="T9" fmla="*/ 22 h 98"/>
                <a:gd name="T10" fmla="*/ 33 w 136"/>
                <a:gd name="T11" fmla="*/ 26 h 98"/>
                <a:gd name="T12" fmla="*/ 41 w 136"/>
                <a:gd name="T13" fmla="*/ 31 h 98"/>
                <a:gd name="T14" fmla="*/ 48 w 136"/>
                <a:gd name="T15" fmla="*/ 35 h 98"/>
                <a:gd name="T16" fmla="*/ 56 w 136"/>
                <a:gd name="T17" fmla="*/ 40 h 98"/>
                <a:gd name="T18" fmla="*/ 66 w 136"/>
                <a:gd name="T19" fmla="*/ 47 h 98"/>
                <a:gd name="T20" fmla="*/ 76 w 136"/>
                <a:gd name="T21" fmla="*/ 53 h 98"/>
                <a:gd name="T22" fmla="*/ 86 w 136"/>
                <a:gd name="T23" fmla="*/ 60 h 98"/>
                <a:gd name="T24" fmla="*/ 95 w 136"/>
                <a:gd name="T25" fmla="*/ 68 h 98"/>
                <a:gd name="T26" fmla="*/ 105 w 136"/>
                <a:gd name="T27" fmla="*/ 75 h 98"/>
                <a:gd name="T28" fmla="*/ 116 w 136"/>
                <a:gd name="T29" fmla="*/ 84 h 98"/>
                <a:gd name="T30" fmla="*/ 124 w 136"/>
                <a:gd name="T31" fmla="*/ 91 h 98"/>
                <a:gd name="T32" fmla="*/ 135 w 136"/>
                <a:gd name="T33" fmla="*/ 98 h 98"/>
                <a:gd name="T34" fmla="*/ 136 w 136"/>
                <a:gd name="T35" fmla="*/ 98 h 98"/>
                <a:gd name="T36" fmla="*/ 136 w 136"/>
                <a:gd name="T37" fmla="*/ 97 h 98"/>
                <a:gd name="T38" fmla="*/ 136 w 136"/>
                <a:gd name="T39" fmla="*/ 95 h 98"/>
                <a:gd name="T40" fmla="*/ 136 w 136"/>
                <a:gd name="T41" fmla="*/ 94 h 98"/>
                <a:gd name="T42" fmla="*/ 129 w 136"/>
                <a:gd name="T43" fmla="*/ 87 h 98"/>
                <a:gd name="T44" fmla="*/ 122 w 136"/>
                <a:gd name="T45" fmla="*/ 79 h 98"/>
                <a:gd name="T46" fmla="*/ 114 w 136"/>
                <a:gd name="T47" fmla="*/ 72 h 98"/>
                <a:gd name="T48" fmla="*/ 107 w 136"/>
                <a:gd name="T49" fmla="*/ 66 h 98"/>
                <a:gd name="T50" fmla="*/ 98 w 136"/>
                <a:gd name="T51" fmla="*/ 60 h 98"/>
                <a:gd name="T52" fmla="*/ 91 w 136"/>
                <a:gd name="T53" fmla="*/ 54 h 98"/>
                <a:gd name="T54" fmla="*/ 82 w 136"/>
                <a:gd name="T55" fmla="*/ 48 h 98"/>
                <a:gd name="T56" fmla="*/ 73 w 136"/>
                <a:gd name="T57" fmla="*/ 43 h 98"/>
                <a:gd name="T58" fmla="*/ 64 w 136"/>
                <a:gd name="T59" fmla="*/ 38 h 98"/>
                <a:gd name="T60" fmla="*/ 54 w 136"/>
                <a:gd name="T61" fmla="*/ 34 h 98"/>
                <a:gd name="T62" fmla="*/ 45 w 136"/>
                <a:gd name="T63" fmla="*/ 29 h 98"/>
                <a:gd name="T64" fmla="*/ 35 w 136"/>
                <a:gd name="T65" fmla="*/ 24 h 98"/>
                <a:gd name="T66" fmla="*/ 25 w 136"/>
                <a:gd name="T67" fmla="*/ 19 h 98"/>
                <a:gd name="T68" fmla="*/ 16 w 136"/>
                <a:gd name="T69" fmla="*/ 13 h 98"/>
                <a:gd name="T70" fmla="*/ 7 w 136"/>
                <a:gd name="T71" fmla="*/ 7 h 98"/>
                <a:gd name="T72" fmla="*/ 0 w 136"/>
                <a:gd name="T73" fmla="*/ 0 h 98"/>
                <a:gd name="T74" fmla="*/ 0 w 136"/>
                <a:gd name="T75" fmla="*/ 0 h 98"/>
                <a:gd name="T76" fmla="*/ 0 w 136"/>
                <a:gd name="T77" fmla="*/ 0 h 98"/>
                <a:gd name="T78" fmla="*/ 0 w 136"/>
                <a:gd name="T79" fmla="*/ 2 h 98"/>
                <a:gd name="T80" fmla="*/ 0 w 136"/>
                <a:gd name="T81" fmla="*/ 2 h 98"/>
                <a:gd name="T82" fmla="*/ 0 w 136"/>
                <a:gd name="T83" fmla="*/ 2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6" h="98">
                  <a:moveTo>
                    <a:pt x="0" y="2"/>
                  </a:moveTo>
                  <a:lnTo>
                    <a:pt x="6" y="7"/>
                  </a:lnTo>
                  <a:lnTo>
                    <a:pt x="11" y="13"/>
                  </a:lnTo>
                  <a:lnTo>
                    <a:pt x="19" y="18"/>
                  </a:lnTo>
                  <a:lnTo>
                    <a:pt x="26" y="22"/>
                  </a:lnTo>
                  <a:lnTo>
                    <a:pt x="33" y="26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6" y="40"/>
                  </a:lnTo>
                  <a:lnTo>
                    <a:pt x="66" y="47"/>
                  </a:lnTo>
                  <a:lnTo>
                    <a:pt x="76" y="53"/>
                  </a:lnTo>
                  <a:lnTo>
                    <a:pt x="86" y="60"/>
                  </a:lnTo>
                  <a:lnTo>
                    <a:pt x="95" y="68"/>
                  </a:lnTo>
                  <a:lnTo>
                    <a:pt x="105" y="75"/>
                  </a:lnTo>
                  <a:lnTo>
                    <a:pt x="116" y="84"/>
                  </a:lnTo>
                  <a:lnTo>
                    <a:pt x="124" y="91"/>
                  </a:lnTo>
                  <a:lnTo>
                    <a:pt x="135" y="98"/>
                  </a:lnTo>
                  <a:lnTo>
                    <a:pt x="136" y="98"/>
                  </a:lnTo>
                  <a:lnTo>
                    <a:pt x="136" y="97"/>
                  </a:lnTo>
                  <a:lnTo>
                    <a:pt x="136" y="95"/>
                  </a:lnTo>
                  <a:lnTo>
                    <a:pt x="136" y="94"/>
                  </a:lnTo>
                  <a:lnTo>
                    <a:pt x="129" y="87"/>
                  </a:lnTo>
                  <a:lnTo>
                    <a:pt x="122" y="79"/>
                  </a:lnTo>
                  <a:lnTo>
                    <a:pt x="114" y="72"/>
                  </a:lnTo>
                  <a:lnTo>
                    <a:pt x="107" y="66"/>
                  </a:lnTo>
                  <a:lnTo>
                    <a:pt x="98" y="60"/>
                  </a:lnTo>
                  <a:lnTo>
                    <a:pt x="91" y="54"/>
                  </a:lnTo>
                  <a:lnTo>
                    <a:pt x="82" y="48"/>
                  </a:lnTo>
                  <a:lnTo>
                    <a:pt x="73" y="43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45" y="29"/>
                  </a:lnTo>
                  <a:lnTo>
                    <a:pt x="35" y="24"/>
                  </a:lnTo>
                  <a:lnTo>
                    <a:pt x="25" y="19"/>
                  </a:lnTo>
                  <a:lnTo>
                    <a:pt x="16" y="13"/>
                  </a:lnTo>
                  <a:lnTo>
                    <a:pt x="7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2" name="Freeform 79"/>
            <p:cNvSpPr>
              <a:spLocks/>
            </p:cNvSpPr>
            <p:nvPr/>
          </p:nvSpPr>
          <p:spPr bwMode="auto">
            <a:xfrm>
              <a:off x="5263" y="3039"/>
              <a:ext cx="215" cy="93"/>
            </a:xfrm>
            <a:custGeom>
              <a:avLst/>
              <a:gdLst>
                <a:gd name="T0" fmla="*/ 8 w 215"/>
                <a:gd name="T1" fmla="*/ 93 h 93"/>
                <a:gd name="T2" fmla="*/ 3 w 215"/>
                <a:gd name="T3" fmla="*/ 71 h 93"/>
                <a:gd name="T4" fmla="*/ 6 w 215"/>
                <a:gd name="T5" fmla="*/ 54 h 93"/>
                <a:gd name="T6" fmla="*/ 16 w 215"/>
                <a:gd name="T7" fmla="*/ 43 h 93"/>
                <a:gd name="T8" fmla="*/ 30 w 215"/>
                <a:gd name="T9" fmla="*/ 35 h 93"/>
                <a:gd name="T10" fmla="*/ 50 w 215"/>
                <a:gd name="T11" fmla="*/ 31 h 93"/>
                <a:gd name="T12" fmla="*/ 69 w 215"/>
                <a:gd name="T13" fmla="*/ 29 h 93"/>
                <a:gd name="T14" fmla="*/ 88 w 215"/>
                <a:gd name="T15" fmla="*/ 29 h 93"/>
                <a:gd name="T16" fmla="*/ 104 w 215"/>
                <a:gd name="T17" fmla="*/ 28 h 93"/>
                <a:gd name="T18" fmla="*/ 117 w 215"/>
                <a:gd name="T19" fmla="*/ 27 h 93"/>
                <a:gd name="T20" fmla="*/ 130 w 215"/>
                <a:gd name="T21" fmla="*/ 24 h 93"/>
                <a:gd name="T22" fmla="*/ 145 w 215"/>
                <a:gd name="T23" fmla="*/ 21 h 93"/>
                <a:gd name="T24" fmla="*/ 158 w 215"/>
                <a:gd name="T25" fmla="*/ 16 h 93"/>
                <a:gd name="T26" fmla="*/ 171 w 215"/>
                <a:gd name="T27" fmla="*/ 13 h 93"/>
                <a:gd name="T28" fmla="*/ 186 w 215"/>
                <a:gd name="T29" fmla="*/ 10 h 93"/>
                <a:gd name="T30" fmla="*/ 199 w 215"/>
                <a:gd name="T31" fmla="*/ 10 h 93"/>
                <a:gd name="T32" fmla="*/ 212 w 215"/>
                <a:gd name="T33" fmla="*/ 12 h 93"/>
                <a:gd name="T34" fmla="*/ 214 w 215"/>
                <a:gd name="T35" fmla="*/ 12 h 93"/>
                <a:gd name="T36" fmla="*/ 215 w 215"/>
                <a:gd name="T37" fmla="*/ 10 h 93"/>
                <a:gd name="T38" fmla="*/ 215 w 215"/>
                <a:gd name="T39" fmla="*/ 9 h 93"/>
                <a:gd name="T40" fmla="*/ 215 w 215"/>
                <a:gd name="T41" fmla="*/ 9 h 93"/>
                <a:gd name="T42" fmla="*/ 208 w 215"/>
                <a:gd name="T43" fmla="*/ 5 h 93"/>
                <a:gd name="T44" fmla="*/ 199 w 215"/>
                <a:gd name="T45" fmla="*/ 3 h 93"/>
                <a:gd name="T46" fmla="*/ 192 w 215"/>
                <a:gd name="T47" fmla="*/ 2 h 93"/>
                <a:gd name="T48" fmla="*/ 183 w 215"/>
                <a:gd name="T49" fmla="*/ 0 h 93"/>
                <a:gd name="T50" fmla="*/ 176 w 215"/>
                <a:gd name="T51" fmla="*/ 0 h 93"/>
                <a:gd name="T52" fmla="*/ 167 w 215"/>
                <a:gd name="T53" fmla="*/ 2 h 93"/>
                <a:gd name="T54" fmla="*/ 160 w 215"/>
                <a:gd name="T55" fmla="*/ 2 h 93"/>
                <a:gd name="T56" fmla="*/ 151 w 215"/>
                <a:gd name="T57" fmla="*/ 2 h 93"/>
                <a:gd name="T58" fmla="*/ 138 w 215"/>
                <a:gd name="T59" fmla="*/ 2 h 93"/>
                <a:gd name="T60" fmla="*/ 124 w 215"/>
                <a:gd name="T61" fmla="*/ 3 h 93"/>
                <a:gd name="T62" fmla="*/ 111 w 215"/>
                <a:gd name="T63" fmla="*/ 3 h 93"/>
                <a:gd name="T64" fmla="*/ 99 w 215"/>
                <a:gd name="T65" fmla="*/ 5 h 93"/>
                <a:gd name="T66" fmla="*/ 86 w 215"/>
                <a:gd name="T67" fmla="*/ 6 h 93"/>
                <a:gd name="T68" fmla="*/ 73 w 215"/>
                <a:gd name="T69" fmla="*/ 7 h 93"/>
                <a:gd name="T70" fmla="*/ 60 w 215"/>
                <a:gd name="T71" fmla="*/ 10 h 93"/>
                <a:gd name="T72" fmla="*/ 47 w 215"/>
                <a:gd name="T73" fmla="*/ 13 h 93"/>
                <a:gd name="T74" fmla="*/ 32 w 215"/>
                <a:gd name="T75" fmla="*/ 18 h 93"/>
                <a:gd name="T76" fmla="*/ 20 w 215"/>
                <a:gd name="T77" fmla="*/ 24 h 93"/>
                <a:gd name="T78" fmla="*/ 10 w 215"/>
                <a:gd name="T79" fmla="*/ 32 h 93"/>
                <a:gd name="T80" fmla="*/ 4 w 215"/>
                <a:gd name="T81" fmla="*/ 43 h 93"/>
                <a:gd name="T82" fmla="*/ 0 w 215"/>
                <a:gd name="T83" fmla="*/ 54 h 93"/>
                <a:gd name="T84" fmla="*/ 0 w 215"/>
                <a:gd name="T85" fmla="*/ 66 h 93"/>
                <a:gd name="T86" fmla="*/ 3 w 215"/>
                <a:gd name="T87" fmla="*/ 79 h 93"/>
                <a:gd name="T88" fmla="*/ 8 w 215"/>
                <a:gd name="T89" fmla="*/ 93 h 93"/>
                <a:gd name="T90" fmla="*/ 8 w 215"/>
                <a:gd name="T91" fmla="*/ 93 h 93"/>
                <a:gd name="T92" fmla="*/ 8 w 215"/>
                <a:gd name="T93" fmla="*/ 93 h 93"/>
                <a:gd name="T94" fmla="*/ 8 w 215"/>
                <a:gd name="T95" fmla="*/ 93 h 93"/>
                <a:gd name="T96" fmla="*/ 8 w 215"/>
                <a:gd name="T97" fmla="*/ 93 h 93"/>
                <a:gd name="T98" fmla="*/ 8 w 215"/>
                <a:gd name="T99" fmla="*/ 93 h 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" h="93">
                  <a:moveTo>
                    <a:pt x="8" y="93"/>
                  </a:moveTo>
                  <a:lnTo>
                    <a:pt x="3" y="71"/>
                  </a:lnTo>
                  <a:lnTo>
                    <a:pt x="6" y="54"/>
                  </a:lnTo>
                  <a:lnTo>
                    <a:pt x="16" y="43"/>
                  </a:lnTo>
                  <a:lnTo>
                    <a:pt x="30" y="35"/>
                  </a:lnTo>
                  <a:lnTo>
                    <a:pt x="50" y="31"/>
                  </a:lnTo>
                  <a:lnTo>
                    <a:pt x="69" y="29"/>
                  </a:lnTo>
                  <a:lnTo>
                    <a:pt x="88" y="29"/>
                  </a:lnTo>
                  <a:lnTo>
                    <a:pt x="104" y="28"/>
                  </a:lnTo>
                  <a:lnTo>
                    <a:pt x="117" y="27"/>
                  </a:lnTo>
                  <a:lnTo>
                    <a:pt x="130" y="24"/>
                  </a:lnTo>
                  <a:lnTo>
                    <a:pt x="145" y="21"/>
                  </a:lnTo>
                  <a:lnTo>
                    <a:pt x="158" y="16"/>
                  </a:lnTo>
                  <a:lnTo>
                    <a:pt x="171" y="13"/>
                  </a:lnTo>
                  <a:lnTo>
                    <a:pt x="186" y="10"/>
                  </a:lnTo>
                  <a:lnTo>
                    <a:pt x="199" y="10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5" y="10"/>
                  </a:lnTo>
                  <a:lnTo>
                    <a:pt x="215" y="9"/>
                  </a:lnTo>
                  <a:lnTo>
                    <a:pt x="208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83" y="0"/>
                  </a:lnTo>
                  <a:lnTo>
                    <a:pt x="176" y="0"/>
                  </a:lnTo>
                  <a:lnTo>
                    <a:pt x="167" y="2"/>
                  </a:lnTo>
                  <a:lnTo>
                    <a:pt x="160" y="2"/>
                  </a:lnTo>
                  <a:lnTo>
                    <a:pt x="151" y="2"/>
                  </a:lnTo>
                  <a:lnTo>
                    <a:pt x="138" y="2"/>
                  </a:lnTo>
                  <a:lnTo>
                    <a:pt x="124" y="3"/>
                  </a:lnTo>
                  <a:lnTo>
                    <a:pt x="111" y="3"/>
                  </a:lnTo>
                  <a:lnTo>
                    <a:pt x="99" y="5"/>
                  </a:lnTo>
                  <a:lnTo>
                    <a:pt x="86" y="6"/>
                  </a:lnTo>
                  <a:lnTo>
                    <a:pt x="73" y="7"/>
                  </a:lnTo>
                  <a:lnTo>
                    <a:pt x="60" y="10"/>
                  </a:lnTo>
                  <a:lnTo>
                    <a:pt x="47" y="13"/>
                  </a:lnTo>
                  <a:lnTo>
                    <a:pt x="32" y="18"/>
                  </a:lnTo>
                  <a:lnTo>
                    <a:pt x="20" y="24"/>
                  </a:lnTo>
                  <a:lnTo>
                    <a:pt x="10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3" y="79"/>
                  </a:lnTo>
                  <a:lnTo>
                    <a:pt x="8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3" name="Freeform 80"/>
            <p:cNvSpPr>
              <a:spLocks/>
            </p:cNvSpPr>
            <p:nvPr/>
          </p:nvSpPr>
          <p:spPr bwMode="auto">
            <a:xfrm>
              <a:off x="5288" y="2975"/>
              <a:ext cx="207" cy="82"/>
            </a:xfrm>
            <a:custGeom>
              <a:avLst/>
              <a:gdLst>
                <a:gd name="T0" fmla="*/ 3 w 207"/>
                <a:gd name="T1" fmla="*/ 82 h 82"/>
                <a:gd name="T2" fmla="*/ 5 w 207"/>
                <a:gd name="T3" fmla="*/ 63 h 82"/>
                <a:gd name="T4" fmla="*/ 13 w 207"/>
                <a:gd name="T5" fmla="*/ 49 h 82"/>
                <a:gd name="T6" fmla="*/ 25 w 207"/>
                <a:gd name="T7" fmla="*/ 39 h 82"/>
                <a:gd name="T8" fmla="*/ 45 w 207"/>
                <a:gd name="T9" fmla="*/ 35 h 82"/>
                <a:gd name="T10" fmla="*/ 51 w 207"/>
                <a:gd name="T11" fmla="*/ 33 h 82"/>
                <a:gd name="T12" fmla="*/ 57 w 207"/>
                <a:gd name="T13" fmla="*/ 33 h 82"/>
                <a:gd name="T14" fmla="*/ 63 w 207"/>
                <a:gd name="T15" fmla="*/ 33 h 82"/>
                <a:gd name="T16" fmla="*/ 69 w 207"/>
                <a:gd name="T17" fmla="*/ 33 h 82"/>
                <a:gd name="T18" fmla="*/ 74 w 207"/>
                <a:gd name="T19" fmla="*/ 35 h 82"/>
                <a:gd name="T20" fmla="*/ 80 w 207"/>
                <a:gd name="T21" fmla="*/ 35 h 82"/>
                <a:gd name="T22" fmla="*/ 86 w 207"/>
                <a:gd name="T23" fmla="*/ 36 h 82"/>
                <a:gd name="T24" fmla="*/ 92 w 207"/>
                <a:gd name="T25" fmla="*/ 36 h 82"/>
                <a:gd name="T26" fmla="*/ 107 w 207"/>
                <a:gd name="T27" fmla="*/ 36 h 82"/>
                <a:gd name="T28" fmla="*/ 120 w 207"/>
                <a:gd name="T29" fmla="*/ 36 h 82"/>
                <a:gd name="T30" fmla="*/ 135 w 207"/>
                <a:gd name="T31" fmla="*/ 36 h 82"/>
                <a:gd name="T32" fmla="*/ 149 w 207"/>
                <a:gd name="T33" fmla="*/ 36 h 82"/>
                <a:gd name="T34" fmla="*/ 164 w 207"/>
                <a:gd name="T35" fmla="*/ 38 h 82"/>
                <a:gd name="T36" fmla="*/ 177 w 207"/>
                <a:gd name="T37" fmla="*/ 39 h 82"/>
                <a:gd name="T38" fmla="*/ 192 w 207"/>
                <a:gd name="T39" fmla="*/ 41 h 82"/>
                <a:gd name="T40" fmla="*/ 205 w 207"/>
                <a:gd name="T41" fmla="*/ 45 h 82"/>
                <a:gd name="T42" fmla="*/ 207 w 207"/>
                <a:gd name="T43" fmla="*/ 45 h 82"/>
                <a:gd name="T44" fmla="*/ 207 w 207"/>
                <a:gd name="T45" fmla="*/ 42 h 82"/>
                <a:gd name="T46" fmla="*/ 207 w 207"/>
                <a:gd name="T47" fmla="*/ 41 h 82"/>
                <a:gd name="T48" fmla="*/ 207 w 207"/>
                <a:gd name="T49" fmla="*/ 41 h 82"/>
                <a:gd name="T50" fmla="*/ 196 w 207"/>
                <a:gd name="T51" fmla="*/ 36 h 82"/>
                <a:gd name="T52" fmla="*/ 187 w 207"/>
                <a:gd name="T53" fmla="*/ 33 h 82"/>
                <a:gd name="T54" fmla="*/ 177 w 207"/>
                <a:gd name="T55" fmla="*/ 30 h 82"/>
                <a:gd name="T56" fmla="*/ 165 w 207"/>
                <a:gd name="T57" fmla="*/ 27 h 82"/>
                <a:gd name="T58" fmla="*/ 155 w 207"/>
                <a:gd name="T59" fmla="*/ 26 h 82"/>
                <a:gd name="T60" fmla="*/ 145 w 207"/>
                <a:gd name="T61" fmla="*/ 23 h 82"/>
                <a:gd name="T62" fmla="*/ 135 w 207"/>
                <a:gd name="T63" fmla="*/ 22 h 82"/>
                <a:gd name="T64" fmla="*/ 124 w 207"/>
                <a:gd name="T65" fmla="*/ 19 h 82"/>
                <a:gd name="T66" fmla="*/ 116 w 207"/>
                <a:gd name="T67" fmla="*/ 16 h 82"/>
                <a:gd name="T68" fmla="*/ 107 w 207"/>
                <a:gd name="T69" fmla="*/ 11 h 82"/>
                <a:gd name="T70" fmla="*/ 96 w 207"/>
                <a:gd name="T71" fmla="*/ 8 h 82"/>
                <a:gd name="T72" fmla="*/ 88 w 207"/>
                <a:gd name="T73" fmla="*/ 5 h 82"/>
                <a:gd name="T74" fmla="*/ 77 w 207"/>
                <a:gd name="T75" fmla="*/ 3 h 82"/>
                <a:gd name="T76" fmla="*/ 67 w 207"/>
                <a:gd name="T77" fmla="*/ 0 h 82"/>
                <a:gd name="T78" fmla="*/ 58 w 207"/>
                <a:gd name="T79" fmla="*/ 0 h 82"/>
                <a:gd name="T80" fmla="*/ 48 w 207"/>
                <a:gd name="T81" fmla="*/ 1 h 82"/>
                <a:gd name="T82" fmla="*/ 42 w 207"/>
                <a:gd name="T83" fmla="*/ 3 h 82"/>
                <a:gd name="T84" fmla="*/ 35 w 207"/>
                <a:gd name="T85" fmla="*/ 5 h 82"/>
                <a:gd name="T86" fmla="*/ 27 w 207"/>
                <a:gd name="T87" fmla="*/ 8 h 82"/>
                <a:gd name="T88" fmla="*/ 22 w 207"/>
                <a:gd name="T89" fmla="*/ 11 h 82"/>
                <a:gd name="T90" fmla="*/ 16 w 207"/>
                <a:gd name="T91" fmla="*/ 16 h 82"/>
                <a:gd name="T92" fmla="*/ 10 w 207"/>
                <a:gd name="T93" fmla="*/ 20 h 82"/>
                <a:gd name="T94" fmla="*/ 5 w 207"/>
                <a:gd name="T95" fmla="*/ 26 h 82"/>
                <a:gd name="T96" fmla="*/ 3 w 207"/>
                <a:gd name="T97" fmla="*/ 32 h 82"/>
                <a:gd name="T98" fmla="*/ 0 w 207"/>
                <a:gd name="T99" fmla="*/ 45 h 82"/>
                <a:gd name="T100" fmla="*/ 0 w 207"/>
                <a:gd name="T101" fmla="*/ 57 h 82"/>
                <a:gd name="T102" fmla="*/ 1 w 207"/>
                <a:gd name="T103" fmla="*/ 69 h 82"/>
                <a:gd name="T104" fmla="*/ 3 w 207"/>
                <a:gd name="T105" fmla="*/ 82 h 82"/>
                <a:gd name="T106" fmla="*/ 3 w 207"/>
                <a:gd name="T107" fmla="*/ 82 h 82"/>
                <a:gd name="T108" fmla="*/ 3 w 207"/>
                <a:gd name="T109" fmla="*/ 82 h 82"/>
                <a:gd name="T110" fmla="*/ 3 w 207"/>
                <a:gd name="T111" fmla="*/ 82 h 82"/>
                <a:gd name="T112" fmla="*/ 3 w 207"/>
                <a:gd name="T113" fmla="*/ 82 h 82"/>
                <a:gd name="T114" fmla="*/ 3 w 207"/>
                <a:gd name="T115" fmla="*/ 82 h 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82">
                  <a:moveTo>
                    <a:pt x="3" y="82"/>
                  </a:moveTo>
                  <a:lnTo>
                    <a:pt x="5" y="63"/>
                  </a:lnTo>
                  <a:lnTo>
                    <a:pt x="13" y="49"/>
                  </a:lnTo>
                  <a:lnTo>
                    <a:pt x="25" y="39"/>
                  </a:lnTo>
                  <a:lnTo>
                    <a:pt x="45" y="35"/>
                  </a:lnTo>
                  <a:lnTo>
                    <a:pt x="51" y="33"/>
                  </a:lnTo>
                  <a:lnTo>
                    <a:pt x="57" y="33"/>
                  </a:lnTo>
                  <a:lnTo>
                    <a:pt x="63" y="33"/>
                  </a:lnTo>
                  <a:lnTo>
                    <a:pt x="69" y="33"/>
                  </a:lnTo>
                  <a:lnTo>
                    <a:pt x="74" y="35"/>
                  </a:lnTo>
                  <a:lnTo>
                    <a:pt x="80" y="35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107" y="36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49" y="36"/>
                  </a:lnTo>
                  <a:lnTo>
                    <a:pt x="164" y="38"/>
                  </a:lnTo>
                  <a:lnTo>
                    <a:pt x="177" y="39"/>
                  </a:lnTo>
                  <a:lnTo>
                    <a:pt x="192" y="41"/>
                  </a:lnTo>
                  <a:lnTo>
                    <a:pt x="205" y="45"/>
                  </a:lnTo>
                  <a:lnTo>
                    <a:pt x="207" y="45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196" y="36"/>
                  </a:lnTo>
                  <a:lnTo>
                    <a:pt x="187" y="33"/>
                  </a:lnTo>
                  <a:lnTo>
                    <a:pt x="177" y="30"/>
                  </a:lnTo>
                  <a:lnTo>
                    <a:pt x="165" y="27"/>
                  </a:lnTo>
                  <a:lnTo>
                    <a:pt x="155" y="26"/>
                  </a:lnTo>
                  <a:lnTo>
                    <a:pt x="145" y="23"/>
                  </a:lnTo>
                  <a:lnTo>
                    <a:pt x="135" y="22"/>
                  </a:lnTo>
                  <a:lnTo>
                    <a:pt x="124" y="19"/>
                  </a:lnTo>
                  <a:lnTo>
                    <a:pt x="116" y="16"/>
                  </a:lnTo>
                  <a:lnTo>
                    <a:pt x="107" y="11"/>
                  </a:lnTo>
                  <a:lnTo>
                    <a:pt x="96" y="8"/>
                  </a:lnTo>
                  <a:lnTo>
                    <a:pt x="88" y="5"/>
                  </a:lnTo>
                  <a:lnTo>
                    <a:pt x="77" y="3"/>
                  </a:lnTo>
                  <a:lnTo>
                    <a:pt x="67" y="0"/>
                  </a:lnTo>
                  <a:lnTo>
                    <a:pt x="58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5" y="5"/>
                  </a:lnTo>
                  <a:lnTo>
                    <a:pt x="27" y="8"/>
                  </a:lnTo>
                  <a:lnTo>
                    <a:pt x="22" y="11"/>
                  </a:lnTo>
                  <a:lnTo>
                    <a:pt x="16" y="16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3" y="32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1" y="69"/>
                  </a:lnTo>
                  <a:lnTo>
                    <a:pt x="3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4" name="Freeform 81"/>
            <p:cNvSpPr>
              <a:spLocks/>
            </p:cNvSpPr>
            <p:nvPr/>
          </p:nvSpPr>
          <p:spPr bwMode="auto">
            <a:xfrm>
              <a:off x="5418" y="3079"/>
              <a:ext cx="57" cy="67"/>
            </a:xfrm>
            <a:custGeom>
              <a:avLst/>
              <a:gdLst>
                <a:gd name="T0" fmla="*/ 0 w 57"/>
                <a:gd name="T1" fmla="*/ 7 h 67"/>
                <a:gd name="T2" fmla="*/ 6 w 57"/>
                <a:gd name="T3" fmla="*/ 6 h 67"/>
                <a:gd name="T4" fmla="*/ 13 w 57"/>
                <a:gd name="T5" fmla="*/ 6 h 67"/>
                <a:gd name="T6" fmla="*/ 19 w 57"/>
                <a:gd name="T7" fmla="*/ 6 h 67"/>
                <a:gd name="T8" fmla="*/ 25 w 57"/>
                <a:gd name="T9" fmla="*/ 9 h 67"/>
                <a:gd name="T10" fmla="*/ 31 w 57"/>
                <a:gd name="T11" fmla="*/ 11 h 67"/>
                <a:gd name="T12" fmla="*/ 35 w 57"/>
                <a:gd name="T13" fmla="*/ 14 h 67"/>
                <a:gd name="T14" fmla="*/ 40 w 57"/>
                <a:gd name="T15" fmla="*/ 19 h 67"/>
                <a:gd name="T16" fmla="*/ 43 w 57"/>
                <a:gd name="T17" fmla="*/ 25 h 67"/>
                <a:gd name="T18" fmla="*/ 47 w 57"/>
                <a:gd name="T19" fmla="*/ 33 h 67"/>
                <a:gd name="T20" fmla="*/ 50 w 57"/>
                <a:gd name="T21" fmla="*/ 44 h 67"/>
                <a:gd name="T22" fmla="*/ 50 w 57"/>
                <a:gd name="T23" fmla="*/ 55 h 67"/>
                <a:gd name="T24" fmla="*/ 52 w 57"/>
                <a:gd name="T25" fmla="*/ 66 h 67"/>
                <a:gd name="T26" fmla="*/ 52 w 57"/>
                <a:gd name="T27" fmla="*/ 67 h 67"/>
                <a:gd name="T28" fmla="*/ 54 w 57"/>
                <a:gd name="T29" fmla="*/ 66 h 67"/>
                <a:gd name="T30" fmla="*/ 56 w 57"/>
                <a:gd name="T31" fmla="*/ 64 h 67"/>
                <a:gd name="T32" fmla="*/ 56 w 57"/>
                <a:gd name="T33" fmla="*/ 63 h 67"/>
                <a:gd name="T34" fmla="*/ 57 w 57"/>
                <a:gd name="T35" fmla="*/ 50 h 67"/>
                <a:gd name="T36" fmla="*/ 57 w 57"/>
                <a:gd name="T37" fmla="*/ 36 h 67"/>
                <a:gd name="T38" fmla="*/ 56 w 57"/>
                <a:gd name="T39" fmla="*/ 25 h 67"/>
                <a:gd name="T40" fmla="*/ 50 w 57"/>
                <a:gd name="T41" fmla="*/ 13 h 67"/>
                <a:gd name="T42" fmla="*/ 46 w 57"/>
                <a:gd name="T43" fmla="*/ 7 h 67"/>
                <a:gd name="T44" fmla="*/ 40 w 57"/>
                <a:gd name="T45" fmla="*/ 3 h 67"/>
                <a:gd name="T46" fmla="*/ 34 w 57"/>
                <a:gd name="T47" fmla="*/ 0 h 67"/>
                <a:gd name="T48" fmla="*/ 28 w 57"/>
                <a:gd name="T49" fmla="*/ 0 h 67"/>
                <a:gd name="T50" fmla="*/ 21 w 57"/>
                <a:gd name="T51" fmla="*/ 0 h 67"/>
                <a:gd name="T52" fmla="*/ 13 w 57"/>
                <a:gd name="T53" fmla="*/ 3 h 67"/>
                <a:gd name="T54" fmla="*/ 8 w 57"/>
                <a:gd name="T55" fmla="*/ 4 h 67"/>
                <a:gd name="T56" fmla="*/ 0 w 57"/>
                <a:gd name="T57" fmla="*/ 7 h 67"/>
                <a:gd name="T58" fmla="*/ 0 w 57"/>
                <a:gd name="T59" fmla="*/ 7 h 67"/>
                <a:gd name="T60" fmla="*/ 0 w 57"/>
                <a:gd name="T61" fmla="*/ 7 h 67"/>
                <a:gd name="T62" fmla="*/ 0 w 57"/>
                <a:gd name="T63" fmla="*/ 7 h 67"/>
                <a:gd name="T64" fmla="*/ 0 w 57"/>
                <a:gd name="T65" fmla="*/ 7 h 67"/>
                <a:gd name="T66" fmla="*/ 0 w 57"/>
                <a:gd name="T67" fmla="*/ 7 h 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7" h="67">
                  <a:moveTo>
                    <a:pt x="0" y="7"/>
                  </a:moveTo>
                  <a:lnTo>
                    <a:pt x="6" y="6"/>
                  </a:lnTo>
                  <a:lnTo>
                    <a:pt x="13" y="6"/>
                  </a:lnTo>
                  <a:lnTo>
                    <a:pt x="19" y="6"/>
                  </a:lnTo>
                  <a:lnTo>
                    <a:pt x="25" y="9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40" y="19"/>
                  </a:lnTo>
                  <a:lnTo>
                    <a:pt x="43" y="25"/>
                  </a:lnTo>
                  <a:lnTo>
                    <a:pt x="47" y="33"/>
                  </a:lnTo>
                  <a:lnTo>
                    <a:pt x="50" y="44"/>
                  </a:lnTo>
                  <a:lnTo>
                    <a:pt x="50" y="55"/>
                  </a:lnTo>
                  <a:lnTo>
                    <a:pt x="52" y="66"/>
                  </a:lnTo>
                  <a:lnTo>
                    <a:pt x="52" y="67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7" y="50"/>
                  </a:lnTo>
                  <a:lnTo>
                    <a:pt x="57" y="36"/>
                  </a:lnTo>
                  <a:lnTo>
                    <a:pt x="56" y="25"/>
                  </a:lnTo>
                  <a:lnTo>
                    <a:pt x="50" y="13"/>
                  </a:lnTo>
                  <a:lnTo>
                    <a:pt x="46" y="7"/>
                  </a:lnTo>
                  <a:lnTo>
                    <a:pt x="40" y="3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3" y="3"/>
                  </a:lnTo>
                  <a:lnTo>
                    <a:pt x="8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5" name="Freeform 82"/>
            <p:cNvSpPr>
              <a:spLocks/>
            </p:cNvSpPr>
            <p:nvPr/>
          </p:nvSpPr>
          <p:spPr bwMode="auto">
            <a:xfrm>
              <a:off x="5453" y="3045"/>
              <a:ext cx="59" cy="53"/>
            </a:xfrm>
            <a:custGeom>
              <a:avLst/>
              <a:gdLst>
                <a:gd name="T0" fmla="*/ 0 w 59"/>
                <a:gd name="T1" fmla="*/ 0 h 53"/>
                <a:gd name="T2" fmla="*/ 11 w 59"/>
                <a:gd name="T3" fmla="*/ 3 h 53"/>
                <a:gd name="T4" fmla="*/ 21 w 59"/>
                <a:gd name="T5" fmla="*/ 6 h 53"/>
                <a:gd name="T6" fmla="*/ 30 w 59"/>
                <a:gd name="T7" fmla="*/ 10 h 53"/>
                <a:gd name="T8" fmla="*/ 39 w 59"/>
                <a:gd name="T9" fmla="*/ 18 h 53"/>
                <a:gd name="T10" fmla="*/ 44 w 59"/>
                <a:gd name="T11" fmla="*/ 25 h 53"/>
                <a:gd name="T12" fmla="*/ 50 w 59"/>
                <a:gd name="T13" fmla="*/ 32 h 53"/>
                <a:gd name="T14" fmla="*/ 55 w 59"/>
                <a:gd name="T15" fmla="*/ 43 h 53"/>
                <a:gd name="T16" fmla="*/ 58 w 59"/>
                <a:gd name="T17" fmla="*/ 53 h 53"/>
                <a:gd name="T18" fmla="*/ 58 w 59"/>
                <a:gd name="T19" fmla="*/ 53 h 53"/>
                <a:gd name="T20" fmla="*/ 59 w 59"/>
                <a:gd name="T21" fmla="*/ 53 h 53"/>
                <a:gd name="T22" fmla="*/ 59 w 59"/>
                <a:gd name="T23" fmla="*/ 53 h 53"/>
                <a:gd name="T24" fmla="*/ 59 w 59"/>
                <a:gd name="T25" fmla="*/ 51 h 53"/>
                <a:gd name="T26" fmla="*/ 58 w 59"/>
                <a:gd name="T27" fmla="*/ 41 h 53"/>
                <a:gd name="T28" fmla="*/ 55 w 59"/>
                <a:gd name="T29" fmla="*/ 32 h 53"/>
                <a:gd name="T30" fmla="*/ 50 w 59"/>
                <a:gd name="T31" fmla="*/ 25 h 53"/>
                <a:gd name="T32" fmla="*/ 44 w 59"/>
                <a:gd name="T33" fmla="*/ 18 h 53"/>
                <a:gd name="T34" fmla="*/ 40 w 59"/>
                <a:gd name="T35" fmla="*/ 13 h 53"/>
                <a:gd name="T36" fmla="*/ 34 w 59"/>
                <a:gd name="T37" fmla="*/ 10 h 53"/>
                <a:gd name="T38" fmla="*/ 30 w 59"/>
                <a:gd name="T39" fmla="*/ 7 h 53"/>
                <a:gd name="T40" fmla="*/ 24 w 59"/>
                <a:gd name="T41" fmla="*/ 4 h 53"/>
                <a:gd name="T42" fmla="*/ 18 w 59"/>
                <a:gd name="T43" fmla="*/ 3 h 53"/>
                <a:gd name="T44" fmla="*/ 12 w 59"/>
                <a:gd name="T45" fmla="*/ 1 h 53"/>
                <a:gd name="T46" fmla="*/ 6 w 59"/>
                <a:gd name="T47" fmla="*/ 0 h 53"/>
                <a:gd name="T48" fmla="*/ 0 w 59"/>
                <a:gd name="T49" fmla="*/ 0 h 53"/>
                <a:gd name="T50" fmla="*/ 0 w 59"/>
                <a:gd name="T51" fmla="*/ 0 h 53"/>
                <a:gd name="T52" fmla="*/ 0 w 59"/>
                <a:gd name="T53" fmla="*/ 0 h 53"/>
                <a:gd name="T54" fmla="*/ 0 w 59"/>
                <a:gd name="T55" fmla="*/ 0 h 53"/>
                <a:gd name="T56" fmla="*/ 0 w 59"/>
                <a:gd name="T57" fmla="*/ 0 h 53"/>
                <a:gd name="T58" fmla="*/ 0 w 59"/>
                <a:gd name="T59" fmla="*/ 0 h 5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9" y="18"/>
                  </a:lnTo>
                  <a:lnTo>
                    <a:pt x="44" y="25"/>
                  </a:lnTo>
                  <a:lnTo>
                    <a:pt x="50" y="32"/>
                  </a:lnTo>
                  <a:lnTo>
                    <a:pt x="55" y="43"/>
                  </a:lnTo>
                  <a:lnTo>
                    <a:pt x="58" y="53"/>
                  </a:lnTo>
                  <a:lnTo>
                    <a:pt x="59" y="53"/>
                  </a:lnTo>
                  <a:lnTo>
                    <a:pt x="59" y="51"/>
                  </a:lnTo>
                  <a:lnTo>
                    <a:pt x="58" y="41"/>
                  </a:lnTo>
                  <a:lnTo>
                    <a:pt x="55" y="32"/>
                  </a:lnTo>
                  <a:lnTo>
                    <a:pt x="50" y="25"/>
                  </a:lnTo>
                  <a:lnTo>
                    <a:pt x="44" y="18"/>
                  </a:lnTo>
                  <a:lnTo>
                    <a:pt x="40" y="13"/>
                  </a:lnTo>
                  <a:lnTo>
                    <a:pt x="34" y="10"/>
                  </a:lnTo>
                  <a:lnTo>
                    <a:pt x="30" y="7"/>
                  </a:lnTo>
                  <a:lnTo>
                    <a:pt x="24" y="4"/>
                  </a:lnTo>
                  <a:lnTo>
                    <a:pt x="18" y="3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6" name="Freeform 83"/>
            <p:cNvSpPr>
              <a:spLocks/>
            </p:cNvSpPr>
            <p:nvPr/>
          </p:nvSpPr>
          <p:spPr bwMode="auto">
            <a:xfrm>
              <a:off x="5475" y="3013"/>
              <a:ext cx="58" cy="54"/>
            </a:xfrm>
            <a:custGeom>
              <a:avLst/>
              <a:gdLst>
                <a:gd name="T0" fmla="*/ 0 w 58"/>
                <a:gd name="T1" fmla="*/ 0 h 54"/>
                <a:gd name="T2" fmla="*/ 11 w 58"/>
                <a:gd name="T3" fmla="*/ 3 h 54"/>
                <a:gd name="T4" fmla="*/ 21 w 58"/>
                <a:gd name="T5" fmla="*/ 6 h 54"/>
                <a:gd name="T6" fmla="*/ 30 w 58"/>
                <a:gd name="T7" fmla="*/ 10 h 54"/>
                <a:gd name="T8" fmla="*/ 37 w 58"/>
                <a:gd name="T9" fmla="*/ 17 h 54"/>
                <a:gd name="T10" fmla="*/ 42 w 58"/>
                <a:gd name="T11" fmla="*/ 26 h 54"/>
                <a:gd name="T12" fmla="*/ 46 w 58"/>
                <a:gd name="T13" fmla="*/ 35 h 54"/>
                <a:gd name="T14" fmla="*/ 49 w 58"/>
                <a:gd name="T15" fmla="*/ 44 h 54"/>
                <a:gd name="T16" fmla="*/ 53 w 58"/>
                <a:gd name="T17" fmla="*/ 53 h 54"/>
                <a:gd name="T18" fmla="*/ 53 w 58"/>
                <a:gd name="T19" fmla="*/ 54 h 54"/>
                <a:gd name="T20" fmla="*/ 56 w 58"/>
                <a:gd name="T21" fmla="*/ 53 h 54"/>
                <a:gd name="T22" fmla="*/ 58 w 58"/>
                <a:gd name="T23" fmla="*/ 51 h 54"/>
                <a:gd name="T24" fmla="*/ 58 w 58"/>
                <a:gd name="T25" fmla="*/ 50 h 54"/>
                <a:gd name="T26" fmla="*/ 56 w 58"/>
                <a:gd name="T27" fmla="*/ 41 h 54"/>
                <a:gd name="T28" fmla="*/ 53 w 58"/>
                <a:gd name="T29" fmla="*/ 31 h 54"/>
                <a:gd name="T30" fmla="*/ 50 w 58"/>
                <a:gd name="T31" fmla="*/ 22 h 54"/>
                <a:gd name="T32" fmla="*/ 44 w 58"/>
                <a:gd name="T33" fmla="*/ 13 h 54"/>
                <a:gd name="T34" fmla="*/ 36 w 58"/>
                <a:gd name="T35" fmla="*/ 6 h 54"/>
                <a:gd name="T36" fmla="*/ 24 w 58"/>
                <a:gd name="T37" fmla="*/ 3 h 54"/>
                <a:gd name="T38" fmla="*/ 12 w 58"/>
                <a:gd name="T39" fmla="*/ 1 h 54"/>
                <a:gd name="T40" fmla="*/ 2 w 58"/>
                <a:gd name="T41" fmla="*/ 0 h 54"/>
                <a:gd name="T42" fmla="*/ 2 w 58"/>
                <a:gd name="T43" fmla="*/ 0 h 54"/>
                <a:gd name="T44" fmla="*/ 2 w 58"/>
                <a:gd name="T45" fmla="*/ 0 h 54"/>
                <a:gd name="T46" fmla="*/ 0 w 58"/>
                <a:gd name="T47" fmla="*/ 0 h 54"/>
                <a:gd name="T48" fmla="*/ 0 w 58"/>
                <a:gd name="T49" fmla="*/ 0 h 54"/>
                <a:gd name="T50" fmla="*/ 0 w 58"/>
                <a:gd name="T51" fmla="*/ 0 h 5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8" h="54">
                  <a:moveTo>
                    <a:pt x="0" y="0"/>
                  </a:moveTo>
                  <a:lnTo>
                    <a:pt x="11" y="3"/>
                  </a:lnTo>
                  <a:lnTo>
                    <a:pt x="21" y="6"/>
                  </a:lnTo>
                  <a:lnTo>
                    <a:pt x="30" y="10"/>
                  </a:lnTo>
                  <a:lnTo>
                    <a:pt x="37" y="17"/>
                  </a:lnTo>
                  <a:lnTo>
                    <a:pt x="42" y="26"/>
                  </a:lnTo>
                  <a:lnTo>
                    <a:pt x="46" y="35"/>
                  </a:lnTo>
                  <a:lnTo>
                    <a:pt x="49" y="44"/>
                  </a:lnTo>
                  <a:lnTo>
                    <a:pt x="53" y="53"/>
                  </a:lnTo>
                  <a:lnTo>
                    <a:pt x="53" y="54"/>
                  </a:lnTo>
                  <a:lnTo>
                    <a:pt x="56" y="53"/>
                  </a:lnTo>
                  <a:lnTo>
                    <a:pt x="58" y="51"/>
                  </a:lnTo>
                  <a:lnTo>
                    <a:pt x="58" y="50"/>
                  </a:lnTo>
                  <a:lnTo>
                    <a:pt x="56" y="41"/>
                  </a:lnTo>
                  <a:lnTo>
                    <a:pt x="53" y="31"/>
                  </a:lnTo>
                  <a:lnTo>
                    <a:pt x="50" y="22"/>
                  </a:lnTo>
                  <a:lnTo>
                    <a:pt x="44" y="13"/>
                  </a:lnTo>
                  <a:lnTo>
                    <a:pt x="36" y="6"/>
                  </a:lnTo>
                  <a:lnTo>
                    <a:pt x="24" y="3"/>
                  </a:lnTo>
                  <a:lnTo>
                    <a:pt x="1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7" name="Freeform 84"/>
            <p:cNvSpPr>
              <a:spLocks/>
            </p:cNvSpPr>
            <p:nvPr/>
          </p:nvSpPr>
          <p:spPr bwMode="auto">
            <a:xfrm>
              <a:off x="5553" y="3456"/>
              <a:ext cx="693" cy="532"/>
            </a:xfrm>
            <a:custGeom>
              <a:avLst/>
              <a:gdLst>
                <a:gd name="T0" fmla="*/ 24 w 693"/>
                <a:gd name="T1" fmla="*/ 32 h 532"/>
                <a:gd name="T2" fmla="*/ 71 w 693"/>
                <a:gd name="T3" fmla="*/ 96 h 532"/>
                <a:gd name="T4" fmla="*/ 122 w 693"/>
                <a:gd name="T5" fmla="*/ 160 h 532"/>
                <a:gd name="T6" fmla="*/ 175 w 693"/>
                <a:gd name="T7" fmla="*/ 220 h 532"/>
                <a:gd name="T8" fmla="*/ 232 w 693"/>
                <a:gd name="T9" fmla="*/ 277 h 532"/>
                <a:gd name="T10" fmla="*/ 292 w 693"/>
                <a:gd name="T11" fmla="*/ 330 h 532"/>
                <a:gd name="T12" fmla="*/ 355 w 693"/>
                <a:gd name="T13" fmla="*/ 380 h 532"/>
                <a:gd name="T14" fmla="*/ 421 w 693"/>
                <a:gd name="T15" fmla="*/ 424 h 532"/>
                <a:gd name="T16" fmla="*/ 476 w 693"/>
                <a:gd name="T17" fmla="*/ 454 h 532"/>
                <a:gd name="T18" fmla="*/ 514 w 693"/>
                <a:gd name="T19" fmla="*/ 473 h 532"/>
                <a:gd name="T20" fmla="*/ 553 w 693"/>
                <a:gd name="T21" fmla="*/ 491 h 532"/>
                <a:gd name="T22" fmla="*/ 593 w 693"/>
                <a:gd name="T23" fmla="*/ 506 h 532"/>
                <a:gd name="T24" fmla="*/ 618 w 693"/>
                <a:gd name="T25" fmla="*/ 514 h 532"/>
                <a:gd name="T26" fmla="*/ 630 w 693"/>
                <a:gd name="T27" fmla="*/ 519 h 532"/>
                <a:gd name="T28" fmla="*/ 643 w 693"/>
                <a:gd name="T29" fmla="*/ 523 h 532"/>
                <a:gd name="T30" fmla="*/ 655 w 693"/>
                <a:gd name="T31" fmla="*/ 526 h 532"/>
                <a:gd name="T32" fmla="*/ 666 w 693"/>
                <a:gd name="T33" fmla="*/ 529 h 532"/>
                <a:gd name="T34" fmla="*/ 681 w 693"/>
                <a:gd name="T35" fmla="*/ 531 h 532"/>
                <a:gd name="T36" fmla="*/ 687 w 693"/>
                <a:gd name="T37" fmla="*/ 532 h 532"/>
                <a:gd name="T38" fmla="*/ 693 w 693"/>
                <a:gd name="T39" fmla="*/ 525 h 532"/>
                <a:gd name="T40" fmla="*/ 688 w 693"/>
                <a:gd name="T41" fmla="*/ 516 h 532"/>
                <a:gd name="T42" fmla="*/ 675 w 693"/>
                <a:gd name="T43" fmla="*/ 507 h 532"/>
                <a:gd name="T44" fmla="*/ 659 w 693"/>
                <a:gd name="T45" fmla="*/ 503 h 532"/>
                <a:gd name="T46" fmla="*/ 644 w 693"/>
                <a:gd name="T47" fmla="*/ 498 h 532"/>
                <a:gd name="T48" fmla="*/ 618 w 693"/>
                <a:gd name="T49" fmla="*/ 491 h 532"/>
                <a:gd name="T50" fmla="*/ 578 w 693"/>
                <a:gd name="T51" fmla="*/ 476 h 532"/>
                <a:gd name="T52" fmla="*/ 539 w 693"/>
                <a:gd name="T53" fmla="*/ 460 h 532"/>
                <a:gd name="T54" fmla="*/ 501 w 693"/>
                <a:gd name="T55" fmla="*/ 443 h 532"/>
                <a:gd name="T56" fmla="*/ 445 w 693"/>
                <a:gd name="T57" fmla="*/ 415 h 532"/>
                <a:gd name="T58" fmla="*/ 374 w 693"/>
                <a:gd name="T59" fmla="*/ 372 h 532"/>
                <a:gd name="T60" fmla="*/ 308 w 693"/>
                <a:gd name="T61" fmla="*/ 325 h 532"/>
                <a:gd name="T62" fmla="*/ 245 w 693"/>
                <a:gd name="T63" fmla="*/ 274 h 532"/>
                <a:gd name="T64" fmla="*/ 185 w 693"/>
                <a:gd name="T65" fmla="*/ 218 h 532"/>
                <a:gd name="T66" fmla="*/ 129 w 693"/>
                <a:gd name="T67" fmla="*/ 160 h 532"/>
                <a:gd name="T68" fmla="*/ 75 w 693"/>
                <a:gd name="T69" fmla="*/ 98 h 532"/>
                <a:gd name="T70" fmla="*/ 25 w 693"/>
                <a:gd name="T71" fmla="*/ 33 h 532"/>
                <a:gd name="T72" fmla="*/ 0 w 693"/>
                <a:gd name="T73" fmla="*/ 0 h 532"/>
                <a:gd name="T74" fmla="*/ 0 w 693"/>
                <a:gd name="T75" fmla="*/ 0 h 532"/>
                <a:gd name="T76" fmla="*/ 0 w 693"/>
                <a:gd name="T77" fmla="*/ 0 h 5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93" h="532">
                  <a:moveTo>
                    <a:pt x="0" y="0"/>
                  </a:moveTo>
                  <a:lnTo>
                    <a:pt x="24" y="32"/>
                  </a:lnTo>
                  <a:lnTo>
                    <a:pt x="47" y="64"/>
                  </a:lnTo>
                  <a:lnTo>
                    <a:pt x="71" y="96"/>
                  </a:lnTo>
                  <a:lnTo>
                    <a:pt x="96" y="129"/>
                  </a:lnTo>
                  <a:lnTo>
                    <a:pt x="122" y="160"/>
                  </a:lnTo>
                  <a:lnTo>
                    <a:pt x="148" y="189"/>
                  </a:lnTo>
                  <a:lnTo>
                    <a:pt x="175" y="220"/>
                  </a:lnTo>
                  <a:lnTo>
                    <a:pt x="203" y="248"/>
                  </a:lnTo>
                  <a:lnTo>
                    <a:pt x="232" y="277"/>
                  </a:lnTo>
                  <a:lnTo>
                    <a:pt x="261" y="303"/>
                  </a:lnTo>
                  <a:lnTo>
                    <a:pt x="292" y="330"/>
                  </a:lnTo>
                  <a:lnTo>
                    <a:pt x="323" y="355"/>
                  </a:lnTo>
                  <a:lnTo>
                    <a:pt x="355" y="380"/>
                  </a:lnTo>
                  <a:lnTo>
                    <a:pt x="388" y="402"/>
                  </a:lnTo>
                  <a:lnTo>
                    <a:pt x="421" y="424"/>
                  </a:lnTo>
                  <a:lnTo>
                    <a:pt x="457" y="444"/>
                  </a:lnTo>
                  <a:lnTo>
                    <a:pt x="476" y="454"/>
                  </a:lnTo>
                  <a:lnTo>
                    <a:pt x="495" y="465"/>
                  </a:lnTo>
                  <a:lnTo>
                    <a:pt x="514" y="473"/>
                  </a:lnTo>
                  <a:lnTo>
                    <a:pt x="533" y="482"/>
                  </a:lnTo>
                  <a:lnTo>
                    <a:pt x="553" y="491"/>
                  </a:lnTo>
                  <a:lnTo>
                    <a:pt x="572" y="498"/>
                  </a:lnTo>
                  <a:lnTo>
                    <a:pt x="593" y="506"/>
                  </a:lnTo>
                  <a:lnTo>
                    <a:pt x="612" y="513"/>
                  </a:lnTo>
                  <a:lnTo>
                    <a:pt x="618" y="514"/>
                  </a:lnTo>
                  <a:lnTo>
                    <a:pt x="624" y="517"/>
                  </a:lnTo>
                  <a:lnTo>
                    <a:pt x="630" y="519"/>
                  </a:lnTo>
                  <a:lnTo>
                    <a:pt x="637" y="520"/>
                  </a:lnTo>
                  <a:lnTo>
                    <a:pt x="643" y="523"/>
                  </a:lnTo>
                  <a:lnTo>
                    <a:pt x="649" y="525"/>
                  </a:lnTo>
                  <a:lnTo>
                    <a:pt x="655" y="526"/>
                  </a:lnTo>
                  <a:lnTo>
                    <a:pt x="660" y="528"/>
                  </a:lnTo>
                  <a:lnTo>
                    <a:pt x="666" y="529"/>
                  </a:lnTo>
                  <a:lnTo>
                    <a:pt x="674" y="529"/>
                  </a:lnTo>
                  <a:lnTo>
                    <a:pt x="681" y="531"/>
                  </a:lnTo>
                  <a:lnTo>
                    <a:pt x="684" y="531"/>
                  </a:lnTo>
                  <a:lnTo>
                    <a:pt x="687" y="532"/>
                  </a:lnTo>
                  <a:lnTo>
                    <a:pt x="691" y="529"/>
                  </a:lnTo>
                  <a:lnTo>
                    <a:pt x="693" y="525"/>
                  </a:lnTo>
                  <a:lnTo>
                    <a:pt x="693" y="520"/>
                  </a:lnTo>
                  <a:lnTo>
                    <a:pt x="688" y="516"/>
                  </a:lnTo>
                  <a:lnTo>
                    <a:pt x="682" y="512"/>
                  </a:lnTo>
                  <a:lnTo>
                    <a:pt x="675" y="507"/>
                  </a:lnTo>
                  <a:lnTo>
                    <a:pt x="668" y="504"/>
                  </a:lnTo>
                  <a:lnTo>
                    <a:pt x="659" y="503"/>
                  </a:lnTo>
                  <a:lnTo>
                    <a:pt x="652" y="500"/>
                  </a:lnTo>
                  <a:lnTo>
                    <a:pt x="644" y="498"/>
                  </a:lnTo>
                  <a:lnTo>
                    <a:pt x="637" y="497"/>
                  </a:lnTo>
                  <a:lnTo>
                    <a:pt x="618" y="491"/>
                  </a:lnTo>
                  <a:lnTo>
                    <a:pt x="597" y="484"/>
                  </a:lnTo>
                  <a:lnTo>
                    <a:pt x="578" y="476"/>
                  </a:lnTo>
                  <a:lnTo>
                    <a:pt x="558" y="469"/>
                  </a:lnTo>
                  <a:lnTo>
                    <a:pt x="539" y="460"/>
                  </a:lnTo>
                  <a:lnTo>
                    <a:pt x="520" y="451"/>
                  </a:lnTo>
                  <a:lnTo>
                    <a:pt x="501" y="443"/>
                  </a:lnTo>
                  <a:lnTo>
                    <a:pt x="481" y="434"/>
                  </a:lnTo>
                  <a:lnTo>
                    <a:pt x="445" y="415"/>
                  </a:lnTo>
                  <a:lnTo>
                    <a:pt x="410" y="394"/>
                  </a:lnTo>
                  <a:lnTo>
                    <a:pt x="374" y="372"/>
                  </a:lnTo>
                  <a:lnTo>
                    <a:pt x="341" y="349"/>
                  </a:lnTo>
                  <a:lnTo>
                    <a:pt x="308" y="325"/>
                  </a:lnTo>
                  <a:lnTo>
                    <a:pt x="276" y="300"/>
                  </a:lnTo>
                  <a:lnTo>
                    <a:pt x="245" y="274"/>
                  </a:lnTo>
                  <a:lnTo>
                    <a:pt x="214" y="246"/>
                  </a:lnTo>
                  <a:lnTo>
                    <a:pt x="185" y="218"/>
                  </a:lnTo>
                  <a:lnTo>
                    <a:pt x="157" y="189"/>
                  </a:lnTo>
                  <a:lnTo>
                    <a:pt x="129" y="160"/>
                  </a:lnTo>
                  <a:lnTo>
                    <a:pt x="101" y="129"/>
                  </a:lnTo>
                  <a:lnTo>
                    <a:pt x="75" y="98"/>
                  </a:lnTo>
                  <a:lnTo>
                    <a:pt x="50" y="66"/>
                  </a:lnTo>
                  <a:lnTo>
                    <a:pt x="2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8" name="Freeform 85"/>
            <p:cNvSpPr>
              <a:spLocks/>
            </p:cNvSpPr>
            <p:nvPr/>
          </p:nvSpPr>
          <p:spPr bwMode="auto">
            <a:xfrm>
              <a:off x="5679" y="3262"/>
              <a:ext cx="609" cy="486"/>
            </a:xfrm>
            <a:custGeom>
              <a:avLst/>
              <a:gdLst>
                <a:gd name="T0" fmla="*/ 15 w 609"/>
                <a:gd name="T1" fmla="*/ 18 h 486"/>
                <a:gd name="T2" fmla="*/ 43 w 609"/>
                <a:gd name="T3" fmla="*/ 53 h 486"/>
                <a:gd name="T4" fmla="*/ 69 w 609"/>
                <a:gd name="T5" fmla="*/ 90 h 486"/>
                <a:gd name="T6" fmla="*/ 102 w 609"/>
                <a:gd name="T7" fmla="*/ 120 h 486"/>
                <a:gd name="T8" fmla="*/ 144 w 609"/>
                <a:gd name="T9" fmla="*/ 147 h 486"/>
                <a:gd name="T10" fmla="*/ 193 w 609"/>
                <a:gd name="T11" fmla="*/ 167 h 486"/>
                <a:gd name="T12" fmla="*/ 241 w 609"/>
                <a:gd name="T13" fmla="*/ 182 h 486"/>
                <a:gd name="T14" fmla="*/ 292 w 609"/>
                <a:gd name="T15" fmla="*/ 192 h 486"/>
                <a:gd name="T16" fmla="*/ 332 w 609"/>
                <a:gd name="T17" fmla="*/ 201 h 486"/>
                <a:gd name="T18" fmla="*/ 357 w 609"/>
                <a:gd name="T19" fmla="*/ 208 h 486"/>
                <a:gd name="T20" fmla="*/ 382 w 609"/>
                <a:gd name="T21" fmla="*/ 219 h 486"/>
                <a:gd name="T22" fmla="*/ 405 w 609"/>
                <a:gd name="T23" fmla="*/ 229 h 486"/>
                <a:gd name="T24" fmla="*/ 429 w 609"/>
                <a:gd name="T25" fmla="*/ 242 h 486"/>
                <a:gd name="T26" fmla="*/ 449 w 609"/>
                <a:gd name="T27" fmla="*/ 257 h 486"/>
                <a:gd name="T28" fmla="*/ 468 w 609"/>
                <a:gd name="T29" fmla="*/ 273 h 486"/>
                <a:gd name="T30" fmla="*/ 489 w 609"/>
                <a:gd name="T31" fmla="*/ 289 h 486"/>
                <a:gd name="T32" fmla="*/ 521 w 609"/>
                <a:gd name="T33" fmla="*/ 314 h 486"/>
                <a:gd name="T34" fmla="*/ 556 w 609"/>
                <a:gd name="T35" fmla="*/ 355 h 486"/>
                <a:gd name="T36" fmla="*/ 581 w 609"/>
                <a:gd name="T37" fmla="*/ 403 h 486"/>
                <a:gd name="T38" fmla="*/ 599 w 609"/>
                <a:gd name="T39" fmla="*/ 456 h 486"/>
                <a:gd name="T40" fmla="*/ 605 w 609"/>
                <a:gd name="T41" fmla="*/ 486 h 486"/>
                <a:gd name="T42" fmla="*/ 609 w 609"/>
                <a:gd name="T43" fmla="*/ 483 h 486"/>
                <a:gd name="T44" fmla="*/ 606 w 609"/>
                <a:gd name="T45" fmla="*/ 458 h 486"/>
                <a:gd name="T46" fmla="*/ 596 w 609"/>
                <a:gd name="T47" fmla="*/ 412 h 486"/>
                <a:gd name="T48" fmla="*/ 580 w 609"/>
                <a:gd name="T49" fmla="*/ 370 h 486"/>
                <a:gd name="T50" fmla="*/ 558 w 609"/>
                <a:gd name="T51" fmla="*/ 329 h 486"/>
                <a:gd name="T52" fmla="*/ 534 w 609"/>
                <a:gd name="T53" fmla="*/ 302 h 486"/>
                <a:gd name="T54" fmla="*/ 515 w 609"/>
                <a:gd name="T55" fmla="*/ 285 h 486"/>
                <a:gd name="T56" fmla="*/ 496 w 609"/>
                <a:gd name="T57" fmla="*/ 267 h 486"/>
                <a:gd name="T58" fmla="*/ 477 w 609"/>
                <a:gd name="T59" fmla="*/ 251 h 486"/>
                <a:gd name="T60" fmla="*/ 458 w 609"/>
                <a:gd name="T61" fmla="*/ 235 h 486"/>
                <a:gd name="T62" fmla="*/ 438 w 609"/>
                <a:gd name="T63" fmla="*/ 220 h 486"/>
                <a:gd name="T64" fmla="*/ 417 w 609"/>
                <a:gd name="T65" fmla="*/ 207 h 486"/>
                <a:gd name="T66" fmla="*/ 395 w 609"/>
                <a:gd name="T67" fmla="*/ 195 h 486"/>
                <a:gd name="T68" fmla="*/ 357 w 609"/>
                <a:gd name="T69" fmla="*/ 180 h 486"/>
                <a:gd name="T70" fmla="*/ 301 w 609"/>
                <a:gd name="T71" fmla="*/ 166 h 486"/>
                <a:gd name="T72" fmla="*/ 245 w 609"/>
                <a:gd name="T73" fmla="*/ 156 h 486"/>
                <a:gd name="T74" fmla="*/ 190 w 609"/>
                <a:gd name="T75" fmla="*/ 144 h 486"/>
                <a:gd name="T76" fmla="*/ 149 w 609"/>
                <a:gd name="T77" fmla="*/ 129 h 486"/>
                <a:gd name="T78" fmla="*/ 124 w 609"/>
                <a:gd name="T79" fmla="*/ 117 h 486"/>
                <a:gd name="T80" fmla="*/ 102 w 609"/>
                <a:gd name="T81" fmla="*/ 103 h 486"/>
                <a:gd name="T82" fmla="*/ 80 w 609"/>
                <a:gd name="T83" fmla="*/ 85 h 486"/>
                <a:gd name="T84" fmla="*/ 61 w 609"/>
                <a:gd name="T85" fmla="*/ 66 h 486"/>
                <a:gd name="T86" fmla="*/ 44 w 609"/>
                <a:gd name="T87" fmla="*/ 46 h 486"/>
                <a:gd name="T88" fmla="*/ 27 w 609"/>
                <a:gd name="T89" fmla="*/ 26 h 486"/>
                <a:gd name="T90" fmla="*/ 9 w 609"/>
                <a:gd name="T91" fmla="*/ 9 h 486"/>
                <a:gd name="T92" fmla="*/ 0 w 609"/>
                <a:gd name="T93" fmla="*/ 0 h 486"/>
                <a:gd name="T94" fmla="*/ 0 w 609"/>
                <a:gd name="T95" fmla="*/ 2 h 486"/>
                <a:gd name="T96" fmla="*/ 0 w 609"/>
                <a:gd name="T97" fmla="*/ 2 h 4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9" h="486">
                  <a:moveTo>
                    <a:pt x="0" y="2"/>
                  </a:moveTo>
                  <a:lnTo>
                    <a:pt x="15" y="18"/>
                  </a:lnTo>
                  <a:lnTo>
                    <a:pt x="30" y="35"/>
                  </a:lnTo>
                  <a:lnTo>
                    <a:pt x="43" y="53"/>
                  </a:lnTo>
                  <a:lnTo>
                    <a:pt x="56" y="72"/>
                  </a:lnTo>
                  <a:lnTo>
                    <a:pt x="69" y="90"/>
                  </a:lnTo>
                  <a:lnTo>
                    <a:pt x="85" y="106"/>
                  </a:lnTo>
                  <a:lnTo>
                    <a:pt x="102" y="120"/>
                  </a:lnTo>
                  <a:lnTo>
                    <a:pt x="121" y="134"/>
                  </a:lnTo>
                  <a:lnTo>
                    <a:pt x="144" y="147"/>
                  </a:lnTo>
                  <a:lnTo>
                    <a:pt x="168" y="157"/>
                  </a:lnTo>
                  <a:lnTo>
                    <a:pt x="193" y="167"/>
                  </a:lnTo>
                  <a:lnTo>
                    <a:pt x="216" y="175"/>
                  </a:lnTo>
                  <a:lnTo>
                    <a:pt x="241" y="182"/>
                  </a:lnTo>
                  <a:lnTo>
                    <a:pt x="267" y="188"/>
                  </a:lnTo>
                  <a:lnTo>
                    <a:pt x="292" y="192"/>
                  </a:lnTo>
                  <a:lnTo>
                    <a:pt x="319" y="198"/>
                  </a:lnTo>
                  <a:lnTo>
                    <a:pt x="332" y="201"/>
                  </a:lnTo>
                  <a:lnTo>
                    <a:pt x="345" y="204"/>
                  </a:lnTo>
                  <a:lnTo>
                    <a:pt x="357" y="208"/>
                  </a:lnTo>
                  <a:lnTo>
                    <a:pt x="370" y="213"/>
                  </a:lnTo>
                  <a:lnTo>
                    <a:pt x="382" y="219"/>
                  </a:lnTo>
                  <a:lnTo>
                    <a:pt x="394" y="223"/>
                  </a:lnTo>
                  <a:lnTo>
                    <a:pt x="405" y="229"/>
                  </a:lnTo>
                  <a:lnTo>
                    <a:pt x="417" y="235"/>
                  </a:lnTo>
                  <a:lnTo>
                    <a:pt x="429" y="242"/>
                  </a:lnTo>
                  <a:lnTo>
                    <a:pt x="439" y="249"/>
                  </a:lnTo>
                  <a:lnTo>
                    <a:pt x="449" y="257"/>
                  </a:lnTo>
                  <a:lnTo>
                    <a:pt x="460" y="266"/>
                  </a:lnTo>
                  <a:lnTo>
                    <a:pt x="468" y="273"/>
                  </a:lnTo>
                  <a:lnTo>
                    <a:pt x="479" y="282"/>
                  </a:lnTo>
                  <a:lnTo>
                    <a:pt x="489" y="289"/>
                  </a:lnTo>
                  <a:lnTo>
                    <a:pt x="499" y="296"/>
                  </a:lnTo>
                  <a:lnTo>
                    <a:pt x="521" y="314"/>
                  </a:lnTo>
                  <a:lnTo>
                    <a:pt x="540" y="334"/>
                  </a:lnTo>
                  <a:lnTo>
                    <a:pt x="556" y="355"/>
                  </a:lnTo>
                  <a:lnTo>
                    <a:pt x="570" y="378"/>
                  </a:lnTo>
                  <a:lnTo>
                    <a:pt x="581" y="403"/>
                  </a:lnTo>
                  <a:lnTo>
                    <a:pt x="590" y="428"/>
                  </a:lnTo>
                  <a:lnTo>
                    <a:pt x="599" y="456"/>
                  </a:lnTo>
                  <a:lnTo>
                    <a:pt x="605" y="484"/>
                  </a:lnTo>
                  <a:lnTo>
                    <a:pt x="605" y="486"/>
                  </a:lnTo>
                  <a:lnTo>
                    <a:pt x="608" y="484"/>
                  </a:lnTo>
                  <a:lnTo>
                    <a:pt x="609" y="483"/>
                  </a:lnTo>
                  <a:lnTo>
                    <a:pt x="609" y="481"/>
                  </a:lnTo>
                  <a:lnTo>
                    <a:pt x="606" y="458"/>
                  </a:lnTo>
                  <a:lnTo>
                    <a:pt x="602" y="436"/>
                  </a:lnTo>
                  <a:lnTo>
                    <a:pt x="596" y="412"/>
                  </a:lnTo>
                  <a:lnTo>
                    <a:pt x="589" y="390"/>
                  </a:lnTo>
                  <a:lnTo>
                    <a:pt x="580" y="370"/>
                  </a:lnTo>
                  <a:lnTo>
                    <a:pt x="570" y="349"/>
                  </a:lnTo>
                  <a:lnTo>
                    <a:pt x="558" y="329"/>
                  </a:lnTo>
                  <a:lnTo>
                    <a:pt x="543" y="311"/>
                  </a:lnTo>
                  <a:lnTo>
                    <a:pt x="534" y="302"/>
                  </a:lnTo>
                  <a:lnTo>
                    <a:pt x="526" y="293"/>
                  </a:lnTo>
                  <a:lnTo>
                    <a:pt x="515" y="285"/>
                  </a:lnTo>
                  <a:lnTo>
                    <a:pt x="507" y="276"/>
                  </a:lnTo>
                  <a:lnTo>
                    <a:pt x="496" y="267"/>
                  </a:lnTo>
                  <a:lnTo>
                    <a:pt x="486" y="258"/>
                  </a:lnTo>
                  <a:lnTo>
                    <a:pt x="477" y="251"/>
                  </a:lnTo>
                  <a:lnTo>
                    <a:pt x="467" y="242"/>
                  </a:lnTo>
                  <a:lnTo>
                    <a:pt x="458" y="235"/>
                  </a:lnTo>
                  <a:lnTo>
                    <a:pt x="448" y="226"/>
                  </a:lnTo>
                  <a:lnTo>
                    <a:pt x="438" y="220"/>
                  </a:lnTo>
                  <a:lnTo>
                    <a:pt x="427" y="213"/>
                  </a:lnTo>
                  <a:lnTo>
                    <a:pt x="417" y="207"/>
                  </a:lnTo>
                  <a:lnTo>
                    <a:pt x="405" y="201"/>
                  </a:lnTo>
                  <a:lnTo>
                    <a:pt x="395" y="195"/>
                  </a:lnTo>
                  <a:lnTo>
                    <a:pt x="383" y="191"/>
                  </a:lnTo>
                  <a:lnTo>
                    <a:pt x="357" y="180"/>
                  </a:lnTo>
                  <a:lnTo>
                    <a:pt x="329" y="173"/>
                  </a:lnTo>
                  <a:lnTo>
                    <a:pt x="301" y="166"/>
                  </a:lnTo>
                  <a:lnTo>
                    <a:pt x="273" y="161"/>
                  </a:lnTo>
                  <a:lnTo>
                    <a:pt x="245" y="156"/>
                  </a:lnTo>
                  <a:lnTo>
                    <a:pt x="218" y="151"/>
                  </a:lnTo>
                  <a:lnTo>
                    <a:pt x="190" y="144"/>
                  </a:lnTo>
                  <a:lnTo>
                    <a:pt x="162" y="135"/>
                  </a:lnTo>
                  <a:lnTo>
                    <a:pt x="149" y="129"/>
                  </a:lnTo>
                  <a:lnTo>
                    <a:pt x="137" y="123"/>
                  </a:lnTo>
                  <a:lnTo>
                    <a:pt x="124" y="117"/>
                  </a:lnTo>
                  <a:lnTo>
                    <a:pt x="112" y="110"/>
                  </a:lnTo>
                  <a:lnTo>
                    <a:pt x="102" y="103"/>
                  </a:lnTo>
                  <a:lnTo>
                    <a:pt x="90" y="94"/>
                  </a:lnTo>
                  <a:lnTo>
                    <a:pt x="80" y="85"/>
                  </a:lnTo>
                  <a:lnTo>
                    <a:pt x="69" y="75"/>
                  </a:lnTo>
                  <a:lnTo>
                    <a:pt x="61" y="66"/>
                  </a:lnTo>
                  <a:lnTo>
                    <a:pt x="52" y="56"/>
                  </a:lnTo>
                  <a:lnTo>
                    <a:pt x="44" y="46"/>
                  </a:lnTo>
                  <a:lnTo>
                    <a:pt x="36" y="37"/>
                  </a:lnTo>
                  <a:lnTo>
                    <a:pt x="27" y="26"/>
                  </a:lnTo>
                  <a:lnTo>
                    <a:pt x="18" y="18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9" name="Freeform 86"/>
            <p:cNvSpPr>
              <a:spLocks/>
            </p:cNvSpPr>
            <p:nvPr/>
          </p:nvSpPr>
          <p:spPr bwMode="auto">
            <a:xfrm>
              <a:off x="6218" y="2901"/>
              <a:ext cx="735" cy="668"/>
            </a:xfrm>
            <a:custGeom>
              <a:avLst/>
              <a:gdLst>
                <a:gd name="T0" fmla="*/ 685 w 735"/>
                <a:gd name="T1" fmla="*/ 5 h 668"/>
                <a:gd name="T2" fmla="*/ 610 w 735"/>
                <a:gd name="T3" fmla="*/ 0 h 668"/>
                <a:gd name="T4" fmla="*/ 535 w 735"/>
                <a:gd name="T5" fmla="*/ 2 h 668"/>
                <a:gd name="T6" fmla="*/ 459 w 735"/>
                <a:gd name="T7" fmla="*/ 11 h 668"/>
                <a:gd name="T8" fmla="*/ 384 w 735"/>
                <a:gd name="T9" fmla="*/ 21 h 668"/>
                <a:gd name="T10" fmla="*/ 312 w 735"/>
                <a:gd name="T11" fmla="*/ 35 h 668"/>
                <a:gd name="T12" fmla="*/ 242 w 735"/>
                <a:gd name="T13" fmla="*/ 60 h 668"/>
                <a:gd name="T14" fmla="*/ 174 w 735"/>
                <a:gd name="T15" fmla="*/ 96 h 668"/>
                <a:gd name="T16" fmla="*/ 113 w 735"/>
                <a:gd name="T17" fmla="*/ 134 h 668"/>
                <a:gd name="T18" fmla="*/ 61 w 735"/>
                <a:gd name="T19" fmla="*/ 178 h 668"/>
                <a:gd name="T20" fmla="*/ 22 w 735"/>
                <a:gd name="T21" fmla="*/ 236 h 668"/>
                <a:gd name="T22" fmla="*/ 4 w 735"/>
                <a:gd name="T23" fmla="*/ 367 h 668"/>
                <a:gd name="T24" fmla="*/ 45 w 735"/>
                <a:gd name="T25" fmla="*/ 443 h 668"/>
                <a:gd name="T26" fmla="*/ 95 w 735"/>
                <a:gd name="T27" fmla="*/ 478 h 668"/>
                <a:gd name="T28" fmla="*/ 151 w 735"/>
                <a:gd name="T29" fmla="*/ 506 h 668"/>
                <a:gd name="T30" fmla="*/ 179 w 735"/>
                <a:gd name="T31" fmla="*/ 525 h 668"/>
                <a:gd name="T32" fmla="*/ 192 w 735"/>
                <a:gd name="T33" fmla="*/ 547 h 668"/>
                <a:gd name="T34" fmla="*/ 172 w 735"/>
                <a:gd name="T35" fmla="*/ 561 h 668"/>
                <a:gd name="T36" fmla="*/ 150 w 735"/>
                <a:gd name="T37" fmla="*/ 565 h 668"/>
                <a:gd name="T38" fmla="*/ 119 w 735"/>
                <a:gd name="T39" fmla="*/ 580 h 668"/>
                <a:gd name="T40" fmla="*/ 97 w 735"/>
                <a:gd name="T41" fmla="*/ 629 h 668"/>
                <a:gd name="T42" fmla="*/ 120 w 735"/>
                <a:gd name="T43" fmla="*/ 668 h 668"/>
                <a:gd name="T44" fmla="*/ 120 w 735"/>
                <a:gd name="T45" fmla="*/ 665 h 668"/>
                <a:gd name="T46" fmla="*/ 103 w 735"/>
                <a:gd name="T47" fmla="*/ 621 h 668"/>
                <a:gd name="T48" fmla="*/ 125 w 735"/>
                <a:gd name="T49" fmla="*/ 584 h 668"/>
                <a:gd name="T50" fmla="*/ 166 w 735"/>
                <a:gd name="T51" fmla="*/ 571 h 668"/>
                <a:gd name="T52" fmla="*/ 195 w 735"/>
                <a:gd name="T53" fmla="*/ 561 h 668"/>
                <a:gd name="T54" fmla="*/ 204 w 735"/>
                <a:gd name="T55" fmla="*/ 514 h 668"/>
                <a:gd name="T56" fmla="*/ 173 w 735"/>
                <a:gd name="T57" fmla="*/ 471 h 668"/>
                <a:gd name="T58" fmla="*/ 125 w 735"/>
                <a:gd name="T59" fmla="*/ 437 h 668"/>
                <a:gd name="T60" fmla="*/ 79 w 735"/>
                <a:gd name="T61" fmla="*/ 402 h 668"/>
                <a:gd name="T62" fmla="*/ 51 w 735"/>
                <a:gd name="T63" fmla="*/ 342 h 668"/>
                <a:gd name="T64" fmla="*/ 56 w 735"/>
                <a:gd name="T65" fmla="*/ 276 h 668"/>
                <a:gd name="T66" fmla="*/ 78 w 735"/>
                <a:gd name="T67" fmla="*/ 216 h 668"/>
                <a:gd name="T68" fmla="*/ 117 w 735"/>
                <a:gd name="T69" fmla="*/ 167 h 668"/>
                <a:gd name="T70" fmla="*/ 166 w 735"/>
                <a:gd name="T71" fmla="*/ 128 h 668"/>
                <a:gd name="T72" fmla="*/ 224 w 735"/>
                <a:gd name="T73" fmla="*/ 91 h 668"/>
                <a:gd name="T74" fmla="*/ 298 w 735"/>
                <a:gd name="T75" fmla="*/ 62 h 668"/>
                <a:gd name="T76" fmla="*/ 371 w 735"/>
                <a:gd name="T77" fmla="*/ 40 h 668"/>
                <a:gd name="T78" fmla="*/ 437 w 735"/>
                <a:gd name="T79" fmla="*/ 24 h 668"/>
                <a:gd name="T80" fmla="*/ 505 w 735"/>
                <a:gd name="T81" fmla="*/ 12 h 668"/>
                <a:gd name="T82" fmla="*/ 574 w 735"/>
                <a:gd name="T83" fmla="*/ 6 h 668"/>
                <a:gd name="T84" fmla="*/ 643 w 735"/>
                <a:gd name="T85" fmla="*/ 6 h 668"/>
                <a:gd name="T86" fmla="*/ 711 w 735"/>
                <a:gd name="T87" fmla="*/ 11 h 668"/>
                <a:gd name="T88" fmla="*/ 735 w 735"/>
                <a:gd name="T89" fmla="*/ 13 h 668"/>
                <a:gd name="T90" fmla="*/ 735 w 735"/>
                <a:gd name="T91" fmla="*/ 13 h 6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5" h="668">
                  <a:moveTo>
                    <a:pt x="735" y="13"/>
                  </a:moveTo>
                  <a:lnTo>
                    <a:pt x="710" y="9"/>
                  </a:lnTo>
                  <a:lnTo>
                    <a:pt x="685" y="5"/>
                  </a:lnTo>
                  <a:lnTo>
                    <a:pt x="660" y="3"/>
                  </a:lnTo>
                  <a:lnTo>
                    <a:pt x="635" y="0"/>
                  </a:lnTo>
                  <a:lnTo>
                    <a:pt x="610" y="0"/>
                  </a:lnTo>
                  <a:lnTo>
                    <a:pt x="585" y="0"/>
                  </a:lnTo>
                  <a:lnTo>
                    <a:pt x="560" y="0"/>
                  </a:lnTo>
                  <a:lnTo>
                    <a:pt x="535" y="2"/>
                  </a:lnTo>
                  <a:lnTo>
                    <a:pt x="509" y="5"/>
                  </a:lnTo>
                  <a:lnTo>
                    <a:pt x="484" y="6"/>
                  </a:lnTo>
                  <a:lnTo>
                    <a:pt x="459" y="11"/>
                  </a:lnTo>
                  <a:lnTo>
                    <a:pt x="434" y="13"/>
                  </a:lnTo>
                  <a:lnTo>
                    <a:pt x="409" y="16"/>
                  </a:lnTo>
                  <a:lnTo>
                    <a:pt x="384" y="21"/>
                  </a:lnTo>
                  <a:lnTo>
                    <a:pt x="361" y="25"/>
                  </a:lnTo>
                  <a:lnTo>
                    <a:pt x="336" y="30"/>
                  </a:lnTo>
                  <a:lnTo>
                    <a:pt x="312" y="35"/>
                  </a:lnTo>
                  <a:lnTo>
                    <a:pt x="287" y="43"/>
                  </a:lnTo>
                  <a:lnTo>
                    <a:pt x="264" y="50"/>
                  </a:lnTo>
                  <a:lnTo>
                    <a:pt x="242" y="60"/>
                  </a:lnTo>
                  <a:lnTo>
                    <a:pt x="218" y="72"/>
                  </a:lnTo>
                  <a:lnTo>
                    <a:pt x="196" y="84"/>
                  </a:lnTo>
                  <a:lnTo>
                    <a:pt x="174" y="96"/>
                  </a:lnTo>
                  <a:lnTo>
                    <a:pt x="154" y="107"/>
                  </a:lnTo>
                  <a:lnTo>
                    <a:pt x="133" y="121"/>
                  </a:lnTo>
                  <a:lnTo>
                    <a:pt x="113" y="134"/>
                  </a:lnTo>
                  <a:lnTo>
                    <a:pt x="94" y="147"/>
                  </a:lnTo>
                  <a:lnTo>
                    <a:pt x="78" y="162"/>
                  </a:lnTo>
                  <a:lnTo>
                    <a:pt x="61" y="178"/>
                  </a:lnTo>
                  <a:lnTo>
                    <a:pt x="47" y="195"/>
                  </a:lnTo>
                  <a:lnTo>
                    <a:pt x="34" y="214"/>
                  </a:lnTo>
                  <a:lnTo>
                    <a:pt x="22" y="236"/>
                  </a:lnTo>
                  <a:lnTo>
                    <a:pt x="6" y="279"/>
                  </a:lnTo>
                  <a:lnTo>
                    <a:pt x="0" y="323"/>
                  </a:lnTo>
                  <a:lnTo>
                    <a:pt x="4" y="367"/>
                  </a:lnTo>
                  <a:lnTo>
                    <a:pt x="20" y="409"/>
                  </a:lnTo>
                  <a:lnTo>
                    <a:pt x="32" y="429"/>
                  </a:lnTo>
                  <a:lnTo>
                    <a:pt x="45" y="443"/>
                  </a:lnTo>
                  <a:lnTo>
                    <a:pt x="61" y="456"/>
                  </a:lnTo>
                  <a:lnTo>
                    <a:pt x="78" y="468"/>
                  </a:lnTo>
                  <a:lnTo>
                    <a:pt x="95" y="478"/>
                  </a:lnTo>
                  <a:lnTo>
                    <a:pt x="113" y="487"/>
                  </a:lnTo>
                  <a:lnTo>
                    <a:pt x="132" y="497"/>
                  </a:lnTo>
                  <a:lnTo>
                    <a:pt x="151" y="506"/>
                  </a:lnTo>
                  <a:lnTo>
                    <a:pt x="161" y="512"/>
                  </a:lnTo>
                  <a:lnTo>
                    <a:pt x="170" y="518"/>
                  </a:lnTo>
                  <a:lnTo>
                    <a:pt x="179" y="525"/>
                  </a:lnTo>
                  <a:lnTo>
                    <a:pt x="188" y="533"/>
                  </a:lnTo>
                  <a:lnTo>
                    <a:pt x="192" y="540"/>
                  </a:lnTo>
                  <a:lnTo>
                    <a:pt x="192" y="547"/>
                  </a:lnTo>
                  <a:lnTo>
                    <a:pt x="188" y="552"/>
                  </a:lnTo>
                  <a:lnTo>
                    <a:pt x="180" y="556"/>
                  </a:lnTo>
                  <a:lnTo>
                    <a:pt x="172" y="561"/>
                  </a:lnTo>
                  <a:lnTo>
                    <a:pt x="163" y="562"/>
                  </a:lnTo>
                  <a:lnTo>
                    <a:pt x="155" y="563"/>
                  </a:lnTo>
                  <a:lnTo>
                    <a:pt x="150" y="565"/>
                  </a:lnTo>
                  <a:lnTo>
                    <a:pt x="138" y="568"/>
                  </a:lnTo>
                  <a:lnTo>
                    <a:pt x="129" y="574"/>
                  </a:lnTo>
                  <a:lnTo>
                    <a:pt x="119" y="580"/>
                  </a:lnTo>
                  <a:lnTo>
                    <a:pt x="111" y="588"/>
                  </a:lnTo>
                  <a:lnTo>
                    <a:pt x="98" y="607"/>
                  </a:lnTo>
                  <a:lnTo>
                    <a:pt x="97" y="629"/>
                  </a:lnTo>
                  <a:lnTo>
                    <a:pt x="104" y="650"/>
                  </a:lnTo>
                  <a:lnTo>
                    <a:pt x="119" y="668"/>
                  </a:lnTo>
                  <a:lnTo>
                    <a:pt x="120" y="668"/>
                  </a:lnTo>
                  <a:lnTo>
                    <a:pt x="120" y="666"/>
                  </a:lnTo>
                  <a:lnTo>
                    <a:pt x="120" y="665"/>
                  </a:lnTo>
                  <a:lnTo>
                    <a:pt x="110" y="650"/>
                  </a:lnTo>
                  <a:lnTo>
                    <a:pt x="104" y="635"/>
                  </a:lnTo>
                  <a:lnTo>
                    <a:pt x="103" y="621"/>
                  </a:lnTo>
                  <a:lnTo>
                    <a:pt x="106" y="606"/>
                  </a:lnTo>
                  <a:lnTo>
                    <a:pt x="113" y="594"/>
                  </a:lnTo>
                  <a:lnTo>
                    <a:pt x="125" y="584"/>
                  </a:lnTo>
                  <a:lnTo>
                    <a:pt x="138" y="577"/>
                  </a:lnTo>
                  <a:lnTo>
                    <a:pt x="155" y="572"/>
                  </a:lnTo>
                  <a:lnTo>
                    <a:pt x="166" y="571"/>
                  </a:lnTo>
                  <a:lnTo>
                    <a:pt x="176" y="568"/>
                  </a:lnTo>
                  <a:lnTo>
                    <a:pt x="186" y="565"/>
                  </a:lnTo>
                  <a:lnTo>
                    <a:pt x="195" y="561"/>
                  </a:lnTo>
                  <a:lnTo>
                    <a:pt x="205" y="547"/>
                  </a:lnTo>
                  <a:lnTo>
                    <a:pt x="207" y="531"/>
                  </a:lnTo>
                  <a:lnTo>
                    <a:pt x="204" y="514"/>
                  </a:lnTo>
                  <a:lnTo>
                    <a:pt x="196" y="499"/>
                  </a:lnTo>
                  <a:lnTo>
                    <a:pt x="186" y="484"/>
                  </a:lnTo>
                  <a:lnTo>
                    <a:pt x="173" y="471"/>
                  </a:lnTo>
                  <a:lnTo>
                    <a:pt x="157" y="459"/>
                  </a:lnTo>
                  <a:lnTo>
                    <a:pt x="141" y="448"/>
                  </a:lnTo>
                  <a:lnTo>
                    <a:pt x="125" y="437"/>
                  </a:lnTo>
                  <a:lnTo>
                    <a:pt x="108" y="426"/>
                  </a:lnTo>
                  <a:lnTo>
                    <a:pt x="92" y="414"/>
                  </a:lnTo>
                  <a:lnTo>
                    <a:pt x="79" y="402"/>
                  </a:lnTo>
                  <a:lnTo>
                    <a:pt x="66" y="383"/>
                  </a:lnTo>
                  <a:lnTo>
                    <a:pt x="56" y="364"/>
                  </a:lnTo>
                  <a:lnTo>
                    <a:pt x="51" y="342"/>
                  </a:lnTo>
                  <a:lnTo>
                    <a:pt x="50" y="320"/>
                  </a:lnTo>
                  <a:lnTo>
                    <a:pt x="53" y="298"/>
                  </a:lnTo>
                  <a:lnTo>
                    <a:pt x="56" y="276"/>
                  </a:lnTo>
                  <a:lnTo>
                    <a:pt x="61" y="254"/>
                  </a:lnTo>
                  <a:lnTo>
                    <a:pt x="69" y="233"/>
                  </a:lnTo>
                  <a:lnTo>
                    <a:pt x="78" y="216"/>
                  </a:lnTo>
                  <a:lnTo>
                    <a:pt x="88" y="198"/>
                  </a:lnTo>
                  <a:lnTo>
                    <a:pt x="103" y="182"/>
                  </a:lnTo>
                  <a:lnTo>
                    <a:pt x="117" y="167"/>
                  </a:lnTo>
                  <a:lnTo>
                    <a:pt x="133" y="154"/>
                  </a:lnTo>
                  <a:lnTo>
                    <a:pt x="150" y="141"/>
                  </a:lnTo>
                  <a:lnTo>
                    <a:pt x="166" y="128"/>
                  </a:lnTo>
                  <a:lnTo>
                    <a:pt x="182" y="116"/>
                  </a:lnTo>
                  <a:lnTo>
                    <a:pt x="202" y="103"/>
                  </a:lnTo>
                  <a:lnTo>
                    <a:pt x="224" y="91"/>
                  </a:lnTo>
                  <a:lnTo>
                    <a:pt x="248" y="79"/>
                  </a:lnTo>
                  <a:lnTo>
                    <a:pt x="273" y="71"/>
                  </a:lnTo>
                  <a:lnTo>
                    <a:pt x="298" y="62"/>
                  </a:lnTo>
                  <a:lnTo>
                    <a:pt x="323" y="55"/>
                  </a:lnTo>
                  <a:lnTo>
                    <a:pt x="348" y="47"/>
                  </a:lnTo>
                  <a:lnTo>
                    <a:pt x="371" y="40"/>
                  </a:lnTo>
                  <a:lnTo>
                    <a:pt x="393" y="34"/>
                  </a:lnTo>
                  <a:lnTo>
                    <a:pt x="415" y="28"/>
                  </a:lnTo>
                  <a:lnTo>
                    <a:pt x="437" y="24"/>
                  </a:lnTo>
                  <a:lnTo>
                    <a:pt x="459" y="19"/>
                  </a:lnTo>
                  <a:lnTo>
                    <a:pt x="483" y="15"/>
                  </a:lnTo>
                  <a:lnTo>
                    <a:pt x="505" y="12"/>
                  </a:lnTo>
                  <a:lnTo>
                    <a:pt x="528" y="9"/>
                  </a:lnTo>
                  <a:lnTo>
                    <a:pt x="550" y="8"/>
                  </a:lnTo>
                  <a:lnTo>
                    <a:pt x="574" y="6"/>
                  </a:lnTo>
                  <a:lnTo>
                    <a:pt x="596" y="6"/>
                  </a:lnTo>
                  <a:lnTo>
                    <a:pt x="619" y="6"/>
                  </a:lnTo>
                  <a:lnTo>
                    <a:pt x="643" y="6"/>
                  </a:lnTo>
                  <a:lnTo>
                    <a:pt x="666" y="8"/>
                  </a:lnTo>
                  <a:lnTo>
                    <a:pt x="688" y="9"/>
                  </a:lnTo>
                  <a:lnTo>
                    <a:pt x="711" y="11"/>
                  </a:lnTo>
                  <a:lnTo>
                    <a:pt x="73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0" name="Freeform 87"/>
            <p:cNvSpPr>
              <a:spLocks/>
            </p:cNvSpPr>
            <p:nvPr/>
          </p:nvSpPr>
          <p:spPr bwMode="auto">
            <a:xfrm>
              <a:off x="5889" y="2471"/>
              <a:ext cx="575" cy="1010"/>
            </a:xfrm>
            <a:custGeom>
              <a:avLst/>
              <a:gdLst>
                <a:gd name="T0" fmla="*/ 543 w 575"/>
                <a:gd name="T1" fmla="*/ 21 h 1010"/>
                <a:gd name="T2" fmla="*/ 483 w 575"/>
                <a:gd name="T3" fmla="*/ 62 h 1010"/>
                <a:gd name="T4" fmla="*/ 423 w 575"/>
                <a:gd name="T5" fmla="*/ 106 h 1010"/>
                <a:gd name="T6" fmla="*/ 368 w 575"/>
                <a:gd name="T7" fmla="*/ 154 h 1010"/>
                <a:gd name="T8" fmla="*/ 319 w 575"/>
                <a:gd name="T9" fmla="*/ 207 h 1010"/>
                <a:gd name="T10" fmla="*/ 273 w 575"/>
                <a:gd name="T11" fmla="*/ 262 h 1010"/>
                <a:gd name="T12" fmla="*/ 231 w 575"/>
                <a:gd name="T13" fmla="*/ 319 h 1010"/>
                <a:gd name="T14" fmla="*/ 191 w 575"/>
                <a:gd name="T15" fmla="*/ 377 h 1010"/>
                <a:gd name="T16" fmla="*/ 132 w 575"/>
                <a:gd name="T17" fmla="*/ 476 h 1010"/>
                <a:gd name="T18" fmla="*/ 69 w 575"/>
                <a:gd name="T19" fmla="*/ 619 h 1010"/>
                <a:gd name="T20" fmla="*/ 27 w 575"/>
                <a:gd name="T21" fmla="*/ 772 h 1010"/>
                <a:gd name="T22" fmla="*/ 5 w 575"/>
                <a:gd name="T23" fmla="*/ 929 h 1010"/>
                <a:gd name="T24" fmla="*/ 2 w 575"/>
                <a:gd name="T25" fmla="*/ 1010 h 1010"/>
                <a:gd name="T26" fmla="*/ 6 w 575"/>
                <a:gd name="T27" fmla="*/ 1008 h 1010"/>
                <a:gd name="T28" fmla="*/ 12 w 575"/>
                <a:gd name="T29" fmla="*/ 967 h 1010"/>
                <a:gd name="T30" fmla="*/ 21 w 575"/>
                <a:gd name="T31" fmla="*/ 892 h 1010"/>
                <a:gd name="T32" fmla="*/ 31 w 575"/>
                <a:gd name="T33" fmla="*/ 819 h 1010"/>
                <a:gd name="T34" fmla="*/ 46 w 575"/>
                <a:gd name="T35" fmla="*/ 744 h 1010"/>
                <a:gd name="T36" fmla="*/ 65 w 575"/>
                <a:gd name="T37" fmla="*/ 669 h 1010"/>
                <a:gd name="T38" fmla="*/ 88 w 575"/>
                <a:gd name="T39" fmla="*/ 595 h 1010"/>
                <a:gd name="T40" fmla="*/ 118 w 575"/>
                <a:gd name="T41" fmla="*/ 523 h 1010"/>
                <a:gd name="T42" fmla="*/ 153 w 575"/>
                <a:gd name="T43" fmla="*/ 452 h 1010"/>
                <a:gd name="T44" fmla="*/ 191 w 575"/>
                <a:gd name="T45" fmla="*/ 389 h 1010"/>
                <a:gd name="T46" fmla="*/ 229 w 575"/>
                <a:gd name="T47" fmla="*/ 329 h 1010"/>
                <a:gd name="T48" fmla="*/ 270 w 575"/>
                <a:gd name="T49" fmla="*/ 273 h 1010"/>
                <a:gd name="T50" fmla="*/ 314 w 575"/>
                <a:gd name="T51" fmla="*/ 218 h 1010"/>
                <a:gd name="T52" fmla="*/ 349 w 575"/>
                <a:gd name="T53" fmla="*/ 176 h 1010"/>
                <a:gd name="T54" fmla="*/ 376 w 575"/>
                <a:gd name="T55" fmla="*/ 150 h 1010"/>
                <a:gd name="T56" fmla="*/ 404 w 575"/>
                <a:gd name="T57" fmla="*/ 124 h 1010"/>
                <a:gd name="T58" fmla="*/ 435 w 575"/>
                <a:gd name="T59" fmla="*/ 100 h 1010"/>
                <a:gd name="T60" fmla="*/ 464 w 575"/>
                <a:gd name="T61" fmla="*/ 77 h 1010"/>
                <a:gd name="T62" fmla="*/ 495 w 575"/>
                <a:gd name="T63" fmla="*/ 55 h 1010"/>
                <a:gd name="T64" fmla="*/ 527 w 575"/>
                <a:gd name="T65" fmla="*/ 33 h 1010"/>
                <a:gd name="T66" fmla="*/ 558 w 575"/>
                <a:gd name="T67" fmla="*/ 11 h 1010"/>
                <a:gd name="T68" fmla="*/ 575 w 575"/>
                <a:gd name="T69" fmla="*/ 0 h 1010"/>
                <a:gd name="T70" fmla="*/ 575 w 575"/>
                <a:gd name="T71" fmla="*/ 0 h 1010"/>
                <a:gd name="T72" fmla="*/ 574 w 575"/>
                <a:gd name="T73" fmla="*/ 0 h 101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5" h="1010">
                  <a:moveTo>
                    <a:pt x="574" y="0"/>
                  </a:moveTo>
                  <a:lnTo>
                    <a:pt x="543" y="21"/>
                  </a:lnTo>
                  <a:lnTo>
                    <a:pt x="512" y="42"/>
                  </a:lnTo>
                  <a:lnTo>
                    <a:pt x="483" y="62"/>
                  </a:lnTo>
                  <a:lnTo>
                    <a:pt x="452" y="84"/>
                  </a:lnTo>
                  <a:lnTo>
                    <a:pt x="423" y="106"/>
                  </a:lnTo>
                  <a:lnTo>
                    <a:pt x="395" y="130"/>
                  </a:lnTo>
                  <a:lnTo>
                    <a:pt x="368" y="154"/>
                  </a:lnTo>
                  <a:lnTo>
                    <a:pt x="342" y="181"/>
                  </a:lnTo>
                  <a:lnTo>
                    <a:pt x="319" y="207"/>
                  </a:lnTo>
                  <a:lnTo>
                    <a:pt x="295" y="234"/>
                  </a:lnTo>
                  <a:lnTo>
                    <a:pt x="273" y="262"/>
                  </a:lnTo>
                  <a:lnTo>
                    <a:pt x="251" y="289"/>
                  </a:lnTo>
                  <a:lnTo>
                    <a:pt x="231" y="319"/>
                  </a:lnTo>
                  <a:lnTo>
                    <a:pt x="210" y="348"/>
                  </a:lnTo>
                  <a:lnTo>
                    <a:pt x="191" y="377"/>
                  </a:lnTo>
                  <a:lnTo>
                    <a:pt x="172" y="407"/>
                  </a:lnTo>
                  <a:lnTo>
                    <a:pt x="132" y="476"/>
                  </a:lnTo>
                  <a:lnTo>
                    <a:pt x="99" y="546"/>
                  </a:lnTo>
                  <a:lnTo>
                    <a:pt x="69" y="619"/>
                  </a:lnTo>
                  <a:lnTo>
                    <a:pt x="46" y="696"/>
                  </a:lnTo>
                  <a:lnTo>
                    <a:pt x="27" y="772"/>
                  </a:lnTo>
                  <a:lnTo>
                    <a:pt x="13" y="850"/>
                  </a:lnTo>
                  <a:lnTo>
                    <a:pt x="5" y="929"/>
                  </a:lnTo>
                  <a:lnTo>
                    <a:pt x="0" y="1008"/>
                  </a:lnTo>
                  <a:lnTo>
                    <a:pt x="2" y="1010"/>
                  </a:lnTo>
                  <a:lnTo>
                    <a:pt x="5" y="1010"/>
                  </a:lnTo>
                  <a:lnTo>
                    <a:pt x="6" y="1008"/>
                  </a:lnTo>
                  <a:lnTo>
                    <a:pt x="8" y="1005"/>
                  </a:lnTo>
                  <a:lnTo>
                    <a:pt x="12" y="967"/>
                  </a:lnTo>
                  <a:lnTo>
                    <a:pt x="16" y="930"/>
                  </a:lnTo>
                  <a:lnTo>
                    <a:pt x="21" y="892"/>
                  </a:lnTo>
                  <a:lnTo>
                    <a:pt x="25" y="856"/>
                  </a:lnTo>
                  <a:lnTo>
                    <a:pt x="31" y="819"/>
                  </a:lnTo>
                  <a:lnTo>
                    <a:pt x="38" y="781"/>
                  </a:lnTo>
                  <a:lnTo>
                    <a:pt x="46" y="744"/>
                  </a:lnTo>
                  <a:lnTo>
                    <a:pt x="54" y="707"/>
                  </a:lnTo>
                  <a:lnTo>
                    <a:pt x="65" y="669"/>
                  </a:lnTo>
                  <a:lnTo>
                    <a:pt x="75" y="631"/>
                  </a:lnTo>
                  <a:lnTo>
                    <a:pt x="88" y="595"/>
                  </a:lnTo>
                  <a:lnTo>
                    <a:pt x="103" y="558"/>
                  </a:lnTo>
                  <a:lnTo>
                    <a:pt x="118" y="523"/>
                  </a:lnTo>
                  <a:lnTo>
                    <a:pt x="135" y="487"/>
                  </a:lnTo>
                  <a:lnTo>
                    <a:pt x="153" y="452"/>
                  </a:lnTo>
                  <a:lnTo>
                    <a:pt x="172" y="419"/>
                  </a:lnTo>
                  <a:lnTo>
                    <a:pt x="191" y="389"/>
                  </a:lnTo>
                  <a:lnTo>
                    <a:pt x="210" y="358"/>
                  </a:lnTo>
                  <a:lnTo>
                    <a:pt x="229" y="329"/>
                  </a:lnTo>
                  <a:lnTo>
                    <a:pt x="250" y="301"/>
                  </a:lnTo>
                  <a:lnTo>
                    <a:pt x="270" y="273"/>
                  </a:lnTo>
                  <a:lnTo>
                    <a:pt x="292" y="245"/>
                  </a:lnTo>
                  <a:lnTo>
                    <a:pt x="314" y="218"/>
                  </a:lnTo>
                  <a:lnTo>
                    <a:pt x="336" y="191"/>
                  </a:lnTo>
                  <a:lnTo>
                    <a:pt x="349" y="176"/>
                  </a:lnTo>
                  <a:lnTo>
                    <a:pt x="363" y="163"/>
                  </a:lnTo>
                  <a:lnTo>
                    <a:pt x="376" y="150"/>
                  </a:lnTo>
                  <a:lnTo>
                    <a:pt x="390" y="137"/>
                  </a:lnTo>
                  <a:lnTo>
                    <a:pt x="404" y="124"/>
                  </a:lnTo>
                  <a:lnTo>
                    <a:pt x="418" y="112"/>
                  </a:lnTo>
                  <a:lnTo>
                    <a:pt x="435" y="100"/>
                  </a:lnTo>
                  <a:lnTo>
                    <a:pt x="449" y="88"/>
                  </a:lnTo>
                  <a:lnTo>
                    <a:pt x="464" y="77"/>
                  </a:lnTo>
                  <a:lnTo>
                    <a:pt x="480" y="65"/>
                  </a:lnTo>
                  <a:lnTo>
                    <a:pt x="495" y="55"/>
                  </a:lnTo>
                  <a:lnTo>
                    <a:pt x="511" y="43"/>
                  </a:lnTo>
                  <a:lnTo>
                    <a:pt x="527" y="33"/>
                  </a:lnTo>
                  <a:lnTo>
                    <a:pt x="543" y="22"/>
                  </a:lnTo>
                  <a:lnTo>
                    <a:pt x="558" y="11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1" name="Freeform 88"/>
            <p:cNvSpPr>
              <a:spLocks/>
            </p:cNvSpPr>
            <p:nvPr/>
          </p:nvSpPr>
          <p:spPr bwMode="auto">
            <a:xfrm>
              <a:off x="6259" y="2537"/>
              <a:ext cx="220" cy="367"/>
            </a:xfrm>
            <a:custGeom>
              <a:avLst/>
              <a:gdLst>
                <a:gd name="T0" fmla="*/ 219 w 220"/>
                <a:gd name="T1" fmla="*/ 0 h 367"/>
                <a:gd name="T2" fmla="*/ 199 w 220"/>
                <a:gd name="T3" fmla="*/ 21 h 367"/>
                <a:gd name="T4" fmla="*/ 182 w 220"/>
                <a:gd name="T5" fmla="*/ 42 h 367"/>
                <a:gd name="T6" fmla="*/ 164 w 220"/>
                <a:gd name="T7" fmla="*/ 64 h 367"/>
                <a:gd name="T8" fmla="*/ 147 w 220"/>
                <a:gd name="T9" fmla="*/ 86 h 367"/>
                <a:gd name="T10" fmla="*/ 131 w 220"/>
                <a:gd name="T11" fmla="*/ 109 h 367"/>
                <a:gd name="T12" fmla="*/ 114 w 220"/>
                <a:gd name="T13" fmla="*/ 131 h 367"/>
                <a:gd name="T14" fmla="*/ 98 w 220"/>
                <a:gd name="T15" fmla="*/ 154 h 367"/>
                <a:gd name="T16" fmla="*/ 84 w 220"/>
                <a:gd name="T17" fmla="*/ 178 h 367"/>
                <a:gd name="T18" fmla="*/ 69 w 220"/>
                <a:gd name="T19" fmla="*/ 200 h 367"/>
                <a:gd name="T20" fmla="*/ 56 w 220"/>
                <a:gd name="T21" fmla="*/ 222 h 367"/>
                <a:gd name="T22" fmla="*/ 42 w 220"/>
                <a:gd name="T23" fmla="*/ 244 h 367"/>
                <a:gd name="T24" fmla="*/ 31 w 220"/>
                <a:gd name="T25" fmla="*/ 266 h 367"/>
                <a:gd name="T26" fmla="*/ 20 w 220"/>
                <a:gd name="T27" fmla="*/ 289 h 367"/>
                <a:gd name="T28" fmla="*/ 12 w 220"/>
                <a:gd name="T29" fmla="*/ 313 h 367"/>
                <a:gd name="T30" fmla="*/ 6 w 220"/>
                <a:gd name="T31" fmla="*/ 338 h 367"/>
                <a:gd name="T32" fmla="*/ 0 w 220"/>
                <a:gd name="T33" fmla="*/ 364 h 367"/>
                <a:gd name="T34" fmla="*/ 1 w 220"/>
                <a:gd name="T35" fmla="*/ 367 h 367"/>
                <a:gd name="T36" fmla="*/ 4 w 220"/>
                <a:gd name="T37" fmla="*/ 367 h 367"/>
                <a:gd name="T38" fmla="*/ 7 w 220"/>
                <a:gd name="T39" fmla="*/ 364 h 367"/>
                <a:gd name="T40" fmla="*/ 9 w 220"/>
                <a:gd name="T41" fmla="*/ 361 h 367"/>
                <a:gd name="T42" fmla="*/ 16 w 220"/>
                <a:gd name="T43" fmla="*/ 338 h 367"/>
                <a:gd name="T44" fmla="*/ 23 w 220"/>
                <a:gd name="T45" fmla="*/ 314 h 367"/>
                <a:gd name="T46" fmla="*/ 32 w 220"/>
                <a:gd name="T47" fmla="*/ 291 h 367"/>
                <a:gd name="T48" fmla="*/ 42 w 220"/>
                <a:gd name="T49" fmla="*/ 269 h 367"/>
                <a:gd name="T50" fmla="*/ 53 w 220"/>
                <a:gd name="T51" fmla="*/ 247 h 367"/>
                <a:gd name="T52" fmla="*/ 65 w 220"/>
                <a:gd name="T53" fmla="*/ 225 h 367"/>
                <a:gd name="T54" fmla="*/ 76 w 220"/>
                <a:gd name="T55" fmla="*/ 203 h 367"/>
                <a:gd name="T56" fmla="*/ 89 w 220"/>
                <a:gd name="T57" fmla="*/ 182 h 367"/>
                <a:gd name="T58" fmla="*/ 104 w 220"/>
                <a:gd name="T59" fmla="*/ 159 h 367"/>
                <a:gd name="T60" fmla="*/ 119 w 220"/>
                <a:gd name="T61" fmla="*/ 135 h 367"/>
                <a:gd name="T62" fmla="*/ 133 w 220"/>
                <a:gd name="T63" fmla="*/ 112 h 367"/>
                <a:gd name="T64" fmla="*/ 150 w 220"/>
                <a:gd name="T65" fmla="*/ 88 h 367"/>
                <a:gd name="T66" fmla="*/ 166 w 220"/>
                <a:gd name="T67" fmla="*/ 66 h 367"/>
                <a:gd name="T68" fmla="*/ 183 w 220"/>
                <a:gd name="T69" fmla="*/ 44 h 367"/>
                <a:gd name="T70" fmla="*/ 201 w 220"/>
                <a:gd name="T71" fmla="*/ 22 h 367"/>
                <a:gd name="T72" fmla="*/ 220 w 220"/>
                <a:gd name="T73" fmla="*/ 2 h 367"/>
                <a:gd name="T74" fmla="*/ 220 w 220"/>
                <a:gd name="T75" fmla="*/ 2 h 367"/>
                <a:gd name="T76" fmla="*/ 220 w 220"/>
                <a:gd name="T77" fmla="*/ 0 h 367"/>
                <a:gd name="T78" fmla="*/ 220 w 220"/>
                <a:gd name="T79" fmla="*/ 0 h 367"/>
                <a:gd name="T80" fmla="*/ 219 w 220"/>
                <a:gd name="T81" fmla="*/ 0 h 367"/>
                <a:gd name="T82" fmla="*/ 219 w 220"/>
                <a:gd name="T83" fmla="*/ 0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0" h="367">
                  <a:moveTo>
                    <a:pt x="219" y="0"/>
                  </a:moveTo>
                  <a:lnTo>
                    <a:pt x="199" y="21"/>
                  </a:lnTo>
                  <a:lnTo>
                    <a:pt x="182" y="42"/>
                  </a:lnTo>
                  <a:lnTo>
                    <a:pt x="164" y="64"/>
                  </a:lnTo>
                  <a:lnTo>
                    <a:pt x="147" y="86"/>
                  </a:lnTo>
                  <a:lnTo>
                    <a:pt x="131" y="109"/>
                  </a:lnTo>
                  <a:lnTo>
                    <a:pt x="114" y="131"/>
                  </a:lnTo>
                  <a:lnTo>
                    <a:pt x="98" y="154"/>
                  </a:lnTo>
                  <a:lnTo>
                    <a:pt x="84" y="178"/>
                  </a:lnTo>
                  <a:lnTo>
                    <a:pt x="69" y="200"/>
                  </a:lnTo>
                  <a:lnTo>
                    <a:pt x="56" y="222"/>
                  </a:lnTo>
                  <a:lnTo>
                    <a:pt x="42" y="244"/>
                  </a:lnTo>
                  <a:lnTo>
                    <a:pt x="31" y="266"/>
                  </a:lnTo>
                  <a:lnTo>
                    <a:pt x="20" y="289"/>
                  </a:lnTo>
                  <a:lnTo>
                    <a:pt x="12" y="313"/>
                  </a:lnTo>
                  <a:lnTo>
                    <a:pt x="6" y="338"/>
                  </a:lnTo>
                  <a:lnTo>
                    <a:pt x="0" y="364"/>
                  </a:lnTo>
                  <a:lnTo>
                    <a:pt x="1" y="367"/>
                  </a:lnTo>
                  <a:lnTo>
                    <a:pt x="4" y="367"/>
                  </a:lnTo>
                  <a:lnTo>
                    <a:pt x="7" y="364"/>
                  </a:lnTo>
                  <a:lnTo>
                    <a:pt x="9" y="361"/>
                  </a:lnTo>
                  <a:lnTo>
                    <a:pt x="16" y="338"/>
                  </a:lnTo>
                  <a:lnTo>
                    <a:pt x="23" y="314"/>
                  </a:lnTo>
                  <a:lnTo>
                    <a:pt x="32" y="291"/>
                  </a:lnTo>
                  <a:lnTo>
                    <a:pt x="42" y="269"/>
                  </a:lnTo>
                  <a:lnTo>
                    <a:pt x="53" y="247"/>
                  </a:lnTo>
                  <a:lnTo>
                    <a:pt x="65" y="225"/>
                  </a:lnTo>
                  <a:lnTo>
                    <a:pt x="76" y="203"/>
                  </a:lnTo>
                  <a:lnTo>
                    <a:pt x="89" y="182"/>
                  </a:lnTo>
                  <a:lnTo>
                    <a:pt x="104" y="159"/>
                  </a:lnTo>
                  <a:lnTo>
                    <a:pt x="119" y="135"/>
                  </a:lnTo>
                  <a:lnTo>
                    <a:pt x="133" y="112"/>
                  </a:lnTo>
                  <a:lnTo>
                    <a:pt x="150" y="88"/>
                  </a:lnTo>
                  <a:lnTo>
                    <a:pt x="166" y="66"/>
                  </a:lnTo>
                  <a:lnTo>
                    <a:pt x="183" y="44"/>
                  </a:lnTo>
                  <a:lnTo>
                    <a:pt x="201" y="22"/>
                  </a:lnTo>
                  <a:lnTo>
                    <a:pt x="220" y="2"/>
                  </a:lnTo>
                  <a:lnTo>
                    <a:pt x="220" y="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2" name="Freeform 89"/>
            <p:cNvSpPr>
              <a:spLocks/>
            </p:cNvSpPr>
            <p:nvPr/>
          </p:nvSpPr>
          <p:spPr bwMode="auto">
            <a:xfrm>
              <a:off x="6040" y="2884"/>
              <a:ext cx="244" cy="76"/>
            </a:xfrm>
            <a:custGeom>
              <a:avLst/>
              <a:gdLst>
                <a:gd name="T0" fmla="*/ 2 w 244"/>
                <a:gd name="T1" fmla="*/ 76 h 76"/>
                <a:gd name="T2" fmla="*/ 15 w 244"/>
                <a:gd name="T3" fmla="*/ 66 h 76"/>
                <a:gd name="T4" fmla="*/ 28 w 244"/>
                <a:gd name="T5" fmla="*/ 55 h 76"/>
                <a:gd name="T6" fmla="*/ 41 w 244"/>
                <a:gd name="T7" fmla="*/ 48 h 76"/>
                <a:gd name="T8" fmla="*/ 56 w 244"/>
                <a:gd name="T9" fmla="*/ 41 h 76"/>
                <a:gd name="T10" fmla="*/ 71 w 244"/>
                <a:gd name="T11" fmla="*/ 35 h 76"/>
                <a:gd name="T12" fmla="*/ 87 w 244"/>
                <a:gd name="T13" fmla="*/ 30 h 76"/>
                <a:gd name="T14" fmla="*/ 102 w 244"/>
                <a:gd name="T15" fmla="*/ 26 h 76"/>
                <a:gd name="T16" fmla="*/ 118 w 244"/>
                <a:gd name="T17" fmla="*/ 23 h 76"/>
                <a:gd name="T18" fmla="*/ 132 w 244"/>
                <a:gd name="T19" fmla="*/ 22 h 76"/>
                <a:gd name="T20" fmla="*/ 147 w 244"/>
                <a:gd name="T21" fmla="*/ 20 h 76"/>
                <a:gd name="T22" fmla="*/ 163 w 244"/>
                <a:gd name="T23" fmla="*/ 19 h 76"/>
                <a:gd name="T24" fmla="*/ 178 w 244"/>
                <a:gd name="T25" fmla="*/ 19 h 76"/>
                <a:gd name="T26" fmla="*/ 193 w 244"/>
                <a:gd name="T27" fmla="*/ 19 h 76"/>
                <a:gd name="T28" fmla="*/ 207 w 244"/>
                <a:gd name="T29" fmla="*/ 19 h 76"/>
                <a:gd name="T30" fmla="*/ 222 w 244"/>
                <a:gd name="T31" fmla="*/ 17 h 76"/>
                <a:gd name="T32" fmla="*/ 237 w 244"/>
                <a:gd name="T33" fmla="*/ 16 h 76"/>
                <a:gd name="T34" fmla="*/ 239 w 244"/>
                <a:gd name="T35" fmla="*/ 13 h 76"/>
                <a:gd name="T36" fmla="*/ 244 w 244"/>
                <a:gd name="T37" fmla="*/ 8 h 76"/>
                <a:gd name="T38" fmla="*/ 244 w 244"/>
                <a:gd name="T39" fmla="*/ 4 h 76"/>
                <a:gd name="T40" fmla="*/ 241 w 244"/>
                <a:gd name="T41" fmla="*/ 1 h 76"/>
                <a:gd name="T42" fmla="*/ 225 w 244"/>
                <a:gd name="T43" fmla="*/ 0 h 76"/>
                <a:gd name="T44" fmla="*/ 209 w 244"/>
                <a:gd name="T45" fmla="*/ 0 h 76"/>
                <a:gd name="T46" fmla="*/ 193 w 244"/>
                <a:gd name="T47" fmla="*/ 0 h 76"/>
                <a:gd name="T48" fmla="*/ 175 w 244"/>
                <a:gd name="T49" fmla="*/ 3 h 76"/>
                <a:gd name="T50" fmla="*/ 159 w 244"/>
                <a:gd name="T51" fmla="*/ 6 h 76"/>
                <a:gd name="T52" fmla="*/ 141 w 244"/>
                <a:gd name="T53" fmla="*/ 10 h 76"/>
                <a:gd name="T54" fmla="*/ 125 w 244"/>
                <a:gd name="T55" fmla="*/ 13 h 76"/>
                <a:gd name="T56" fmla="*/ 110 w 244"/>
                <a:gd name="T57" fmla="*/ 17 h 76"/>
                <a:gd name="T58" fmla="*/ 96 w 244"/>
                <a:gd name="T59" fmla="*/ 22 h 76"/>
                <a:gd name="T60" fmla="*/ 80 w 244"/>
                <a:gd name="T61" fmla="*/ 26 h 76"/>
                <a:gd name="T62" fmla="*/ 66 w 244"/>
                <a:gd name="T63" fmla="*/ 32 h 76"/>
                <a:gd name="T64" fmla="*/ 52 w 244"/>
                <a:gd name="T65" fmla="*/ 39 h 76"/>
                <a:gd name="T66" fmla="*/ 38 w 244"/>
                <a:gd name="T67" fmla="*/ 47 h 76"/>
                <a:gd name="T68" fmla="*/ 25 w 244"/>
                <a:gd name="T69" fmla="*/ 54 h 76"/>
                <a:gd name="T70" fmla="*/ 12 w 244"/>
                <a:gd name="T71" fmla="*/ 64 h 76"/>
                <a:gd name="T72" fmla="*/ 0 w 244"/>
                <a:gd name="T73" fmla="*/ 74 h 76"/>
                <a:gd name="T74" fmla="*/ 0 w 244"/>
                <a:gd name="T75" fmla="*/ 74 h 76"/>
                <a:gd name="T76" fmla="*/ 0 w 244"/>
                <a:gd name="T77" fmla="*/ 74 h 76"/>
                <a:gd name="T78" fmla="*/ 0 w 244"/>
                <a:gd name="T79" fmla="*/ 76 h 76"/>
                <a:gd name="T80" fmla="*/ 2 w 244"/>
                <a:gd name="T81" fmla="*/ 76 h 76"/>
                <a:gd name="T82" fmla="*/ 2 w 244"/>
                <a:gd name="T83" fmla="*/ 76 h 7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" h="76">
                  <a:moveTo>
                    <a:pt x="2" y="76"/>
                  </a:moveTo>
                  <a:lnTo>
                    <a:pt x="15" y="66"/>
                  </a:lnTo>
                  <a:lnTo>
                    <a:pt x="28" y="55"/>
                  </a:lnTo>
                  <a:lnTo>
                    <a:pt x="41" y="48"/>
                  </a:lnTo>
                  <a:lnTo>
                    <a:pt x="56" y="41"/>
                  </a:lnTo>
                  <a:lnTo>
                    <a:pt x="71" y="35"/>
                  </a:lnTo>
                  <a:lnTo>
                    <a:pt x="87" y="30"/>
                  </a:lnTo>
                  <a:lnTo>
                    <a:pt x="102" y="26"/>
                  </a:lnTo>
                  <a:lnTo>
                    <a:pt x="118" y="23"/>
                  </a:lnTo>
                  <a:lnTo>
                    <a:pt x="132" y="22"/>
                  </a:lnTo>
                  <a:lnTo>
                    <a:pt x="147" y="20"/>
                  </a:lnTo>
                  <a:lnTo>
                    <a:pt x="163" y="19"/>
                  </a:lnTo>
                  <a:lnTo>
                    <a:pt x="178" y="19"/>
                  </a:lnTo>
                  <a:lnTo>
                    <a:pt x="193" y="19"/>
                  </a:lnTo>
                  <a:lnTo>
                    <a:pt x="207" y="19"/>
                  </a:lnTo>
                  <a:lnTo>
                    <a:pt x="222" y="17"/>
                  </a:lnTo>
                  <a:lnTo>
                    <a:pt x="237" y="16"/>
                  </a:lnTo>
                  <a:lnTo>
                    <a:pt x="239" y="13"/>
                  </a:lnTo>
                  <a:lnTo>
                    <a:pt x="244" y="8"/>
                  </a:lnTo>
                  <a:lnTo>
                    <a:pt x="244" y="4"/>
                  </a:lnTo>
                  <a:lnTo>
                    <a:pt x="241" y="1"/>
                  </a:lnTo>
                  <a:lnTo>
                    <a:pt x="225" y="0"/>
                  </a:lnTo>
                  <a:lnTo>
                    <a:pt x="209" y="0"/>
                  </a:lnTo>
                  <a:lnTo>
                    <a:pt x="193" y="0"/>
                  </a:lnTo>
                  <a:lnTo>
                    <a:pt x="175" y="3"/>
                  </a:lnTo>
                  <a:lnTo>
                    <a:pt x="159" y="6"/>
                  </a:lnTo>
                  <a:lnTo>
                    <a:pt x="141" y="10"/>
                  </a:lnTo>
                  <a:lnTo>
                    <a:pt x="125" y="13"/>
                  </a:lnTo>
                  <a:lnTo>
                    <a:pt x="110" y="17"/>
                  </a:lnTo>
                  <a:lnTo>
                    <a:pt x="96" y="22"/>
                  </a:lnTo>
                  <a:lnTo>
                    <a:pt x="80" y="26"/>
                  </a:lnTo>
                  <a:lnTo>
                    <a:pt x="66" y="32"/>
                  </a:lnTo>
                  <a:lnTo>
                    <a:pt x="52" y="39"/>
                  </a:lnTo>
                  <a:lnTo>
                    <a:pt x="38" y="47"/>
                  </a:lnTo>
                  <a:lnTo>
                    <a:pt x="25" y="54"/>
                  </a:lnTo>
                  <a:lnTo>
                    <a:pt x="12" y="6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3" name="Freeform 90"/>
            <p:cNvSpPr>
              <a:spLocks/>
            </p:cNvSpPr>
            <p:nvPr/>
          </p:nvSpPr>
          <p:spPr bwMode="auto">
            <a:xfrm>
              <a:off x="6026" y="2929"/>
              <a:ext cx="146" cy="169"/>
            </a:xfrm>
            <a:custGeom>
              <a:avLst/>
              <a:gdLst>
                <a:gd name="T0" fmla="*/ 0 w 146"/>
                <a:gd name="T1" fmla="*/ 0 h 169"/>
                <a:gd name="T2" fmla="*/ 14 w 146"/>
                <a:gd name="T3" fmla="*/ 22 h 169"/>
                <a:gd name="T4" fmla="*/ 32 w 146"/>
                <a:gd name="T5" fmla="*/ 44 h 169"/>
                <a:gd name="T6" fmla="*/ 50 w 146"/>
                <a:gd name="T7" fmla="*/ 65 h 169"/>
                <a:gd name="T8" fmla="*/ 69 w 146"/>
                <a:gd name="T9" fmla="*/ 84 h 169"/>
                <a:gd name="T10" fmla="*/ 86 w 146"/>
                <a:gd name="T11" fmla="*/ 103 h 169"/>
                <a:gd name="T12" fmla="*/ 105 w 146"/>
                <a:gd name="T13" fmla="*/ 123 h 169"/>
                <a:gd name="T14" fmla="*/ 121 w 146"/>
                <a:gd name="T15" fmla="*/ 145 h 169"/>
                <a:gd name="T16" fmla="*/ 136 w 146"/>
                <a:gd name="T17" fmla="*/ 167 h 169"/>
                <a:gd name="T18" fmla="*/ 139 w 146"/>
                <a:gd name="T19" fmla="*/ 169 h 169"/>
                <a:gd name="T20" fmla="*/ 143 w 146"/>
                <a:gd name="T21" fmla="*/ 167 h 169"/>
                <a:gd name="T22" fmla="*/ 146 w 146"/>
                <a:gd name="T23" fmla="*/ 163 h 169"/>
                <a:gd name="T24" fmla="*/ 146 w 146"/>
                <a:gd name="T25" fmla="*/ 160 h 169"/>
                <a:gd name="T26" fmla="*/ 135 w 146"/>
                <a:gd name="T27" fmla="*/ 135 h 169"/>
                <a:gd name="T28" fmla="*/ 119 w 146"/>
                <a:gd name="T29" fmla="*/ 115 h 169"/>
                <a:gd name="T30" fmla="*/ 99 w 146"/>
                <a:gd name="T31" fmla="*/ 94 h 169"/>
                <a:gd name="T32" fmla="*/ 79 w 146"/>
                <a:gd name="T33" fmla="*/ 76 h 169"/>
                <a:gd name="T34" fmla="*/ 58 w 146"/>
                <a:gd name="T35" fmla="*/ 59 h 169"/>
                <a:gd name="T36" fmla="*/ 38 w 146"/>
                <a:gd name="T37" fmla="*/ 40 h 169"/>
                <a:gd name="T38" fmla="*/ 19 w 146"/>
                <a:gd name="T39" fmla="*/ 21 h 169"/>
                <a:gd name="T40" fmla="*/ 1 w 146"/>
                <a:gd name="T41" fmla="*/ 0 h 169"/>
                <a:gd name="T42" fmla="*/ 1 w 146"/>
                <a:gd name="T43" fmla="*/ 0 h 169"/>
                <a:gd name="T44" fmla="*/ 1 w 146"/>
                <a:gd name="T45" fmla="*/ 0 h 169"/>
                <a:gd name="T46" fmla="*/ 0 w 146"/>
                <a:gd name="T47" fmla="*/ 0 h 169"/>
                <a:gd name="T48" fmla="*/ 0 w 146"/>
                <a:gd name="T49" fmla="*/ 0 h 169"/>
                <a:gd name="T50" fmla="*/ 0 w 146"/>
                <a:gd name="T51" fmla="*/ 0 h 1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46" h="169">
                  <a:moveTo>
                    <a:pt x="0" y="0"/>
                  </a:moveTo>
                  <a:lnTo>
                    <a:pt x="14" y="22"/>
                  </a:lnTo>
                  <a:lnTo>
                    <a:pt x="32" y="44"/>
                  </a:lnTo>
                  <a:lnTo>
                    <a:pt x="50" y="65"/>
                  </a:lnTo>
                  <a:lnTo>
                    <a:pt x="69" y="84"/>
                  </a:lnTo>
                  <a:lnTo>
                    <a:pt x="86" y="103"/>
                  </a:lnTo>
                  <a:lnTo>
                    <a:pt x="105" y="123"/>
                  </a:lnTo>
                  <a:lnTo>
                    <a:pt x="121" y="145"/>
                  </a:lnTo>
                  <a:lnTo>
                    <a:pt x="136" y="167"/>
                  </a:lnTo>
                  <a:lnTo>
                    <a:pt x="139" y="169"/>
                  </a:lnTo>
                  <a:lnTo>
                    <a:pt x="143" y="167"/>
                  </a:lnTo>
                  <a:lnTo>
                    <a:pt x="146" y="163"/>
                  </a:lnTo>
                  <a:lnTo>
                    <a:pt x="146" y="160"/>
                  </a:lnTo>
                  <a:lnTo>
                    <a:pt x="135" y="135"/>
                  </a:lnTo>
                  <a:lnTo>
                    <a:pt x="119" y="115"/>
                  </a:lnTo>
                  <a:lnTo>
                    <a:pt x="99" y="94"/>
                  </a:lnTo>
                  <a:lnTo>
                    <a:pt x="79" y="76"/>
                  </a:lnTo>
                  <a:lnTo>
                    <a:pt x="58" y="59"/>
                  </a:lnTo>
                  <a:lnTo>
                    <a:pt x="38" y="40"/>
                  </a:lnTo>
                  <a:lnTo>
                    <a:pt x="19" y="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4" name="Freeform 91"/>
            <p:cNvSpPr>
              <a:spLocks/>
            </p:cNvSpPr>
            <p:nvPr/>
          </p:nvSpPr>
          <p:spPr bwMode="auto">
            <a:xfrm>
              <a:off x="5945" y="3090"/>
              <a:ext cx="222" cy="351"/>
            </a:xfrm>
            <a:custGeom>
              <a:avLst/>
              <a:gdLst>
                <a:gd name="T0" fmla="*/ 0 w 222"/>
                <a:gd name="T1" fmla="*/ 351 h 351"/>
                <a:gd name="T2" fmla="*/ 4 w 222"/>
                <a:gd name="T3" fmla="*/ 336 h 351"/>
                <a:gd name="T4" fmla="*/ 9 w 222"/>
                <a:gd name="T5" fmla="*/ 323 h 351"/>
                <a:gd name="T6" fmla="*/ 15 w 222"/>
                <a:gd name="T7" fmla="*/ 310 h 351"/>
                <a:gd name="T8" fmla="*/ 20 w 222"/>
                <a:gd name="T9" fmla="*/ 297 h 351"/>
                <a:gd name="T10" fmla="*/ 26 w 222"/>
                <a:gd name="T11" fmla="*/ 285 h 351"/>
                <a:gd name="T12" fmla="*/ 34 w 222"/>
                <a:gd name="T13" fmla="*/ 272 h 351"/>
                <a:gd name="T14" fmla="*/ 41 w 222"/>
                <a:gd name="T15" fmla="*/ 260 h 351"/>
                <a:gd name="T16" fmla="*/ 48 w 222"/>
                <a:gd name="T17" fmla="*/ 247 h 351"/>
                <a:gd name="T18" fmla="*/ 54 w 222"/>
                <a:gd name="T19" fmla="*/ 237 h 351"/>
                <a:gd name="T20" fmla="*/ 62 w 222"/>
                <a:gd name="T21" fmla="*/ 225 h 351"/>
                <a:gd name="T22" fmla="*/ 67 w 222"/>
                <a:gd name="T23" fmla="*/ 215 h 351"/>
                <a:gd name="T24" fmla="*/ 75 w 222"/>
                <a:gd name="T25" fmla="*/ 204 h 351"/>
                <a:gd name="T26" fmla="*/ 81 w 222"/>
                <a:gd name="T27" fmla="*/ 193 h 351"/>
                <a:gd name="T28" fmla="*/ 88 w 222"/>
                <a:gd name="T29" fmla="*/ 182 h 351"/>
                <a:gd name="T30" fmla="*/ 95 w 222"/>
                <a:gd name="T31" fmla="*/ 172 h 351"/>
                <a:gd name="T32" fmla="*/ 103 w 222"/>
                <a:gd name="T33" fmla="*/ 162 h 351"/>
                <a:gd name="T34" fmla="*/ 110 w 222"/>
                <a:gd name="T35" fmla="*/ 152 h 351"/>
                <a:gd name="T36" fmla="*/ 116 w 222"/>
                <a:gd name="T37" fmla="*/ 141 h 351"/>
                <a:gd name="T38" fmla="*/ 123 w 222"/>
                <a:gd name="T39" fmla="*/ 130 h 351"/>
                <a:gd name="T40" fmla="*/ 129 w 222"/>
                <a:gd name="T41" fmla="*/ 119 h 351"/>
                <a:gd name="T42" fmla="*/ 136 w 222"/>
                <a:gd name="T43" fmla="*/ 109 h 351"/>
                <a:gd name="T44" fmla="*/ 144 w 222"/>
                <a:gd name="T45" fmla="*/ 100 h 351"/>
                <a:gd name="T46" fmla="*/ 153 w 222"/>
                <a:gd name="T47" fmla="*/ 90 h 351"/>
                <a:gd name="T48" fmla="*/ 161 w 222"/>
                <a:gd name="T49" fmla="*/ 81 h 351"/>
                <a:gd name="T50" fmla="*/ 169 w 222"/>
                <a:gd name="T51" fmla="*/ 74 h 351"/>
                <a:gd name="T52" fmla="*/ 176 w 222"/>
                <a:gd name="T53" fmla="*/ 68 h 351"/>
                <a:gd name="T54" fmla="*/ 185 w 222"/>
                <a:gd name="T55" fmla="*/ 61 h 351"/>
                <a:gd name="T56" fmla="*/ 192 w 222"/>
                <a:gd name="T57" fmla="*/ 53 h 351"/>
                <a:gd name="T58" fmla="*/ 198 w 222"/>
                <a:gd name="T59" fmla="*/ 47 h 351"/>
                <a:gd name="T60" fmla="*/ 205 w 222"/>
                <a:gd name="T61" fmla="*/ 40 h 351"/>
                <a:gd name="T62" fmla="*/ 211 w 222"/>
                <a:gd name="T63" fmla="*/ 31 h 351"/>
                <a:gd name="T64" fmla="*/ 217 w 222"/>
                <a:gd name="T65" fmla="*/ 24 h 351"/>
                <a:gd name="T66" fmla="*/ 222 w 222"/>
                <a:gd name="T67" fmla="*/ 14 h 351"/>
                <a:gd name="T68" fmla="*/ 219 w 222"/>
                <a:gd name="T69" fmla="*/ 5 h 351"/>
                <a:gd name="T70" fmla="*/ 213 w 222"/>
                <a:gd name="T71" fmla="*/ 0 h 351"/>
                <a:gd name="T72" fmla="*/ 202 w 222"/>
                <a:gd name="T73" fmla="*/ 3 h 351"/>
                <a:gd name="T74" fmla="*/ 180 w 222"/>
                <a:gd name="T75" fmla="*/ 20 h 351"/>
                <a:gd name="T76" fmla="*/ 161 w 222"/>
                <a:gd name="T77" fmla="*/ 40 h 351"/>
                <a:gd name="T78" fmla="*/ 144 w 222"/>
                <a:gd name="T79" fmla="*/ 61 h 351"/>
                <a:gd name="T80" fmla="*/ 129 w 222"/>
                <a:gd name="T81" fmla="*/ 83 h 351"/>
                <a:gd name="T82" fmla="*/ 114 w 222"/>
                <a:gd name="T83" fmla="*/ 108 h 351"/>
                <a:gd name="T84" fmla="*/ 101 w 222"/>
                <a:gd name="T85" fmla="*/ 131 h 351"/>
                <a:gd name="T86" fmla="*/ 89 w 222"/>
                <a:gd name="T87" fmla="*/ 156 h 351"/>
                <a:gd name="T88" fmla="*/ 76 w 222"/>
                <a:gd name="T89" fmla="*/ 179 h 351"/>
                <a:gd name="T90" fmla="*/ 70 w 222"/>
                <a:gd name="T91" fmla="*/ 191 h 351"/>
                <a:gd name="T92" fmla="*/ 63 w 222"/>
                <a:gd name="T93" fmla="*/ 203 h 351"/>
                <a:gd name="T94" fmla="*/ 57 w 222"/>
                <a:gd name="T95" fmla="*/ 215 h 351"/>
                <a:gd name="T96" fmla="*/ 53 w 222"/>
                <a:gd name="T97" fmla="*/ 228 h 351"/>
                <a:gd name="T98" fmla="*/ 47 w 222"/>
                <a:gd name="T99" fmla="*/ 240 h 351"/>
                <a:gd name="T100" fmla="*/ 41 w 222"/>
                <a:gd name="T101" fmla="*/ 251 h 351"/>
                <a:gd name="T102" fmla="*/ 34 w 222"/>
                <a:gd name="T103" fmla="*/ 264 h 351"/>
                <a:gd name="T104" fmla="*/ 28 w 222"/>
                <a:gd name="T105" fmla="*/ 276 h 351"/>
                <a:gd name="T106" fmla="*/ 18 w 222"/>
                <a:gd name="T107" fmla="*/ 294 h 351"/>
                <a:gd name="T108" fmla="*/ 9 w 222"/>
                <a:gd name="T109" fmla="*/ 311 h 351"/>
                <a:gd name="T110" fmla="*/ 3 w 222"/>
                <a:gd name="T111" fmla="*/ 330 h 351"/>
                <a:gd name="T112" fmla="*/ 0 w 222"/>
                <a:gd name="T113" fmla="*/ 351 h 351"/>
                <a:gd name="T114" fmla="*/ 0 w 222"/>
                <a:gd name="T115" fmla="*/ 351 h 351"/>
                <a:gd name="T116" fmla="*/ 0 w 222"/>
                <a:gd name="T117" fmla="*/ 351 h 351"/>
                <a:gd name="T118" fmla="*/ 0 w 222"/>
                <a:gd name="T119" fmla="*/ 351 h 351"/>
                <a:gd name="T120" fmla="*/ 0 w 222"/>
                <a:gd name="T121" fmla="*/ 351 h 351"/>
                <a:gd name="T122" fmla="*/ 0 w 222"/>
                <a:gd name="T123" fmla="*/ 351 h 35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2" h="351">
                  <a:moveTo>
                    <a:pt x="0" y="351"/>
                  </a:moveTo>
                  <a:lnTo>
                    <a:pt x="4" y="336"/>
                  </a:lnTo>
                  <a:lnTo>
                    <a:pt x="9" y="323"/>
                  </a:lnTo>
                  <a:lnTo>
                    <a:pt x="15" y="310"/>
                  </a:lnTo>
                  <a:lnTo>
                    <a:pt x="20" y="297"/>
                  </a:lnTo>
                  <a:lnTo>
                    <a:pt x="26" y="285"/>
                  </a:lnTo>
                  <a:lnTo>
                    <a:pt x="34" y="272"/>
                  </a:lnTo>
                  <a:lnTo>
                    <a:pt x="41" y="260"/>
                  </a:lnTo>
                  <a:lnTo>
                    <a:pt x="48" y="247"/>
                  </a:lnTo>
                  <a:lnTo>
                    <a:pt x="54" y="237"/>
                  </a:lnTo>
                  <a:lnTo>
                    <a:pt x="62" y="225"/>
                  </a:lnTo>
                  <a:lnTo>
                    <a:pt x="67" y="215"/>
                  </a:lnTo>
                  <a:lnTo>
                    <a:pt x="75" y="204"/>
                  </a:lnTo>
                  <a:lnTo>
                    <a:pt x="81" y="193"/>
                  </a:lnTo>
                  <a:lnTo>
                    <a:pt x="88" y="182"/>
                  </a:lnTo>
                  <a:lnTo>
                    <a:pt x="95" y="172"/>
                  </a:lnTo>
                  <a:lnTo>
                    <a:pt x="103" y="162"/>
                  </a:lnTo>
                  <a:lnTo>
                    <a:pt x="110" y="152"/>
                  </a:lnTo>
                  <a:lnTo>
                    <a:pt x="116" y="141"/>
                  </a:lnTo>
                  <a:lnTo>
                    <a:pt x="123" y="130"/>
                  </a:lnTo>
                  <a:lnTo>
                    <a:pt x="129" y="119"/>
                  </a:lnTo>
                  <a:lnTo>
                    <a:pt x="136" y="109"/>
                  </a:lnTo>
                  <a:lnTo>
                    <a:pt x="144" y="100"/>
                  </a:lnTo>
                  <a:lnTo>
                    <a:pt x="153" y="90"/>
                  </a:lnTo>
                  <a:lnTo>
                    <a:pt x="161" y="81"/>
                  </a:lnTo>
                  <a:lnTo>
                    <a:pt x="169" y="74"/>
                  </a:lnTo>
                  <a:lnTo>
                    <a:pt x="176" y="68"/>
                  </a:lnTo>
                  <a:lnTo>
                    <a:pt x="185" y="61"/>
                  </a:lnTo>
                  <a:lnTo>
                    <a:pt x="192" y="53"/>
                  </a:lnTo>
                  <a:lnTo>
                    <a:pt x="198" y="47"/>
                  </a:lnTo>
                  <a:lnTo>
                    <a:pt x="205" y="40"/>
                  </a:lnTo>
                  <a:lnTo>
                    <a:pt x="211" y="31"/>
                  </a:lnTo>
                  <a:lnTo>
                    <a:pt x="217" y="24"/>
                  </a:lnTo>
                  <a:lnTo>
                    <a:pt x="222" y="14"/>
                  </a:lnTo>
                  <a:lnTo>
                    <a:pt x="219" y="5"/>
                  </a:lnTo>
                  <a:lnTo>
                    <a:pt x="213" y="0"/>
                  </a:lnTo>
                  <a:lnTo>
                    <a:pt x="202" y="3"/>
                  </a:lnTo>
                  <a:lnTo>
                    <a:pt x="180" y="20"/>
                  </a:lnTo>
                  <a:lnTo>
                    <a:pt x="161" y="40"/>
                  </a:lnTo>
                  <a:lnTo>
                    <a:pt x="144" y="61"/>
                  </a:lnTo>
                  <a:lnTo>
                    <a:pt x="129" y="83"/>
                  </a:lnTo>
                  <a:lnTo>
                    <a:pt x="114" y="108"/>
                  </a:lnTo>
                  <a:lnTo>
                    <a:pt x="101" y="131"/>
                  </a:lnTo>
                  <a:lnTo>
                    <a:pt x="89" y="156"/>
                  </a:lnTo>
                  <a:lnTo>
                    <a:pt x="76" y="179"/>
                  </a:lnTo>
                  <a:lnTo>
                    <a:pt x="70" y="191"/>
                  </a:lnTo>
                  <a:lnTo>
                    <a:pt x="63" y="203"/>
                  </a:lnTo>
                  <a:lnTo>
                    <a:pt x="57" y="215"/>
                  </a:lnTo>
                  <a:lnTo>
                    <a:pt x="53" y="228"/>
                  </a:lnTo>
                  <a:lnTo>
                    <a:pt x="47" y="240"/>
                  </a:lnTo>
                  <a:lnTo>
                    <a:pt x="41" y="251"/>
                  </a:lnTo>
                  <a:lnTo>
                    <a:pt x="34" y="264"/>
                  </a:lnTo>
                  <a:lnTo>
                    <a:pt x="28" y="276"/>
                  </a:lnTo>
                  <a:lnTo>
                    <a:pt x="18" y="294"/>
                  </a:lnTo>
                  <a:lnTo>
                    <a:pt x="9" y="311"/>
                  </a:lnTo>
                  <a:lnTo>
                    <a:pt x="3" y="330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5" name="Freeform 92"/>
            <p:cNvSpPr>
              <a:spLocks/>
            </p:cNvSpPr>
            <p:nvPr/>
          </p:nvSpPr>
          <p:spPr bwMode="auto">
            <a:xfrm>
              <a:off x="5235" y="2822"/>
              <a:ext cx="152" cy="123"/>
            </a:xfrm>
            <a:custGeom>
              <a:avLst/>
              <a:gdLst>
                <a:gd name="T0" fmla="*/ 0 w 152"/>
                <a:gd name="T1" fmla="*/ 0 h 123"/>
                <a:gd name="T2" fmla="*/ 4 w 152"/>
                <a:gd name="T3" fmla="*/ 28 h 123"/>
                <a:gd name="T4" fmla="*/ 14 w 152"/>
                <a:gd name="T5" fmla="*/ 50 h 123"/>
                <a:gd name="T6" fmla="*/ 32 w 152"/>
                <a:gd name="T7" fmla="*/ 66 h 123"/>
                <a:gd name="T8" fmla="*/ 53 w 152"/>
                <a:gd name="T9" fmla="*/ 81 h 123"/>
                <a:gd name="T10" fmla="*/ 78 w 152"/>
                <a:gd name="T11" fmla="*/ 92 h 123"/>
                <a:gd name="T12" fmla="*/ 103 w 152"/>
                <a:gd name="T13" fmla="*/ 103 h 123"/>
                <a:gd name="T14" fmla="*/ 126 w 152"/>
                <a:gd name="T15" fmla="*/ 113 h 123"/>
                <a:gd name="T16" fmla="*/ 149 w 152"/>
                <a:gd name="T17" fmla="*/ 123 h 123"/>
                <a:gd name="T18" fmla="*/ 151 w 152"/>
                <a:gd name="T19" fmla="*/ 123 h 123"/>
                <a:gd name="T20" fmla="*/ 152 w 152"/>
                <a:gd name="T21" fmla="*/ 122 h 123"/>
                <a:gd name="T22" fmla="*/ 152 w 152"/>
                <a:gd name="T23" fmla="*/ 120 h 123"/>
                <a:gd name="T24" fmla="*/ 152 w 152"/>
                <a:gd name="T25" fmla="*/ 119 h 123"/>
                <a:gd name="T26" fmla="*/ 144 w 152"/>
                <a:gd name="T27" fmla="*/ 112 h 123"/>
                <a:gd name="T28" fmla="*/ 135 w 152"/>
                <a:gd name="T29" fmla="*/ 106 h 123"/>
                <a:gd name="T30" fmla="*/ 126 w 152"/>
                <a:gd name="T31" fmla="*/ 100 h 123"/>
                <a:gd name="T32" fmla="*/ 117 w 152"/>
                <a:gd name="T33" fmla="*/ 94 h 123"/>
                <a:gd name="T34" fmla="*/ 108 w 152"/>
                <a:gd name="T35" fmla="*/ 90 h 123"/>
                <a:gd name="T36" fmla="*/ 98 w 152"/>
                <a:gd name="T37" fmla="*/ 84 h 123"/>
                <a:gd name="T38" fmla="*/ 89 w 152"/>
                <a:gd name="T39" fmla="*/ 79 h 123"/>
                <a:gd name="T40" fmla="*/ 79 w 152"/>
                <a:gd name="T41" fmla="*/ 75 h 123"/>
                <a:gd name="T42" fmla="*/ 66 w 152"/>
                <a:gd name="T43" fmla="*/ 69 h 123"/>
                <a:gd name="T44" fmla="*/ 53 w 152"/>
                <a:gd name="T45" fmla="*/ 62 h 123"/>
                <a:gd name="T46" fmla="*/ 39 w 152"/>
                <a:gd name="T47" fmla="*/ 54 h 123"/>
                <a:gd name="T48" fmla="*/ 28 w 152"/>
                <a:gd name="T49" fmla="*/ 47 h 123"/>
                <a:gd name="T50" fmla="*/ 17 w 152"/>
                <a:gd name="T51" fmla="*/ 38 h 123"/>
                <a:gd name="T52" fmla="*/ 9 w 152"/>
                <a:gd name="T53" fmla="*/ 26 h 123"/>
                <a:gd name="T54" fmla="*/ 3 w 152"/>
                <a:gd name="T55" fmla="*/ 15 h 123"/>
                <a:gd name="T56" fmla="*/ 0 w 152"/>
                <a:gd name="T57" fmla="*/ 0 h 123"/>
                <a:gd name="T58" fmla="*/ 0 w 152"/>
                <a:gd name="T59" fmla="*/ 0 h 123"/>
                <a:gd name="T60" fmla="*/ 0 w 152"/>
                <a:gd name="T61" fmla="*/ 0 h 123"/>
                <a:gd name="T62" fmla="*/ 0 w 152"/>
                <a:gd name="T63" fmla="*/ 0 h 123"/>
                <a:gd name="T64" fmla="*/ 0 w 152"/>
                <a:gd name="T65" fmla="*/ 0 h 123"/>
                <a:gd name="T66" fmla="*/ 0 w 152"/>
                <a:gd name="T67" fmla="*/ 0 h 1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2" h="123">
                  <a:moveTo>
                    <a:pt x="0" y="0"/>
                  </a:moveTo>
                  <a:lnTo>
                    <a:pt x="4" y="28"/>
                  </a:lnTo>
                  <a:lnTo>
                    <a:pt x="14" y="50"/>
                  </a:lnTo>
                  <a:lnTo>
                    <a:pt x="32" y="66"/>
                  </a:lnTo>
                  <a:lnTo>
                    <a:pt x="53" y="81"/>
                  </a:lnTo>
                  <a:lnTo>
                    <a:pt x="78" y="92"/>
                  </a:lnTo>
                  <a:lnTo>
                    <a:pt x="103" y="103"/>
                  </a:lnTo>
                  <a:lnTo>
                    <a:pt x="126" y="113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2" y="119"/>
                  </a:lnTo>
                  <a:lnTo>
                    <a:pt x="144" y="112"/>
                  </a:lnTo>
                  <a:lnTo>
                    <a:pt x="135" y="106"/>
                  </a:lnTo>
                  <a:lnTo>
                    <a:pt x="126" y="100"/>
                  </a:lnTo>
                  <a:lnTo>
                    <a:pt x="117" y="94"/>
                  </a:lnTo>
                  <a:lnTo>
                    <a:pt x="108" y="90"/>
                  </a:lnTo>
                  <a:lnTo>
                    <a:pt x="98" y="84"/>
                  </a:lnTo>
                  <a:lnTo>
                    <a:pt x="89" y="79"/>
                  </a:lnTo>
                  <a:lnTo>
                    <a:pt x="79" y="75"/>
                  </a:lnTo>
                  <a:lnTo>
                    <a:pt x="66" y="69"/>
                  </a:lnTo>
                  <a:lnTo>
                    <a:pt x="53" y="62"/>
                  </a:lnTo>
                  <a:lnTo>
                    <a:pt x="39" y="54"/>
                  </a:lnTo>
                  <a:lnTo>
                    <a:pt x="28" y="47"/>
                  </a:lnTo>
                  <a:lnTo>
                    <a:pt x="17" y="38"/>
                  </a:lnTo>
                  <a:lnTo>
                    <a:pt x="9" y="26"/>
                  </a:lnTo>
                  <a:lnTo>
                    <a:pt x="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6" name="Freeform 93"/>
            <p:cNvSpPr>
              <a:spLocks/>
            </p:cNvSpPr>
            <p:nvPr/>
          </p:nvSpPr>
          <p:spPr bwMode="auto">
            <a:xfrm>
              <a:off x="5360" y="2928"/>
              <a:ext cx="107" cy="86"/>
            </a:xfrm>
            <a:custGeom>
              <a:avLst/>
              <a:gdLst>
                <a:gd name="T0" fmla="*/ 0 w 107"/>
                <a:gd name="T1" fmla="*/ 0 h 86"/>
                <a:gd name="T2" fmla="*/ 5 w 107"/>
                <a:gd name="T3" fmla="*/ 4 h 86"/>
                <a:gd name="T4" fmla="*/ 13 w 107"/>
                <a:gd name="T5" fmla="*/ 10 h 86"/>
                <a:gd name="T6" fmla="*/ 17 w 107"/>
                <a:gd name="T7" fmla="*/ 16 h 86"/>
                <a:gd name="T8" fmla="*/ 23 w 107"/>
                <a:gd name="T9" fmla="*/ 20 h 86"/>
                <a:gd name="T10" fmla="*/ 29 w 107"/>
                <a:gd name="T11" fmla="*/ 26 h 86"/>
                <a:gd name="T12" fmla="*/ 35 w 107"/>
                <a:gd name="T13" fmla="*/ 32 h 86"/>
                <a:gd name="T14" fmla="*/ 39 w 107"/>
                <a:gd name="T15" fmla="*/ 38 h 86"/>
                <a:gd name="T16" fmla="*/ 45 w 107"/>
                <a:gd name="T17" fmla="*/ 44 h 86"/>
                <a:gd name="T18" fmla="*/ 51 w 107"/>
                <a:gd name="T19" fmla="*/ 50 h 86"/>
                <a:gd name="T20" fmla="*/ 58 w 107"/>
                <a:gd name="T21" fmla="*/ 55 h 86"/>
                <a:gd name="T22" fmla="*/ 64 w 107"/>
                <a:gd name="T23" fmla="*/ 61 h 86"/>
                <a:gd name="T24" fmla="*/ 71 w 107"/>
                <a:gd name="T25" fmla="*/ 66 h 86"/>
                <a:gd name="T26" fmla="*/ 77 w 107"/>
                <a:gd name="T27" fmla="*/ 72 h 86"/>
                <a:gd name="T28" fmla="*/ 85 w 107"/>
                <a:gd name="T29" fmla="*/ 76 h 86"/>
                <a:gd name="T30" fmla="*/ 92 w 107"/>
                <a:gd name="T31" fmla="*/ 82 h 86"/>
                <a:gd name="T32" fmla="*/ 99 w 107"/>
                <a:gd name="T33" fmla="*/ 86 h 86"/>
                <a:gd name="T34" fmla="*/ 102 w 107"/>
                <a:gd name="T35" fmla="*/ 86 h 86"/>
                <a:gd name="T36" fmla="*/ 105 w 107"/>
                <a:gd name="T37" fmla="*/ 85 h 86"/>
                <a:gd name="T38" fmla="*/ 107 w 107"/>
                <a:gd name="T39" fmla="*/ 82 h 86"/>
                <a:gd name="T40" fmla="*/ 105 w 107"/>
                <a:gd name="T41" fmla="*/ 79 h 86"/>
                <a:gd name="T42" fmla="*/ 99 w 107"/>
                <a:gd name="T43" fmla="*/ 73 h 86"/>
                <a:gd name="T44" fmla="*/ 93 w 107"/>
                <a:gd name="T45" fmla="*/ 66 h 86"/>
                <a:gd name="T46" fmla="*/ 88 w 107"/>
                <a:gd name="T47" fmla="*/ 60 h 86"/>
                <a:gd name="T48" fmla="*/ 80 w 107"/>
                <a:gd name="T49" fmla="*/ 54 h 86"/>
                <a:gd name="T50" fmla="*/ 74 w 107"/>
                <a:gd name="T51" fmla="*/ 50 h 86"/>
                <a:gd name="T52" fmla="*/ 67 w 107"/>
                <a:gd name="T53" fmla="*/ 44 h 86"/>
                <a:gd name="T54" fmla="*/ 61 w 107"/>
                <a:gd name="T55" fmla="*/ 39 h 86"/>
                <a:gd name="T56" fmla="*/ 54 w 107"/>
                <a:gd name="T57" fmla="*/ 35 h 86"/>
                <a:gd name="T58" fmla="*/ 46 w 107"/>
                <a:gd name="T59" fmla="*/ 30 h 86"/>
                <a:gd name="T60" fmla="*/ 41 w 107"/>
                <a:gd name="T61" fmla="*/ 26 h 86"/>
                <a:gd name="T62" fmla="*/ 33 w 107"/>
                <a:gd name="T63" fmla="*/ 22 h 86"/>
                <a:gd name="T64" fmla="*/ 27 w 107"/>
                <a:gd name="T65" fmla="*/ 17 h 86"/>
                <a:gd name="T66" fmla="*/ 20 w 107"/>
                <a:gd name="T67" fmla="*/ 13 h 86"/>
                <a:gd name="T68" fmla="*/ 14 w 107"/>
                <a:gd name="T69" fmla="*/ 8 h 86"/>
                <a:gd name="T70" fmla="*/ 7 w 107"/>
                <a:gd name="T71" fmla="*/ 4 h 86"/>
                <a:gd name="T72" fmla="*/ 1 w 107"/>
                <a:gd name="T73" fmla="*/ 0 h 86"/>
                <a:gd name="T74" fmla="*/ 0 w 107"/>
                <a:gd name="T75" fmla="*/ 0 h 86"/>
                <a:gd name="T76" fmla="*/ 0 w 107"/>
                <a:gd name="T77" fmla="*/ 0 h 86"/>
                <a:gd name="T78" fmla="*/ 0 w 107"/>
                <a:gd name="T79" fmla="*/ 0 h 86"/>
                <a:gd name="T80" fmla="*/ 0 w 107"/>
                <a:gd name="T81" fmla="*/ 0 h 86"/>
                <a:gd name="T82" fmla="*/ 0 w 107"/>
                <a:gd name="T83" fmla="*/ 0 h 8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7" h="86">
                  <a:moveTo>
                    <a:pt x="0" y="0"/>
                  </a:moveTo>
                  <a:lnTo>
                    <a:pt x="5" y="4"/>
                  </a:lnTo>
                  <a:lnTo>
                    <a:pt x="13" y="10"/>
                  </a:lnTo>
                  <a:lnTo>
                    <a:pt x="17" y="16"/>
                  </a:lnTo>
                  <a:lnTo>
                    <a:pt x="23" y="20"/>
                  </a:lnTo>
                  <a:lnTo>
                    <a:pt x="29" y="26"/>
                  </a:lnTo>
                  <a:lnTo>
                    <a:pt x="35" y="32"/>
                  </a:lnTo>
                  <a:lnTo>
                    <a:pt x="39" y="38"/>
                  </a:lnTo>
                  <a:lnTo>
                    <a:pt x="45" y="44"/>
                  </a:lnTo>
                  <a:lnTo>
                    <a:pt x="51" y="50"/>
                  </a:lnTo>
                  <a:lnTo>
                    <a:pt x="58" y="55"/>
                  </a:lnTo>
                  <a:lnTo>
                    <a:pt x="64" y="61"/>
                  </a:lnTo>
                  <a:lnTo>
                    <a:pt x="71" y="66"/>
                  </a:lnTo>
                  <a:lnTo>
                    <a:pt x="77" y="72"/>
                  </a:lnTo>
                  <a:lnTo>
                    <a:pt x="85" y="76"/>
                  </a:lnTo>
                  <a:lnTo>
                    <a:pt x="92" y="82"/>
                  </a:lnTo>
                  <a:lnTo>
                    <a:pt x="99" y="86"/>
                  </a:lnTo>
                  <a:lnTo>
                    <a:pt x="102" y="86"/>
                  </a:lnTo>
                  <a:lnTo>
                    <a:pt x="105" y="85"/>
                  </a:lnTo>
                  <a:lnTo>
                    <a:pt x="107" y="82"/>
                  </a:lnTo>
                  <a:lnTo>
                    <a:pt x="105" y="79"/>
                  </a:lnTo>
                  <a:lnTo>
                    <a:pt x="99" y="73"/>
                  </a:lnTo>
                  <a:lnTo>
                    <a:pt x="93" y="66"/>
                  </a:lnTo>
                  <a:lnTo>
                    <a:pt x="88" y="60"/>
                  </a:lnTo>
                  <a:lnTo>
                    <a:pt x="80" y="54"/>
                  </a:lnTo>
                  <a:lnTo>
                    <a:pt x="74" y="50"/>
                  </a:lnTo>
                  <a:lnTo>
                    <a:pt x="67" y="44"/>
                  </a:lnTo>
                  <a:lnTo>
                    <a:pt x="61" y="39"/>
                  </a:lnTo>
                  <a:lnTo>
                    <a:pt x="54" y="35"/>
                  </a:lnTo>
                  <a:lnTo>
                    <a:pt x="46" y="30"/>
                  </a:lnTo>
                  <a:lnTo>
                    <a:pt x="41" y="26"/>
                  </a:lnTo>
                  <a:lnTo>
                    <a:pt x="33" y="22"/>
                  </a:lnTo>
                  <a:lnTo>
                    <a:pt x="27" y="17"/>
                  </a:lnTo>
                  <a:lnTo>
                    <a:pt x="20" y="13"/>
                  </a:lnTo>
                  <a:lnTo>
                    <a:pt x="14" y="8"/>
                  </a:lnTo>
                  <a:lnTo>
                    <a:pt x="7" y="4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7" name="Freeform 94"/>
            <p:cNvSpPr>
              <a:spLocks/>
            </p:cNvSpPr>
            <p:nvPr/>
          </p:nvSpPr>
          <p:spPr bwMode="auto">
            <a:xfrm>
              <a:off x="4924" y="2353"/>
              <a:ext cx="436" cy="644"/>
            </a:xfrm>
            <a:custGeom>
              <a:avLst/>
              <a:gdLst>
                <a:gd name="T0" fmla="*/ 26 w 436"/>
                <a:gd name="T1" fmla="*/ 44 h 644"/>
                <a:gd name="T2" fmla="*/ 79 w 436"/>
                <a:gd name="T3" fmla="*/ 130 h 644"/>
                <a:gd name="T4" fmla="*/ 135 w 436"/>
                <a:gd name="T5" fmla="*/ 215 h 644"/>
                <a:gd name="T6" fmla="*/ 188 w 436"/>
                <a:gd name="T7" fmla="*/ 302 h 644"/>
                <a:gd name="T8" fmla="*/ 226 w 436"/>
                <a:gd name="T9" fmla="*/ 366 h 644"/>
                <a:gd name="T10" fmla="*/ 249 w 436"/>
                <a:gd name="T11" fmla="*/ 409 h 644"/>
                <a:gd name="T12" fmla="*/ 273 w 436"/>
                <a:gd name="T13" fmla="*/ 451 h 644"/>
                <a:gd name="T14" fmla="*/ 296 w 436"/>
                <a:gd name="T15" fmla="*/ 494 h 644"/>
                <a:gd name="T16" fmla="*/ 318 w 436"/>
                <a:gd name="T17" fmla="*/ 535 h 644"/>
                <a:gd name="T18" fmla="*/ 340 w 436"/>
                <a:gd name="T19" fmla="*/ 570 h 644"/>
                <a:gd name="T20" fmla="*/ 355 w 436"/>
                <a:gd name="T21" fmla="*/ 597 h 644"/>
                <a:gd name="T22" fmla="*/ 367 w 436"/>
                <a:gd name="T23" fmla="*/ 614 h 644"/>
                <a:gd name="T24" fmla="*/ 378 w 436"/>
                <a:gd name="T25" fmla="*/ 629 h 644"/>
                <a:gd name="T26" fmla="*/ 394 w 436"/>
                <a:gd name="T27" fmla="*/ 641 h 644"/>
                <a:gd name="T28" fmla="*/ 418 w 436"/>
                <a:gd name="T29" fmla="*/ 642 h 644"/>
                <a:gd name="T30" fmla="*/ 436 w 436"/>
                <a:gd name="T31" fmla="*/ 619 h 644"/>
                <a:gd name="T32" fmla="*/ 430 w 436"/>
                <a:gd name="T33" fmla="*/ 597 h 644"/>
                <a:gd name="T34" fmla="*/ 418 w 436"/>
                <a:gd name="T35" fmla="*/ 581 h 644"/>
                <a:gd name="T36" fmla="*/ 405 w 436"/>
                <a:gd name="T37" fmla="*/ 566 h 644"/>
                <a:gd name="T38" fmla="*/ 391 w 436"/>
                <a:gd name="T39" fmla="*/ 551 h 644"/>
                <a:gd name="T40" fmla="*/ 380 w 436"/>
                <a:gd name="T41" fmla="*/ 535 h 644"/>
                <a:gd name="T42" fmla="*/ 367 w 436"/>
                <a:gd name="T43" fmla="*/ 517 h 644"/>
                <a:gd name="T44" fmla="*/ 353 w 436"/>
                <a:gd name="T45" fmla="*/ 501 h 644"/>
                <a:gd name="T46" fmla="*/ 340 w 436"/>
                <a:gd name="T47" fmla="*/ 484 h 644"/>
                <a:gd name="T48" fmla="*/ 320 w 436"/>
                <a:gd name="T49" fmla="*/ 456 h 644"/>
                <a:gd name="T50" fmla="*/ 292 w 436"/>
                <a:gd name="T51" fmla="*/ 416 h 644"/>
                <a:gd name="T52" fmla="*/ 265 w 436"/>
                <a:gd name="T53" fmla="*/ 377 h 644"/>
                <a:gd name="T54" fmla="*/ 237 w 436"/>
                <a:gd name="T55" fmla="*/ 337 h 644"/>
                <a:gd name="T56" fmla="*/ 193 w 436"/>
                <a:gd name="T57" fmla="*/ 280 h 644"/>
                <a:gd name="T58" fmla="*/ 136 w 436"/>
                <a:gd name="T59" fmla="*/ 201 h 644"/>
                <a:gd name="T60" fmla="*/ 80 w 436"/>
                <a:gd name="T61" fmla="*/ 121 h 644"/>
                <a:gd name="T62" fmla="*/ 26 w 436"/>
                <a:gd name="T63" fmla="*/ 41 h 644"/>
                <a:gd name="T64" fmla="*/ 0 w 436"/>
                <a:gd name="T65" fmla="*/ 0 h 644"/>
                <a:gd name="T66" fmla="*/ 0 w 436"/>
                <a:gd name="T67" fmla="*/ 0 h 644"/>
                <a:gd name="T68" fmla="*/ 0 w 436"/>
                <a:gd name="T69" fmla="*/ 0 h 6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6" h="644">
                  <a:moveTo>
                    <a:pt x="0" y="0"/>
                  </a:moveTo>
                  <a:lnTo>
                    <a:pt x="26" y="44"/>
                  </a:lnTo>
                  <a:lnTo>
                    <a:pt x="53" y="86"/>
                  </a:lnTo>
                  <a:lnTo>
                    <a:pt x="79" y="130"/>
                  </a:lnTo>
                  <a:lnTo>
                    <a:pt x="107" y="173"/>
                  </a:lnTo>
                  <a:lnTo>
                    <a:pt x="135" y="215"/>
                  </a:lnTo>
                  <a:lnTo>
                    <a:pt x="161" y="259"/>
                  </a:lnTo>
                  <a:lnTo>
                    <a:pt x="188" y="302"/>
                  </a:lnTo>
                  <a:lnTo>
                    <a:pt x="214" y="346"/>
                  </a:lnTo>
                  <a:lnTo>
                    <a:pt x="226" y="366"/>
                  </a:lnTo>
                  <a:lnTo>
                    <a:pt x="237" y="388"/>
                  </a:lnTo>
                  <a:lnTo>
                    <a:pt x="249" y="409"/>
                  </a:lnTo>
                  <a:lnTo>
                    <a:pt x="261" y="431"/>
                  </a:lnTo>
                  <a:lnTo>
                    <a:pt x="273" y="451"/>
                  </a:lnTo>
                  <a:lnTo>
                    <a:pt x="284" y="473"/>
                  </a:lnTo>
                  <a:lnTo>
                    <a:pt x="296" y="494"/>
                  </a:lnTo>
                  <a:lnTo>
                    <a:pt x="308" y="516"/>
                  </a:lnTo>
                  <a:lnTo>
                    <a:pt x="318" y="535"/>
                  </a:lnTo>
                  <a:lnTo>
                    <a:pt x="328" y="553"/>
                  </a:lnTo>
                  <a:lnTo>
                    <a:pt x="340" y="570"/>
                  </a:lnTo>
                  <a:lnTo>
                    <a:pt x="350" y="589"/>
                  </a:lnTo>
                  <a:lnTo>
                    <a:pt x="355" y="597"/>
                  </a:lnTo>
                  <a:lnTo>
                    <a:pt x="361" y="605"/>
                  </a:lnTo>
                  <a:lnTo>
                    <a:pt x="367" y="614"/>
                  </a:lnTo>
                  <a:lnTo>
                    <a:pt x="372" y="622"/>
                  </a:lnTo>
                  <a:lnTo>
                    <a:pt x="378" y="629"/>
                  </a:lnTo>
                  <a:lnTo>
                    <a:pt x="386" y="635"/>
                  </a:lnTo>
                  <a:lnTo>
                    <a:pt x="394" y="641"/>
                  </a:lnTo>
                  <a:lnTo>
                    <a:pt x="403" y="644"/>
                  </a:lnTo>
                  <a:lnTo>
                    <a:pt x="418" y="642"/>
                  </a:lnTo>
                  <a:lnTo>
                    <a:pt x="430" y="633"/>
                  </a:lnTo>
                  <a:lnTo>
                    <a:pt x="436" y="619"/>
                  </a:lnTo>
                  <a:lnTo>
                    <a:pt x="434" y="604"/>
                  </a:lnTo>
                  <a:lnTo>
                    <a:pt x="430" y="597"/>
                  </a:lnTo>
                  <a:lnTo>
                    <a:pt x="424" y="588"/>
                  </a:lnTo>
                  <a:lnTo>
                    <a:pt x="418" y="581"/>
                  </a:lnTo>
                  <a:lnTo>
                    <a:pt x="412" y="573"/>
                  </a:lnTo>
                  <a:lnTo>
                    <a:pt x="405" y="566"/>
                  </a:lnTo>
                  <a:lnTo>
                    <a:pt x="397" y="559"/>
                  </a:lnTo>
                  <a:lnTo>
                    <a:pt x="391" y="551"/>
                  </a:lnTo>
                  <a:lnTo>
                    <a:pt x="386" y="544"/>
                  </a:lnTo>
                  <a:lnTo>
                    <a:pt x="380" y="535"/>
                  </a:lnTo>
                  <a:lnTo>
                    <a:pt x="372" y="526"/>
                  </a:lnTo>
                  <a:lnTo>
                    <a:pt x="367" y="517"/>
                  </a:lnTo>
                  <a:lnTo>
                    <a:pt x="359" y="509"/>
                  </a:lnTo>
                  <a:lnTo>
                    <a:pt x="353" y="501"/>
                  </a:lnTo>
                  <a:lnTo>
                    <a:pt x="346" y="493"/>
                  </a:lnTo>
                  <a:lnTo>
                    <a:pt x="340" y="484"/>
                  </a:lnTo>
                  <a:lnTo>
                    <a:pt x="334" y="475"/>
                  </a:lnTo>
                  <a:lnTo>
                    <a:pt x="320" y="456"/>
                  </a:lnTo>
                  <a:lnTo>
                    <a:pt x="306" y="435"/>
                  </a:lnTo>
                  <a:lnTo>
                    <a:pt x="292" y="416"/>
                  </a:lnTo>
                  <a:lnTo>
                    <a:pt x="279" y="396"/>
                  </a:lnTo>
                  <a:lnTo>
                    <a:pt x="265" y="377"/>
                  </a:lnTo>
                  <a:lnTo>
                    <a:pt x="251" y="358"/>
                  </a:lnTo>
                  <a:lnTo>
                    <a:pt x="237" y="337"/>
                  </a:lnTo>
                  <a:lnTo>
                    <a:pt x="223" y="318"/>
                  </a:lnTo>
                  <a:lnTo>
                    <a:pt x="193" y="280"/>
                  </a:lnTo>
                  <a:lnTo>
                    <a:pt x="166" y="240"/>
                  </a:lnTo>
                  <a:lnTo>
                    <a:pt x="136" y="201"/>
                  </a:lnTo>
                  <a:lnTo>
                    <a:pt x="108" y="161"/>
                  </a:lnTo>
                  <a:lnTo>
                    <a:pt x="80" y="121"/>
                  </a:lnTo>
                  <a:lnTo>
                    <a:pt x="53" y="82"/>
                  </a:lnTo>
                  <a:lnTo>
                    <a:pt x="2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8" name="Freeform 95"/>
            <p:cNvSpPr>
              <a:spLocks/>
            </p:cNvSpPr>
            <p:nvPr/>
          </p:nvSpPr>
          <p:spPr bwMode="auto">
            <a:xfrm>
              <a:off x="6011" y="2337"/>
              <a:ext cx="87" cy="38"/>
            </a:xfrm>
            <a:custGeom>
              <a:avLst/>
              <a:gdLst>
                <a:gd name="T0" fmla="*/ 0 w 87"/>
                <a:gd name="T1" fmla="*/ 0 h 38"/>
                <a:gd name="T2" fmla="*/ 3 w 87"/>
                <a:gd name="T3" fmla="*/ 2 h 38"/>
                <a:gd name="T4" fmla="*/ 6 w 87"/>
                <a:gd name="T5" fmla="*/ 5 h 38"/>
                <a:gd name="T6" fmla="*/ 7 w 87"/>
                <a:gd name="T7" fmla="*/ 8 h 38"/>
                <a:gd name="T8" fmla="*/ 10 w 87"/>
                <a:gd name="T9" fmla="*/ 10 h 38"/>
                <a:gd name="T10" fmla="*/ 18 w 87"/>
                <a:gd name="T11" fmla="*/ 13 h 38"/>
                <a:gd name="T12" fmla="*/ 23 w 87"/>
                <a:gd name="T13" fmla="*/ 17 h 38"/>
                <a:gd name="T14" fmla="*/ 31 w 87"/>
                <a:gd name="T15" fmla="*/ 20 h 38"/>
                <a:gd name="T16" fmla="*/ 37 w 87"/>
                <a:gd name="T17" fmla="*/ 24 h 38"/>
                <a:gd name="T18" fmla="*/ 41 w 87"/>
                <a:gd name="T19" fmla="*/ 29 h 38"/>
                <a:gd name="T20" fmla="*/ 47 w 87"/>
                <a:gd name="T21" fmla="*/ 32 h 38"/>
                <a:gd name="T22" fmla="*/ 53 w 87"/>
                <a:gd name="T23" fmla="*/ 35 h 38"/>
                <a:gd name="T24" fmla="*/ 57 w 87"/>
                <a:gd name="T25" fmla="*/ 36 h 38"/>
                <a:gd name="T26" fmla="*/ 63 w 87"/>
                <a:gd name="T27" fmla="*/ 38 h 38"/>
                <a:gd name="T28" fmla="*/ 69 w 87"/>
                <a:gd name="T29" fmla="*/ 38 h 38"/>
                <a:gd name="T30" fmla="*/ 76 w 87"/>
                <a:gd name="T31" fmla="*/ 38 h 38"/>
                <a:gd name="T32" fmla="*/ 82 w 87"/>
                <a:gd name="T33" fmla="*/ 38 h 38"/>
                <a:gd name="T34" fmla="*/ 84 w 87"/>
                <a:gd name="T35" fmla="*/ 38 h 38"/>
                <a:gd name="T36" fmla="*/ 85 w 87"/>
                <a:gd name="T37" fmla="*/ 35 h 38"/>
                <a:gd name="T38" fmla="*/ 87 w 87"/>
                <a:gd name="T39" fmla="*/ 33 h 38"/>
                <a:gd name="T40" fmla="*/ 85 w 87"/>
                <a:gd name="T41" fmla="*/ 33 h 38"/>
                <a:gd name="T42" fmla="*/ 79 w 87"/>
                <a:gd name="T43" fmla="*/ 32 h 38"/>
                <a:gd name="T44" fmla="*/ 72 w 87"/>
                <a:gd name="T45" fmla="*/ 30 h 38"/>
                <a:gd name="T46" fmla="*/ 66 w 87"/>
                <a:gd name="T47" fmla="*/ 30 h 38"/>
                <a:gd name="T48" fmla="*/ 59 w 87"/>
                <a:gd name="T49" fmla="*/ 30 h 38"/>
                <a:gd name="T50" fmla="*/ 51 w 87"/>
                <a:gd name="T51" fmla="*/ 29 h 38"/>
                <a:gd name="T52" fmla="*/ 47 w 87"/>
                <a:gd name="T53" fmla="*/ 24 h 38"/>
                <a:gd name="T54" fmla="*/ 41 w 87"/>
                <a:gd name="T55" fmla="*/ 20 h 38"/>
                <a:gd name="T56" fmla="*/ 37 w 87"/>
                <a:gd name="T57" fmla="*/ 16 h 38"/>
                <a:gd name="T58" fmla="*/ 32 w 87"/>
                <a:gd name="T59" fmla="*/ 13 h 38"/>
                <a:gd name="T60" fmla="*/ 26 w 87"/>
                <a:gd name="T61" fmla="*/ 11 h 38"/>
                <a:gd name="T62" fmla="*/ 21 w 87"/>
                <a:gd name="T63" fmla="*/ 10 h 38"/>
                <a:gd name="T64" fmla="*/ 16 w 87"/>
                <a:gd name="T65" fmla="*/ 8 h 38"/>
                <a:gd name="T66" fmla="*/ 12 w 87"/>
                <a:gd name="T67" fmla="*/ 7 h 38"/>
                <a:gd name="T68" fmla="*/ 9 w 87"/>
                <a:gd name="T69" fmla="*/ 4 h 38"/>
                <a:gd name="T70" fmla="*/ 4 w 87"/>
                <a:gd name="T71" fmla="*/ 2 h 38"/>
                <a:gd name="T72" fmla="*/ 0 w 87"/>
                <a:gd name="T73" fmla="*/ 0 h 38"/>
                <a:gd name="T74" fmla="*/ 0 w 87"/>
                <a:gd name="T75" fmla="*/ 0 h 38"/>
                <a:gd name="T76" fmla="*/ 0 w 87"/>
                <a:gd name="T77" fmla="*/ 0 h 38"/>
                <a:gd name="T78" fmla="*/ 0 w 87"/>
                <a:gd name="T79" fmla="*/ 0 h 38"/>
                <a:gd name="T80" fmla="*/ 0 w 87"/>
                <a:gd name="T81" fmla="*/ 0 h 38"/>
                <a:gd name="T82" fmla="*/ 0 w 87"/>
                <a:gd name="T83" fmla="*/ 0 h 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7" h="38">
                  <a:moveTo>
                    <a:pt x="0" y="0"/>
                  </a:moveTo>
                  <a:lnTo>
                    <a:pt x="3" y="2"/>
                  </a:lnTo>
                  <a:lnTo>
                    <a:pt x="6" y="5"/>
                  </a:lnTo>
                  <a:lnTo>
                    <a:pt x="7" y="8"/>
                  </a:lnTo>
                  <a:lnTo>
                    <a:pt x="10" y="10"/>
                  </a:lnTo>
                  <a:lnTo>
                    <a:pt x="18" y="13"/>
                  </a:lnTo>
                  <a:lnTo>
                    <a:pt x="23" y="17"/>
                  </a:lnTo>
                  <a:lnTo>
                    <a:pt x="31" y="20"/>
                  </a:lnTo>
                  <a:lnTo>
                    <a:pt x="37" y="24"/>
                  </a:lnTo>
                  <a:lnTo>
                    <a:pt x="41" y="29"/>
                  </a:lnTo>
                  <a:lnTo>
                    <a:pt x="47" y="32"/>
                  </a:lnTo>
                  <a:lnTo>
                    <a:pt x="53" y="35"/>
                  </a:lnTo>
                  <a:lnTo>
                    <a:pt x="57" y="36"/>
                  </a:lnTo>
                  <a:lnTo>
                    <a:pt x="63" y="38"/>
                  </a:lnTo>
                  <a:lnTo>
                    <a:pt x="69" y="38"/>
                  </a:lnTo>
                  <a:lnTo>
                    <a:pt x="76" y="38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5" y="33"/>
                  </a:lnTo>
                  <a:lnTo>
                    <a:pt x="79" y="32"/>
                  </a:lnTo>
                  <a:lnTo>
                    <a:pt x="72" y="30"/>
                  </a:lnTo>
                  <a:lnTo>
                    <a:pt x="66" y="30"/>
                  </a:lnTo>
                  <a:lnTo>
                    <a:pt x="59" y="30"/>
                  </a:lnTo>
                  <a:lnTo>
                    <a:pt x="51" y="29"/>
                  </a:lnTo>
                  <a:lnTo>
                    <a:pt x="47" y="24"/>
                  </a:lnTo>
                  <a:lnTo>
                    <a:pt x="41" y="20"/>
                  </a:lnTo>
                  <a:lnTo>
                    <a:pt x="37" y="16"/>
                  </a:lnTo>
                  <a:lnTo>
                    <a:pt x="32" y="13"/>
                  </a:lnTo>
                  <a:lnTo>
                    <a:pt x="26" y="11"/>
                  </a:lnTo>
                  <a:lnTo>
                    <a:pt x="21" y="10"/>
                  </a:lnTo>
                  <a:lnTo>
                    <a:pt x="16" y="8"/>
                  </a:lnTo>
                  <a:lnTo>
                    <a:pt x="12" y="7"/>
                  </a:lnTo>
                  <a:lnTo>
                    <a:pt x="9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9" name="Freeform 96"/>
            <p:cNvSpPr>
              <a:spLocks/>
            </p:cNvSpPr>
            <p:nvPr/>
          </p:nvSpPr>
          <p:spPr bwMode="auto">
            <a:xfrm>
              <a:off x="6030" y="2363"/>
              <a:ext cx="62" cy="53"/>
            </a:xfrm>
            <a:custGeom>
              <a:avLst/>
              <a:gdLst>
                <a:gd name="T0" fmla="*/ 0 w 62"/>
                <a:gd name="T1" fmla="*/ 1 h 53"/>
                <a:gd name="T2" fmla="*/ 2 w 62"/>
                <a:gd name="T3" fmla="*/ 7 h 53"/>
                <a:gd name="T4" fmla="*/ 3 w 62"/>
                <a:gd name="T5" fmla="*/ 15 h 53"/>
                <a:gd name="T6" fmla="*/ 3 w 62"/>
                <a:gd name="T7" fmla="*/ 20 h 53"/>
                <a:gd name="T8" fmla="*/ 3 w 62"/>
                <a:gd name="T9" fmla="*/ 28 h 53"/>
                <a:gd name="T10" fmla="*/ 3 w 62"/>
                <a:gd name="T11" fmla="*/ 31 h 53"/>
                <a:gd name="T12" fmla="*/ 2 w 62"/>
                <a:gd name="T13" fmla="*/ 32 h 53"/>
                <a:gd name="T14" fmla="*/ 2 w 62"/>
                <a:gd name="T15" fmla="*/ 35 h 53"/>
                <a:gd name="T16" fmla="*/ 0 w 62"/>
                <a:gd name="T17" fmla="*/ 38 h 53"/>
                <a:gd name="T18" fmla="*/ 0 w 62"/>
                <a:gd name="T19" fmla="*/ 44 h 53"/>
                <a:gd name="T20" fmla="*/ 3 w 62"/>
                <a:gd name="T21" fmla="*/ 48 h 53"/>
                <a:gd name="T22" fmla="*/ 7 w 62"/>
                <a:gd name="T23" fmla="*/ 53 h 53"/>
                <a:gd name="T24" fmla="*/ 12 w 62"/>
                <a:gd name="T25" fmla="*/ 53 h 53"/>
                <a:gd name="T26" fmla="*/ 18 w 62"/>
                <a:gd name="T27" fmla="*/ 51 h 53"/>
                <a:gd name="T28" fmla="*/ 24 w 62"/>
                <a:gd name="T29" fmla="*/ 48 h 53"/>
                <a:gd name="T30" fmla="*/ 28 w 62"/>
                <a:gd name="T31" fmla="*/ 44 h 53"/>
                <a:gd name="T32" fmla="*/ 32 w 62"/>
                <a:gd name="T33" fmla="*/ 40 h 53"/>
                <a:gd name="T34" fmla="*/ 40 w 62"/>
                <a:gd name="T35" fmla="*/ 32 h 53"/>
                <a:gd name="T36" fmla="*/ 46 w 62"/>
                <a:gd name="T37" fmla="*/ 26 h 53"/>
                <a:gd name="T38" fmla="*/ 53 w 62"/>
                <a:gd name="T39" fmla="*/ 19 h 53"/>
                <a:gd name="T40" fmla="*/ 60 w 62"/>
                <a:gd name="T41" fmla="*/ 15 h 53"/>
                <a:gd name="T42" fmla="*/ 60 w 62"/>
                <a:gd name="T43" fmla="*/ 13 h 53"/>
                <a:gd name="T44" fmla="*/ 62 w 62"/>
                <a:gd name="T45" fmla="*/ 10 h 53"/>
                <a:gd name="T46" fmla="*/ 62 w 62"/>
                <a:gd name="T47" fmla="*/ 9 h 53"/>
                <a:gd name="T48" fmla="*/ 60 w 62"/>
                <a:gd name="T49" fmla="*/ 9 h 53"/>
                <a:gd name="T50" fmla="*/ 50 w 62"/>
                <a:gd name="T51" fmla="*/ 12 h 53"/>
                <a:gd name="T52" fmla="*/ 41 w 62"/>
                <a:gd name="T53" fmla="*/ 18 h 53"/>
                <a:gd name="T54" fmla="*/ 32 w 62"/>
                <a:gd name="T55" fmla="*/ 25 h 53"/>
                <a:gd name="T56" fmla="*/ 25 w 62"/>
                <a:gd name="T57" fmla="*/ 32 h 53"/>
                <a:gd name="T58" fmla="*/ 22 w 62"/>
                <a:gd name="T59" fmla="*/ 35 h 53"/>
                <a:gd name="T60" fmla="*/ 19 w 62"/>
                <a:gd name="T61" fmla="*/ 38 h 53"/>
                <a:gd name="T62" fmla="*/ 15 w 62"/>
                <a:gd name="T63" fmla="*/ 40 h 53"/>
                <a:gd name="T64" fmla="*/ 10 w 62"/>
                <a:gd name="T65" fmla="*/ 38 h 53"/>
                <a:gd name="T66" fmla="*/ 9 w 62"/>
                <a:gd name="T67" fmla="*/ 37 h 53"/>
                <a:gd name="T68" fmla="*/ 7 w 62"/>
                <a:gd name="T69" fmla="*/ 34 h 53"/>
                <a:gd name="T70" fmla="*/ 7 w 62"/>
                <a:gd name="T71" fmla="*/ 29 h 53"/>
                <a:gd name="T72" fmla="*/ 7 w 62"/>
                <a:gd name="T73" fmla="*/ 26 h 53"/>
                <a:gd name="T74" fmla="*/ 7 w 62"/>
                <a:gd name="T75" fmla="*/ 19 h 53"/>
                <a:gd name="T76" fmla="*/ 6 w 62"/>
                <a:gd name="T77" fmla="*/ 13 h 53"/>
                <a:gd name="T78" fmla="*/ 3 w 62"/>
                <a:gd name="T79" fmla="*/ 6 h 53"/>
                <a:gd name="T80" fmla="*/ 0 w 62"/>
                <a:gd name="T81" fmla="*/ 0 h 53"/>
                <a:gd name="T82" fmla="*/ 0 w 62"/>
                <a:gd name="T83" fmla="*/ 0 h 53"/>
                <a:gd name="T84" fmla="*/ 0 w 62"/>
                <a:gd name="T85" fmla="*/ 0 h 53"/>
                <a:gd name="T86" fmla="*/ 0 w 62"/>
                <a:gd name="T87" fmla="*/ 0 h 53"/>
                <a:gd name="T88" fmla="*/ 0 w 62"/>
                <a:gd name="T89" fmla="*/ 1 h 53"/>
                <a:gd name="T90" fmla="*/ 0 w 62"/>
                <a:gd name="T91" fmla="*/ 1 h 5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2" h="53">
                  <a:moveTo>
                    <a:pt x="0" y="1"/>
                  </a:moveTo>
                  <a:lnTo>
                    <a:pt x="2" y="7"/>
                  </a:lnTo>
                  <a:lnTo>
                    <a:pt x="3" y="15"/>
                  </a:lnTo>
                  <a:lnTo>
                    <a:pt x="3" y="20"/>
                  </a:lnTo>
                  <a:lnTo>
                    <a:pt x="3" y="28"/>
                  </a:lnTo>
                  <a:lnTo>
                    <a:pt x="3" y="31"/>
                  </a:lnTo>
                  <a:lnTo>
                    <a:pt x="2" y="32"/>
                  </a:lnTo>
                  <a:lnTo>
                    <a:pt x="2" y="35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3" y="48"/>
                  </a:lnTo>
                  <a:lnTo>
                    <a:pt x="7" y="53"/>
                  </a:lnTo>
                  <a:lnTo>
                    <a:pt x="12" y="53"/>
                  </a:lnTo>
                  <a:lnTo>
                    <a:pt x="18" y="51"/>
                  </a:lnTo>
                  <a:lnTo>
                    <a:pt x="24" y="48"/>
                  </a:lnTo>
                  <a:lnTo>
                    <a:pt x="28" y="44"/>
                  </a:lnTo>
                  <a:lnTo>
                    <a:pt x="32" y="40"/>
                  </a:lnTo>
                  <a:lnTo>
                    <a:pt x="40" y="32"/>
                  </a:lnTo>
                  <a:lnTo>
                    <a:pt x="46" y="26"/>
                  </a:lnTo>
                  <a:lnTo>
                    <a:pt x="53" y="19"/>
                  </a:lnTo>
                  <a:lnTo>
                    <a:pt x="60" y="15"/>
                  </a:lnTo>
                  <a:lnTo>
                    <a:pt x="60" y="13"/>
                  </a:lnTo>
                  <a:lnTo>
                    <a:pt x="62" y="10"/>
                  </a:lnTo>
                  <a:lnTo>
                    <a:pt x="62" y="9"/>
                  </a:lnTo>
                  <a:lnTo>
                    <a:pt x="60" y="9"/>
                  </a:lnTo>
                  <a:lnTo>
                    <a:pt x="50" y="12"/>
                  </a:lnTo>
                  <a:lnTo>
                    <a:pt x="41" y="18"/>
                  </a:lnTo>
                  <a:lnTo>
                    <a:pt x="32" y="25"/>
                  </a:lnTo>
                  <a:lnTo>
                    <a:pt x="25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9" y="37"/>
                  </a:lnTo>
                  <a:lnTo>
                    <a:pt x="7" y="34"/>
                  </a:lnTo>
                  <a:lnTo>
                    <a:pt x="7" y="29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6" y="13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0" name="Freeform 97"/>
            <p:cNvSpPr>
              <a:spLocks/>
            </p:cNvSpPr>
            <p:nvPr/>
          </p:nvSpPr>
          <p:spPr bwMode="auto">
            <a:xfrm>
              <a:off x="5816" y="2667"/>
              <a:ext cx="268" cy="758"/>
            </a:xfrm>
            <a:custGeom>
              <a:avLst/>
              <a:gdLst>
                <a:gd name="T0" fmla="*/ 251 w 268"/>
                <a:gd name="T1" fmla="*/ 17 h 758"/>
                <a:gd name="T2" fmla="*/ 221 w 268"/>
                <a:gd name="T3" fmla="*/ 55 h 758"/>
                <a:gd name="T4" fmla="*/ 194 w 268"/>
                <a:gd name="T5" fmla="*/ 96 h 758"/>
                <a:gd name="T6" fmla="*/ 166 w 268"/>
                <a:gd name="T7" fmla="*/ 137 h 758"/>
                <a:gd name="T8" fmla="*/ 136 w 268"/>
                <a:gd name="T9" fmla="*/ 181 h 758"/>
                <a:gd name="T10" fmla="*/ 108 w 268"/>
                <a:gd name="T11" fmla="*/ 230 h 758"/>
                <a:gd name="T12" fmla="*/ 83 w 268"/>
                <a:gd name="T13" fmla="*/ 278 h 758"/>
                <a:gd name="T14" fmla="*/ 63 w 268"/>
                <a:gd name="T15" fmla="*/ 330 h 758"/>
                <a:gd name="T16" fmla="*/ 44 w 268"/>
                <a:gd name="T17" fmla="*/ 382 h 758"/>
                <a:gd name="T18" fmla="*/ 29 w 268"/>
                <a:gd name="T19" fmla="*/ 435 h 758"/>
                <a:gd name="T20" fmla="*/ 17 w 268"/>
                <a:gd name="T21" fmla="*/ 489 h 758"/>
                <a:gd name="T22" fmla="*/ 7 w 268"/>
                <a:gd name="T23" fmla="*/ 544 h 758"/>
                <a:gd name="T24" fmla="*/ 0 w 268"/>
                <a:gd name="T25" fmla="*/ 614 h 758"/>
                <a:gd name="T26" fmla="*/ 4 w 268"/>
                <a:gd name="T27" fmla="*/ 705 h 758"/>
                <a:gd name="T28" fmla="*/ 23 w 268"/>
                <a:gd name="T29" fmla="*/ 755 h 758"/>
                <a:gd name="T30" fmla="*/ 42 w 268"/>
                <a:gd name="T31" fmla="*/ 758 h 758"/>
                <a:gd name="T32" fmla="*/ 66 w 268"/>
                <a:gd name="T33" fmla="*/ 739 h 758"/>
                <a:gd name="T34" fmla="*/ 86 w 268"/>
                <a:gd name="T35" fmla="*/ 705 h 758"/>
                <a:gd name="T36" fmla="*/ 95 w 268"/>
                <a:gd name="T37" fmla="*/ 667 h 758"/>
                <a:gd name="T38" fmla="*/ 100 w 268"/>
                <a:gd name="T39" fmla="*/ 627 h 758"/>
                <a:gd name="T40" fmla="*/ 105 w 268"/>
                <a:gd name="T41" fmla="*/ 555 h 758"/>
                <a:gd name="T42" fmla="*/ 122 w 268"/>
                <a:gd name="T43" fmla="*/ 454 h 758"/>
                <a:gd name="T44" fmla="*/ 136 w 268"/>
                <a:gd name="T45" fmla="*/ 378 h 758"/>
                <a:gd name="T46" fmla="*/ 148 w 268"/>
                <a:gd name="T47" fmla="*/ 327 h 758"/>
                <a:gd name="T48" fmla="*/ 160 w 268"/>
                <a:gd name="T49" fmla="*/ 275 h 758"/>
                <a:gd name="T50" fmla="*/ 174 w 268"/>
                <a:gd name="T51" fmla="*/ 224 h 758"/>
                <a:gd name="T52" fmla="*/ 189 w 268"/>
                <a:gd name="T53" fmla="*/ 173 h 758"/>
                <a:gd name="T54" fmla="*/ 205 w 268"/>
                <a:gd name="T55" fmla="*/ 120 h 758"/>
                <a:gd name="T56" fmla="*/ 224 w 268"/>
                <a:gd name="T57" fmla="*/ 70 h 758"/>
                <a:gd name="T58" fmla="*/ 251 w 268"/>
                <a:gd name="T59" fmla="*/ 22 h 758"/>
                <a:gd name="T60" fmla="*/ 268 w 268"/>
                <a:gd name="T61" fmla="*/ 0 h 758"/>
                <a:gd name="T62" fmla="*/ 268 w 268"/>
                <a:gd name="T63" fmla="*/ 0 h 758"/>
                <a:gd name="T64" fmla="*/ 268 w 268"/>
                <a:gd name="T65" fmla="*/ 0 h 7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8" h="758">
                  <a:moveTo>
                    <a:pt x="268" y="0"/>
                  </a:moveTo>
                  <a:lnTo>
                    <a:pt x="251" y="17"/>
                  </a:lnTo>
                  <a:lnTo>
                    <a:pt x="236" y="36"/>
                  </a:lnTo>
                  <a:lnTo>
                    <a:pt x="221" y="55"/>
                  </a:lnTo>
                  <a:lnTo>
                    <a:pt x="207" y="76"/>
                  </a:lnTo>
                  <a:lnTo>
                    <a:pt x="194" y="96"/>
                  </a:lnTo>
                  <a:lnTo>
                    <a:pt x="179" y="117"/>
                  </a:lnTo>
                  <a:lnTo>
                    <a:pt x="166" y="137"/>
                  </a:lnTo>
                  <a:lnTo>
                    <a:pt x="152" y="158"/>
                  </a:lnTo>
                  <a:lnTo>
                    <a:pt x="136" y="181"/>
                  </a:lnTo>
                  <a:lnTo>
                    <a:pt x="123" y="205"/>
                  </a:lnTo>
                  <a:lnTo>
                    <a:pt x="108" y="230"/>
                  </a:lnTo>
                  <a:lnTo>
                    <a:pt x="97" y="253"/>
                  </a:lnTo>
                  <a:lnTo>
                    <a:pt x="83" y="278"/>
                  </a:lnTo>
                  <a:lnTo>
                    <a:pt x="73" y="305"/>
                  </a:lnTo>
                  <a:lnTo>
                    <a:pt x="63" y="330"/>
                  </a:lnTo>
                  <a:lnTo>
                    <a:pt x="53" y="356"/>
                  </a:lnTo>
                  <a:lnTo>
                    <a:pt x="44" y="382"/>
                  </a:lnTo>
                  <a:lnTo>
                    <a:pt x="37" y="409"/>
                  </a:lnTo>
                  <a:lnTo>
                    <a:pt x="29" y="435"/>
                  </a:lnTo>
                  <a:lnTo>
                    <a:pt x="23" y="463"/>
                  </a:lnTo>
                  <a:lnTo>
                    <a:pt x="17" y="489"/>
                  </a:lnTo>
                  <a:lnTo>
                    <a:pt x="12" y="517"/>
                  </a:lnTo>
                  <a:lnTo>
                    <a:pt x="7" y="544"/>
                  </a:lnTo>
                  <a:lnTo>
                    <a:pt x="4" y="572"/>
                  </a:lnTo>
                  <a:lnTo>
                    <a:pt x="0" y="614"/>
                  </a:lnTo>
                  <a:lnTo>
                    <a:pt x="0" y="660"/>
                  </a:lnTo>
                  <a:lnTo>
                    <a:pt x="4" y="705"/>
                  </a:lnTo>
                  <a:lnTo>
                    <a:pt x="17" y="746"/>
                  </a:lnTo>
                  <a:lnTo>
                    <a:pt x="23" y="755"/>
                  </a:lnTo>
                  <a:lnTo>
                    <a:pt x="32" y="758"/>
                  </a:lnTo>
                  <a:lnTo>
                    <a:pt x="42" y="758"/>
                  </a:lnTo>
                  <a:lnTo>
                    <a:pt x="51" y="753"/>
                  </a:lnTo>
                  <a:lnTo>
                    <a:pt x="66" y="739"/>
                  </a:lnTo>
                  <a:lnTo>
                    <a:pt x="78" y="723"/>
                  </a:lnTo>
                  <a:lnTo>
                    <a:pt x="86" y="705"/>
                  </a:lnTo>
                  <a:lnTo>
                    <a:pt x="92" y="686"/>
                  </a:lnTo>
                  <a:lnTo>
                    <a:pt x="95" y="667"/>
                  </a:lnTo>
                  <a:lnTo>
                    <a:pt x="98" y="648"/>
                  </a:lnTo>
                  <a:lnTo>
                    <a:pt x="100" y="627"/>
                  </a:lnTo>
                  <a:lnTo>
                    <a:pt x="101" y="607"/>
                  </a:lnTo>
                  <a:lnTo>
                    <a:pt x="105" y="555"/>
                  </a:lnTo>
                  <a:lnTo>
                    <a:pt x="113" y="506"/>
                  </a:lnTo>
                  <a:lnTo>
                    <a:pt x="122" y="454"/>
                  </a:lnTo>
                  <a:lnTo>
                    <a:pt x="132" y="404"/>
                  </a:lnTo>
                  <a:lnTo>
                    <a:pt x="136" y="378"/>
                  </a:lnTo>
                  <a:lnTo>
                    <a:pt x="142" y="352"/>
                  </a:lnTo>
                  <a:lnTo>
                    <a:pt x="148" y="327"/>
                  </a:lnTo>
                  <a:lnTo>
                    <a:pt x="154" y="300"/>
                  </a:lnTo>
                  <a:lnTo>
                    <a:pt x="160" y="275"/>
                  </a:lnTo>
                  <a:lnTo>
                    <a:pt x="167" y="250"/>
                  </a:lnTo>
                  <a:lnTo>
                    <a:pt x="174" y="224"/>
                  </a:lnTo>
                  <a:lnTo>
                    <a:pt x="182" y="199"/>
                  </a:lnTo>
                  <a:lnTo>
                    <a:pt x="189" y="173"/>
                  </a:lnTo>
                  <a:lnTo>
                    <a:pt x="196" y="146"/>
                  </a:lnTo>
                  <a:lnTo>
                    <a:pt x="205" y="120"/>
                  </a:lnTo>
                  <a:lnTo>
                    <a:pt x="214" y="95"/>
                  </a:lnTo>
                  <a:lnTo>
                    <a:pt x="224" y="70"/>
                  </a:lnTo>
                  <a:lnTo>
                    <a:pt x="236" y="45"/>
                  </a:lnTo>
                  <a:lnTo>
                    <a:pt x="251" y="22"/>
                  </a:lnTo>
                  <a:lnTo>
                    <a:pt x="268" y="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1" name="Freeform 98"/>
            <p:cNvSpPr>
              <a:spLocks/>
            </p:cNvSpPr>
            <p:nvPr/>
          </p:nvSpPr>
          <p:spPr bwMode="auto">
            <a:xfrm>
              <a:off x="6100" y="2479"/>
              <a:ext cx="25" cy="151"/>
            </a:xfrm>
            <a:custGeom>
              <a:avLst/>
              <a:gdLst>
                <a:gd name="T0" fmla="*/ 0 w 25"/>
                <a:gd name="T1" fmla="*/ 0 h 151"/>
                <a:gd name="T2" fmla="*/ 2 w 25"/>
                <a:gd name="T3" fmla="*/ 38 h 151"/>
                <a:gd name="T4" fmla="*/ 6 w 25"/>
                <a:gd name="T5" fmla="*/ 76 h 151"/>
                <a:gd name="T6" fmla="*/ 12 w 25"/>
                <a:gd name="T7" fmla="*/ 113 h 151"/>
                <a:gd name="T8" fmla="*/ 20 w 25"/>
                <a:gd name="T9" fmla="*/ 149 h 151"/>
                <a:gd name="T10" fmla="*/ 21 w 25"/>
                <a:gd name="T11" fmla="*/ 151 h 151"/>
                <a:gd name="T12" fmla="*/ 22 w 25"/>
                <a:gd name="T13" fmla="*/ 149 h 151"/>
                <a:gd name="T14" fmla="*/ 25 w 25"/>
                <a:gd name="T15" fmla="*/ 148 h 151"/>
                <a:gd name="T16" fmla="*/ 25 w 25"/>
                <a:gd name="T17" fmla="*/ 146 h 151"/>
                <a:gd name="T18" fmla="*/ 20 w 25"/>
                <a:gd name="T19" fmla="*/ 110 h 151"/>
                <a:gd name="T20" fmla="*/ 12 w 25"/>
                <a:gd name="T21" fmla="*/ 73 h 151"/>
                <a:gd name="T22" fmla="*/ 5 w 25"/>
                <a:gd name="T23" fmla="*/ 36 h 151"/>
                <a:gd name="T24" fmla="*/ 0 w 25"/>
                <a:gd name="T25" fmla="*/ 0 h 151"/>
                <a:gd name="T26" fmla="*/ 0 w 25"/>
                <a:gd name="T27" fmla="*/ 0 h 151"/>
                <a:gd name="T28" fmla="*/ 0 w 25"/>
                <a:gd name="T29" fmla="*/ 0 h 151"/>
                <a:gd name="T30" fmla="*/ 0 w 25"/>
                <a:gd name="T31" fmla="*/ 0 h 151"/>
                <a:gd name="T32" fmla="*/ 0 w 25"/>
                <a:gd name="T33" fmla="*/ 0 h 151"/>
                <a:gd name="T34" fmla="*/ 0 w 25"/>
                <a:gd name="T35" fmla="*/ 0 h 1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51">
                  <a:moveTo>
                    <a:pt x="0" y="0"/>
                  </a:moveTo>
                  <a:lnTo>
                    <a:pt x="2" y="38"/>
                  </a:lnTo>
                  <a:lnTo>
                    <a:pt x="6" y="76"/>
                  </a:lnTo>
                  <a:lnTo>
                    <a:pt x="12" y="113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2" y="149"/>
                  </a:lnTo>
                  <a:lnTo>
                    <a:pt x="25" y="148"/>
                  </a:lnTo>
                  <a:lnTo>
                    <a:pt x="25" y="146"/>
                  </a:lnTo>
                  <a:lnTo>
                    <a:pt x="20" y="110"/>
                  </a:lnTo>
                  <a:lnTo>
                    <a:pt x="12" y="73"/>
                  </a:lnTo>
                  <a:lnTo>
                    <a:pt x="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2" name="Freeform 99"/>
            <p:cNvSpPr>
              <a:spLocks/>
            </p:cNvSpPr>
            <p:nvPr/>
          </p:nvSpPr>
          <p:spPr bwMode="auto">
            <a:xfrm>
              <a:off x="6045" y="2479"/>
              <a:ext cx="381" cy="173"/>
            </a:xfrm>
            <a:custGeom>
              <a:avLst/>
              <a:gdLst>
                <a:gd name="T0" fmla="*/ 381 w 381"/>
                <a:gd name="T1" fmla="*/ 0 h 173"/>
                <a:gd name="T2" fmla="*/ 372 w 381"/>
                <a:gd name="T3" fmla="*/ 4 h 173"/>
                <a:gd name="T4" fmla="*/ 362 w 381"/>
                <a:gd name="T5" fmla="*/ 9 h 173"/>
                <a:gd name="T6" fmla="*/ 353 w 381"/>
                <a:gd name="T7" fmla="*/ 14 h 173"/>
                <a:gd name="T8" fmla="*/ 345 w 381"/>
                <a:gd name="T9" fmla="*/ 19 h 173"/>
                <a:gd name="T10" fmla="*/ 336 w 381"/>
                <a:gd name="T11" fmla="*/ 26 h 173"/>
                <a:gd name="T12" fmla="*/ 327 w 381"/>
                <a:gd name="T13" fmla="*/ 32 h 173"/>
                <a:gd name="T14" fmla="*/ 320 w 381"/>
                <a:gd name="T15" fmla="*/ 38 h 173"/>
                <a:gd name="T16" fmla="*/ 311 w 381"/>
                <a:gd name="T17" fmla="*/ 44 h 173"/>
                <a:gd name="T18" fmla="*/ 299 w 381"/>
                <a:gd name="T19" fmla="*/ 53 h 173"/>
                <a:gd name="T20" fmla="*/ 287 w 381"/>
                <a:gd name="T21" fmla="*/ 60 h 173"/>
                <a:gd name="T22" fmla="*/ 276 w 381"/>
                <a:gd name="T23" fmla="*/ 67 h 173"/>
                <a:gd name="T24" fmla="*/ 264 w 381"/>
                <a:gd name="T25" fmla="*/ 73 h 173"/>
                <a:gd name="T26" fmla="*/ 252 w 381"/>
                <a:gd name="T27" fmla="*/ 79 h 173"/>
                <a:gd name="T28" fmla="*/ 239 w 381"/>
                <a:gd name="T29" fmla="*/ 85 h 173"/>
                <a:gd name="T30" fmla="*/ 227 w 381"/>
                <a:gd name="T31" fmla="*/ 91 h 173"/>
                <a:gd name="T32" fmla="*/ 214 w 381"/>
                <a:gd name="T33" fmla="*/ 95 h 173"/>
                <a:gd name="T34" fmla="*/ 189 w 381"/>
                <a:gd name="T35" fmla="*/ 104 h 173"/>
                <a:gd name="T36" fmla="*/ 164 w 381"/>
                <a:gd name="T37" fmla="*/ 113 h 173"/>
                <a:gd name="T38" fmla="*/ 138 w 381"/>
                <a:gd name="T39" fmla="*/ 119 h 173"/>
                <a:gd name="T40" fmla="*/ 113 w 381"/>
                <a:gd name="T41" fmla="*/ 126 h 173"/>
                <a:gd name="T42" fmla="*/ 86 w 381"/>
                <a:gd name="T43" fmla="*/ 132 h 173"/>
                <a:gd name="T44" fmla="*/ 60 w 381"/>
                <a:gd name="T45" fmla="*/ 139 h 173"/>
                <a:gd name="T46" fmla="*/ 35 w 381"/>
                <a:gd name="T47" fmla="*/ 145 h 173"/>
                <a:gd name="T48" fmla="*/ 10 w 381"/>
                <a:gd name="T49" fmla="*/ 154 h 173"/>
                <a:gd name="T50" fmla="*/ 4 w 381"/>
                <a:gd name="T51" fmla="*/ 158 h 173"/>
                <a:gd name="T52" fmla="*/ 0 w 381"/>
                <a:gd name="T53" fmla="*/ 166 h 173"/>
                <a:gd name="T54" fmla="*/ 0 w 381"/>
                <a:gd name="T55" fmla="*/ 171 h 173"/>
                <a:gd name="T56" fmla="*/ 7 w 381"/>
                <a:gd name="T57" fmla="*/ 173 h 173"/>
                <a:gd name="T58" fmla="*/ 32 w 381"/>
                <a:gd name="T59" fmla="*/ 170 h 173"/>
                <a:gd name="T60" fmla="*/ 57 w 381"/>
                <a:gd name="T61" fmla="*/ 164 h 173"/>
                <a:gd name="T62" fmla="*/ 82 w 381"/>
                <a:gd name="T63" fmla="*/ 157 h 173"/>
                <a:gd name="T64" fmla="*/ 108 w 381"/>
                <a:gd name="T65" fmla="*/ 148 h 173"/>
                <a:gd name="T66" fmla="*/ 132 w 381"/>
                <a:gd name="T67" fmla="*/ 138 h 173"/>
                <a:gd name="T68" fmla="*/ 157 w 381"/>
                <a:gd name="T69" fmla="*/ 127 h 173"/>
                <a:gd name="T70" fmla="*/ 180 w 381"/>
                <a:gd name="T71" fmla="*/ 119 h 173"/>
                <a:gd name="T72" fmla="*/ 204 w 381"/>
                <a:gd name="T73" fmla="*/ 108 h 173"/>
                <a:gd name="T74" fmla="*/ 214 w 381"/>
                <a:gd name="T75" fmla="*/ 104 h 173"/>
                <a:gd name="T76" fmla="*/ 223 w 381"/>
                <a:gd name="T77" fmla="*/ 100 h 173"/>
                <a:gd name="T78" fmla="*/ 233 w 381"/>
                <a:gd name="T79" fmla="*/ 95 h 173"/>
                <a:gd name="T80" fmla="*/ 243 w 381"/>
                <a:gd name="T81" fmla="*/ 89 h 173"/>
                <a:gd name="T82" fmla="*/ 252 w 381"/>
                <a:gd name="T83" fmla="*/ 85 h 173"/>
                <a:gd name="T84" fmla="*/ 262 w 381"/>
                <a:gd name="T85" fmla="*/ 79 h 173"/>
                <a:gd name="T86" fmla="*/ 271 w 381"/>
                <a:gd name="T87" fmla="*/ 73 h 173"/>
                <a:gd name="T88" fmla="*/ 280 w 381"/>
                <a:gd name="T89" fmla="*/ 67 h 173"/>
                <a:gd name="T90" fmla="*/ 293 w 381"/>
                <a:gd name="T91" fmla="*/ 58 h 173"/>
                <a:gd name="T92" fmla="*/ 305 w 381"/>
                <a:gd name="T93" fmla="*/ 50 h 173"/>
                <a:gd name="T94" fmla="*/ 318 w 381"/>
                <a:gd name="T95" fmla="*/ 41 h 173"/>
                <a:gd name="T96" fmla="*/ 330 w 381"/>
                <a:gd name="T97" fmla="*/ 32 h 173"/>
                <a:gd name="T98" fmla="*/ 343 w 381"/>
                <a:gd name="T99" fmla="*/ 23 h 173"/>
                <a:gd name="T100" fmla="*/ 355 w 381"/>
                <a:gd name="T101" fmla="*/ 14 h 173"/>
                <a:gd name="T102" fmla="*/ 368 w 381"/>
                <a:gd name="T103" fmla="*/ 7 h 173"/>
                <a:gd name="T104" fmla="*/ 381 w 381"/>
                <a:gd name="T105" fmla="*/ 0 h 173"/>
                <a:gd name="T106" fmla="*/ 381 w 381"/>
                <a:gd name="T107" fmla="*/ 0 h 173"/>
                <a:gd name="T108" fmla="*/ 381 w 381"/>
                <a:gd name="T109" fmla="*/ 0 h 173"/>
                <a:gd name="T110" fmla="*/ 381 w 381"/>
                <a:gd name="T111" fmla="*/ 0 h 173"/>
                <a:gd name="T112" fmla="*/ 381 w 381"/>
                <a:gd name="T113" fmla="*/ 0 h 173"/>
                <a:gd name="T114" fmla="*/ 381 w 381"/>
                <a:gd name="T115" fmla="*/ 0 h 1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81" h="173">
                  <a:moveTo>
                    <a:pt x="381" y="0"/>
                  </a:moveTo>
                  <a:lnTo>
                    <a:pt x="372" y="4"/>
                  </a:lnTo>
                  <a:lnTo>
                    <a:pt x="362" y="9"/>
                  </a:lnTo>
                  <a:lnTo>
                    <a:pt x="353" y="14"/>
                  </a:lnTo>
                  <a:lnTo>
                    <a:pt x="345" y="19"/>
                  </a:lnTo>
                  <a:lnTo>
                    <a:pt x="336" y="26"/>
                  </a:lnTo>
                  <a:lnTo>
                    <a:pt x="327" y="32"/>
                  </a:lnTo>
                  <a:lnTo>
                    <a:pt x="320" y="38"/>
                  </a:lnTo>
                  <a:lnTo>
                    <a:pt x="311" y="44"/>
                  </a:lnTo>
                  <a:lnTo>
                    <a:pt x="299" y="53"/>
                  </a:lnTo>
                  <a:lnTo>
                    <a:pt x="287" y="60"/>
                  </a:lnTo>
                  <a:lnTo>
                    <a:pt x="276" y="67"/>
                  </a:lnTo>
                  <a:lnTo>
                    <a:pt x="264" y="73"/>
                  </a:lnTo>
                  <a:lnTo>
                    <a:pt x="252" y="79"/>
                  </a:lnTo>
                  <a:lnTo>
                    <a:pt x="239" y="85"/>
                  </a:lnTo>
                  <a:lnTo>
                    <a:pt x="227" y="91"/>
                  </a:lnTo>
                  <a:lnTo>
                    <a:pt x="214" y="95"/>
                  </a:lnTo>
                  <a:lnTo>
                    <a:pt x="189" y="104"/>
                  </a:lnTo>
                  <a:lnTo>
                    <a:pt x="164" y="113"/>
                  </a:lnTo>
                  <a:lnTo>
                    <a:pt x="138" y="119"/>
                  </a:lnTo>
                  <a:lnTo>
                    <a:pt x="113" y="126"/>
                  </a:lnTo>
                  <a:lnTo>
                    <a:pt x="86" y="132"/>
                  </a:lnTo>
                  <a:lnTo>
                    <a:pt x="60" y="139"/>
                  </a:lnTo>
                  <a:lnTo>
                    <a:pt x="35" y="145"/>
                  </a:lnTo>
                  <a:lnTo>
                    <a:pt x="10" y="154"/>
                  </a:lnTo>
                  <a:lnTo>
                    <a:pt x="4" y="158"/>
                  </a:lnTo>
                  <a:lnTo>
                    <a:pt x="0" y="166"/>
                  </a:lnTo>
                  <a:lnTo>
                    <a:pt x="0" y="171"/>
                  </a:lnTo>
                  <a:lnTo>
                    <a:pt x="7" y="173"/>
                  </a:lnTo>
                  <a:lnTo>
                    <a:pt x="32" y="170"/>
                  </a:lnTo>
                  <a:lnTo>
                    <a:pt x="57" y="164"/>
                  </a:lnTo>
                  <a:lnTo>
                    <a:pt x="82" y="157"/>
                  </a:lnTo>
                  <a:lnTo>
                    <a:pt x="108" y="148"/>
                  </a:lnTo>
                  <a:lnTo>
                    <a:pt x="132" y="138"/>
                  </a:lnTo>
                  <a:lnTo>
                    <a:pt x="157" y="127"/>
                  </a:lnTo>
                  <a:lnTo>
                    <a:pt x="180" y="119"/>
                  </a:lnTo>
                  <a:lnTo>
                    <a:pt x="204" y="108"/>
                  </a:lnTo>
                  <a:lnTo>
                    <a:pt x="214" y="104"/>
                  </a:lnTo>
                  <a:lnTo>
                    <a:pt x="223" y="100"/>
                  </a:lnTo>
                  <a:lnTo>
                    <a:pt x="233" y="95"/>
                  </a:lnTo>
                  <a:lnTo>
                    <a:pt x="243" y="89"/>
                  </a:lnTo>
                  <a:lnTo>
                    <a:pt x="252" y="85"/>
                  </a:lnTo>
                  <a:lnTo>
                    <a:pt x="262" y="79"/>
                  </a:lnTo>
                  <a:lnTo>
                    <a:pt x="271" y="73"/>
                  </a:lnTo>
                  <a:lnTo>
                    <a:pt x="280" y="67"/>
                  </a:lnTo>
                  <a:lnTo>
                    <a:pt x="293" y="58"/>
                  </a:lnTo>
                  <a:lnTo>
                    <a:pt x="305" y="50"/>
                  </a:lnTo>
                  <a:lnTo>
                    <a:pt x="318" y="41"/>
                  </a:lnTo>
                  <a:lnTo>
                    <a:pt x="330" y="32"/>
                  </a:lnTo>
                  <a:lnTo>
                    <a:pt x="343" y="23"/>
                  </a:lnTo>
                  <a:lnTo>
                    <a:pt x="355" y="14"/>
                  </a:lnTo>
                  <a:lnTo>
                    <a:pt x="368" y="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3" name="Freeform 100"/>
            <p:cNvSpPr>
              <a:spLocks/>
            </p:cNvSpPr>
            <p:nvPr/>
          </p:nvSpPr>
          <p:spPr bwMode="auto">
            <a:xfrm>
              <a:off x="6095" y="2620"/>
              <a:ext cx="25" cy="173"/>
            </a:xfrm>
            <a:custGeom>
              <a:avLst/>
              <a:gdLst>
                <a:gd name="T0" fmla="*/ 5 w 25"/>
                <a:gd name="T1" fmla="*/ 0 h 173"/>
                <a:gd name="T2" fmla="*/ 3 w 25"/>
                <a:gd name="T3" fmla="*/ 42 h 173"/>
                <a:gd name="T4" fmla="*/ 0 w 25"/>
                <a:gd name="T5" fmla="*/ 88 h 173"/>
                <a:gd name="T6" fmla="*/ 3 w 25"/>
                <a:gd name="T7" fmla="*/ 133 h 173"/>
                <a:gd name="T8" fmla="*/ 16 w 25"/>
                <a:gd name="T9" fmla="*/ 173 h 173"/>
                <a:gd name="T10" fmla="*/ 19 w 25"/>
                <a:gd name="T11" fmla="*/ 173 h 173"/>
                <a:gd name="T12" fmla="*/ 22 w 25"/>
                <a:gd name="T13" fmla="*/ 171 h 173"/>
                <a:gd name="T14" fmla="*/ 25 w 25"/>
                <a:gd name="T15" fmla="*/ 170 h 173"/>
                <a:gd name="T16" fmla="*/ 25 w 25"/>
                <a:gd name="T17" fmla="*/ 167 h 173"/>
                <a:gd name="T18" fmla="*/ 14 w 25"/>
                <a:gd name="T19" fmla="*/ 126 h 173"/>
                <a:gd name="T20" fmla="*/ 8 w 25"/>
                <a:gd name="T21" fmla="*/ 85 h 173"/>
                <a:gd name="T22" fmla="*/ 7 w 25"/>
                <a:gd name="T23" fmla="*/ 42 h 173"/>
                <a:gd name="T24" fmla="*/ 5 w 25"/>
                <a:gd name="T25" fmla="*/ 0 h 173"/>
                <a:gd name="T26" fmla="*/ 5 w 25"/>
                <a:gd name="T27" fmla="*/ 0 h 173"/>
                <a:gd name="T28" fmla="*/ 5 w 25"/>
                <a:gd name="T29" fmla="*/ 0 h 173"/>
                <a:gd name="T30" fmla="*/ 5 w 25"/>
                <a:gd name="T31" fmla="*/ 0 h 173"/>
                <a:gd name="T32" fmla="*/ 5 w 25"/>
                <a:gd name="T33" fmla="*/ 0 h 173"/>
                <a:gd name="T34" fmla="*/ 5 w 25"/>
                <a:gd name="T35" fmla="*/ 0 h 17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5" h="173">
                  <a:moveTo>
                    <a:pt x="5" y="0"/>
                  </a:moveTo>
                  <a:lnTo>
                    <a:pt x="3" y="42"/>
                  </a:lnTo>
                  <a:lnTo>
                    <a:pt x="0" y="88"/>
                  </a:lnTo>
                  <a:lnTo>
                    <a:pt x="3" y="133"/>
                  </a:lnTo>
                  <a:lnTo>
                    <a:pt x="16" y="173"/>
                  </a:lnTo>
                  <a:lnTo>
                    <a:pt x="19" y="173"/>
                  </a:lnTo>
                  <a:lnTo>
                    <a:pt x="22" y="171"/>
                  </a:lnTo>
                  <a:lnTo>
                    <a:pt x="25" y="170"/>
                  </a:lnTo>
                  <a:lnTo>
                    <a:pt x="25" y="167"/>
                  </a:lnTo>
                  <a:lnTo>
                    <a:pt x="14" y="126"/>
                  </a:lnTo>
                  <a:lnTo>
                    <a:pt x="8" y="85"/>
                  </a:lnTo>
                  <a:lnTo>
                    <a:pt x="7" y="4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4" name="Freeform 101"/>
            <p:cNvSpPr>
              <a:spLocks/>
            </p:cNvSpPr>
            <p:nvPr/>
          </p:nvSpPr>
          <p:spPr bwMode="auto">
            <a:xfrm>
              <a:off x="6018" y="2605"/>
              <a:ext cx="122" cy="141"/>
            </a:xfrm>
            <a:custGeom>
              <a:avLst/>
              <a:gdLst>
                <a:gd name="T0" fmla="*/ 0 w 122"/>
                <a:gd name="T1" fmla="*/ 141 h 141"/>
                <a:gd name="T2" fmla="*/ 9 w 122"/>
                <a:gd name="T3" fmla="*/ 138 h 141"/>
                <a:gd name="T4" fmla="*/ 15 w 122"/>
                <a:gd name="T5" fmla="*/ 135 h 141"/>
                <a:gd name="T6" fmla="*/ 22 w 122"/>
                <a:gd name="T7" fmla="*/ 133 h 141"/>
                <a:gd name="T8" fmla="*/ 30 w 122"/>
                <a:gd name="T9" fmla="*/ 132 h 141"/>
                <a:gd name="T10" fmla="*/ 36 w 122"/>
                <a:gd name="T11" fmla="*/ 129 h 141"/>
                <a:gd name="T12" fmla="*/ 41 w 122"/>
                <a:gd name="T13" fmla="*/ 128 h 141"/>
                <a:gd name="T14" fmla="*/ 46 w 122"/>
                <a:gd name="T15" fmla="*/ 125 h 141"/>
                <a:gd name="T16" fmla="*/ 52 w 122"/>
                <a:gd name="T17" fmla="*/ 123 h 141"/>
                <a:gd name="T18" fmla="*/ 58 w 122"/>
                <a:gd name="T19" fmla="*/ 122 h 141"/>
                <a:gd name="T20" fmla="*/ 62 w 122"/>
                <a:gd name="T21" fmla="*/ 119 h 141"/>
                <a:gd name="T22" fmla="*/ 66 w 122"/>
                <a:gd name="T23" fmla="*/ 116 h 141"/>
                <a:gd name="T24" fmla="*/ 71 w 122"/>
                <a:gd name="T25" fmla="*/ 113 h 141"/>
                <a:gd name="T26" fmla="*/ 72 w 122"/>
                <a:gd name="T27" fmla="*/ 111 h 141"/>
                <a:gd name="T28" fmla="*/ 75 w 122"/>
                <a:gd name="T29" fmla="*/ 108 h 141"/>
                <a:gd name="T30" fmla="*/ 77 w 122"/>
                <a:gd name="T31" fmla="*/ 107 h 141"/>
                <a:gd name="T32" fmla="*/ 78 w 122"/>
                <a:gd name="T33" fmla="*/ 106 h 141"/>
                <a:gd name="T34" fmla="*/ 81 w 122"/>
                <a:gd name="T35" fmla="*/ 104 h 141"/>
                <a:gd name="T36" fmla="*/ 84 w 122"/>
                <a:gd name="T37" fmla="*/ 104 h 141"/>
                <a:gd name="T38" fmla="*/ 84 w 122"/>
                <a:gd name="T39" fmla="*/ 104 h 141"/>
                <a:gd name="T40" fmla="*/ 81 w 122"/>
                <a:gd name="T41" fmla="*/ 106 h 141"/>
                <a:gd name="T42" fmla="*/ 93 w 122"/>
                <a:gd name="T43" fmla="*/ 101 h 141"/>
                <a:gd name="T44" fmla="*/ 103 w 122"/>
                <a:gd name="T45" fmla="*/ 94 h 141"/>
                <a:gd name="T46" fmla="*/ 112 w 122"/>
                <a:gd name="T47" fmla="*/ 84 h 141"/>
                <a:gd name="T48" fmla="*/ 118 w 122"/>
                <a:gd name="T49" fmla="*/ 72 h 141"/>
                <a:gd name="T50" fmla="*/ 121 w 122"/>
                <a:gd name="T51" fmla="*/ 60 h 141"/>
                <a:gd name="T52" fmla="*/ 122 w 122"/>
                <a:gd name="T53" fmla="*/ 47 h 141"/>
                <a:gd name="T54" fmla="*/ 121 w 122"/>
                <a:gd name="T55" fmla="*/ 35 h 141"/>
                <a:gd name="T56" fmla="*/ 116 w 122"/>
                <a:gd name="T57" fmla="*/ 23 h 141"/>
                <a:gd name="T58" fmla="*/ 107 w 122"/>
                <a:gd name="T59" fmla="*/ 12 h 141"/>
                <a:gd name="T60" fmla="*/ 96 w 122"/>
                <a:gd name="T61" fmla="*/ 4 h 141"/>
                <a:gd name="T62" fmla="*/ 82 w 122"/>
                <a:gd name="T63" fmla="*/ 0 h 141"/>
                <a:gd name="T64" fmla="*/ 69 w 122"/>
                <a:gd name="T65" fmla="*/ 0 h 141"/>
                <a:gd name="T66" fmla="*/ 55 w 122"/>
                <a:gd name="T67" fmla="*/ 3 h 141"/>
                <a:gd name="T68" fmla="*/ 43 w 122"/>
                <a:gd name="T69" fmla="*/ 10 h 141"/>
                <a:gd name="T70" fmla="*/ 31 w 122"/>
                <a:gd name="T71" fmla="*/ 19 h 141"/>
                <a:gd name="T72" fmla="*/ 22 w 122"/>
                <a:gd name="T73" fmla="*/ 31 h 141"/>
                <a:gd name="T74" fmla="*/ 16 w 122"/>
                <a:gd name="T75" fmla="*/ 44 h 141"/>
                <a:gd name="T76" fmla="*/ 14 w 122"/>
                <a:gd name="T77" fmla="*/ 59 h 141"/>
                <a:gd name="T78" fmla="*/ 11 w 122"/>
                <a:gd name="T79" fmla="*/ 72 h 141"/>
                <a:gd name="T80" fmla="*/ 9 w 122"/>
                <a:gd name="T81" fmla="*/ 86 h 141"/>
                <a:gd name="T82" fmla="*/ 9 w 122"/>
                <a:gd name="T83" fmla="*/ 91 h 141"/>
                <a:gd name="T84" fmla="*/ 6 w 122"/>
                <a:gd name="T85" fmla="*/ 95 h 141"/>
                <a:gd name="T86" fmla="*/ 5 w 122"/>
                <a:gd name="T87" fmla="*/ 101 h 141"/>
                <a:gd name="T88" fmla="*/ 3 w 122"/>
                <a:gd name="T89" fmla="*/ 106 h 141"/>
                <a:gd name="T90" fmla="*/ 2 w 122"/>
                <a:gd name="T91" fmla="*/ 114 h 141"/>
                <a:gd name="T92" fmla="*/ 2 w 122"/>
                <a:gd name="T93" fmla="*/ 123 h 141"/>
                <a:gd name="T94" fmla="*/ 0 w 122"/>
                <a:gd name="T95" fmla="*/ 132 h 141"/>
                <a:gd name="T96" fmla="*/ 0 w 122"/>
                <a:gd name="T97" fmla="*/ 141 h 141"/>
                <a:gd name="T98" fmla="*/ 0 w 122"/>
                <a:gd name="T99" fmla="*/ 141 h 141"/>
                <a:gd name="T100" fmla="*/ 0 w 122"/>
                <a:gd name="T101" fmla="*/ 141 h 141"/>
                <a:gd name="T102" fmla="*/ 0 w 122"/>
                <a:gd name="T103" fmla="*/ 141 h 141"/>
                <a:gd name="T104" fmla="*/ 0 w 122"/>
                <a:gd name="T105" fmla="*/ 141 h 141"/>
                <a:gd name="T106" fmla="*/ 0 w 122"/>
                <a:gd name="T107" fmla="*/ 141 h 14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2" h="141">
                  <a:moveTo>
                    <a:pt x="0" y="141"/>
                  </a:moveTo>
                  <a:lnTo>
                    <a:pt x="9" y="138"/>
                  </a:lnTo>
                  <a:lnTo>
                    <a:pt x="15" y="135"/>
                  </a:lnTo>
                  <a:lnTo>
                    <a:pt x="22" y="133"/>
                  </a:lnTo>
                  <a:lnTo>
                    <a:pt x="30" y="132"/>
                  </a:lnTo>
                  <a:lnTo>
                    <a:pt x="36" y="129"/>
                  </a:lnTo>
                  <a:lnTo>
                    <a:pt x="41" y="128"/>
                  </a:lnTo>
                  <a:lnTo>
                    <a:pt x="46" y="125"/>
                  </a:lnTo>
                  <a:lnTo>
                    <a:pt x="52" y="123"/>
                  </a:lnTo>
                  <a:lnTo>
                    <a:pt x="58" y="122"/>
                  </a:lnTo>
                  <a:lnTo>
                    <a:pt x="62" y="119"/>
                  </a:lnTo>
                  <a:lnTo>
                    <a:pt x="66" y="116"/>
                  </a:lnTo>
                  <a:lnTo>
                    <a:pt x="71" y="113"/>
                  </a:lnTo>
                  <a:lnTo>
                    <a:pt x="72" y="111"/>
                  </a:lnTo>
                  <a:lnTo>
                    <a:pt x="75" y="108"/>
                  </a:lnTo>
                  <a:lnTo>
                    <a:pt x="77" y="107"/>
                  </a:lnTo>
                  <a:lnTo>
                    <a:pt x="78" y="106"/>
                  </a:lnTo>
                  <a:lnTo>
                    <a:pt x="81" y="104"/>
                  </a:lnTo>
                  <a:lnTo>
                    <a:pt x="84" y="104"/>
                  </a:lnTo>
                  <a:lnTo>
                    <a:pt x="81" y="106"/>
                  </a:lnTo>
                  <a:lnTo>
                    <a:pt x="93" y="101"/>
                  </a:lnTo>
                  <a:lnTo>
                    <a:pt x="103" y="94"/>
                  </a:lnTo>
                  <a:lnTo>
                    <a:pt x="112" y="84"/>
                  </a:lnTo>
                  <a:lnTo>
                    <a:pt x="118" y="72"/>
                  </a:lnTo>
                  <a:lnTo>
                    <a:pt x="121" y="60"/>
                  </a:lnTo>
                  <a:lnTo>
                    <a:pt x="122" y="47"/>
                  </a:lnTo>
                  <a:lnTo>
                    <a:pt x="121" y="35"/>
                  </a:lnTo>
                  <a:lnTo>
                    <a:pt x="116" y="23"/>
                  </a:lnTo>
                  <a:lnTo>
                    <a:pt x="107" y="12"/>
                  </a:lnTo>
                  <a:lnTo>
                    <a:pt x="96" y="4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55" y="3"/>
                  </a:lnTo>
                  <a:lnTo>
                    <a:pt x="43" y="10"/>
                  </a:lnTo>
                  <a:lnTo>
                    <a:pt x="31" y="19"/>
                  </a:lnTo>
                  <a:lnTo>
                    <a:pt x="22" y="31"/>
                  </a:lnTo>
                  <a:lnTo>
                    <a:pt x="16" y="44"/>
                  </a:lnTo>
                  <a:lnTo>
                    <a:pt x="14" y="59"/>
                  </a:lnTo>
                  <a:lnTo>
                    <a:pt x="11" y="72"/>
                  </a:lnTo>
                  <a:lnTo>
                    <a:pt x="9" y="86"/>
                  </a:lnTo>
                  <a:lnTo>
                    <a:pt x="9" y="91"/>
                  </a:lnTo>
                  <a:lnTo>
                    <a:pt x="6" y="95"/>
                  </a:lnTo>
                  <a:lnTo>
                    <a:pt x="5" y="101"/>
                  </a:lnTo>
                  <a:lnTo>
                    <a:pt x="3" y="106"/>
                  </a:lnTo>
                  <a:lnTo>
                    <a:pt x="2" y="114"/>
                  </a:lnTo>
                  <a:lnTo>
                    <a:pt x="2" y="123"/>
                  </a:lnTo>
                  <a:lnTo>
                    <a:pt x="0" y="132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5" name="Freeform 102"/>
            <p:cNvSpPr>
              <a:spLocks/>
            </p:cNvSpPr>
            <p:nvPr/>
          </p:nvSpPr>
          <p:spPr bwMode="auto">
            <a:xfrm>
              <a:off x="5952" y="2628"/>
              <a:ext cx="147" cy="74"/>
            </a:xfrm>
            <a:custGeom>
              <a:avLst/>
              <a:gdLst>
                <a:gd name="T0" fmla="*/ 0 w 147"/>
                <a:gd name="T1" fmla="*/ 74 h 74"/>
                <a:gd name="T2" fmla="*/ 6 w 147"/>
                <a:gd name="T3" fmla="*/ 71 h 74"/>
                <a:gd name="T4" fmla="*/ 12 w 147"/>
                <a:gd name="T5" fmla="*/ 69 h 74"/>
                <a:gd name="T6" fmla="*/ 18 w 147"/>
                <a:gd name="T7" fmla="*/ 66 h 74"/>
                <a:gd name="T8" fmla="*/ 24 w 147"/>
                <a:gd name="T9" fmla="*/ 62 h 74"/>
                <a:gd name="T10" fmla="*/ 28 w 147"/>
                <a:gd name="T11" fmla="*/ 59 h 74"/>
                <a:gd name="T12" fmla="*/ 34 w 147"/>
                <a:gd name="T13" fmla="*/ 56 h 74"/>
                <a:gd name="T14" fmla="*/ 40 w 147"/>
                <a:gd name="T15" fmla="*/ 52 h 74"/>
                <a:gd name="T16" fmla="*/ 44 w 147"/>
                <a:gd name="T17" fmla="*/ 47 h 74"/>
                <a:gd name="T18" fmla="*/ 56 w 147"/>
                <a:gd name="T19" fmla="*/ 40 h 74"/>
                <a:gd name="T20" fmla="*/ 66 w 147"/>
                <a:gd name="T21" fmla="*/ 33 h 74"/>
                <a:gd name="T22" fmla="*/ 78 w 147"/>
                <a:gd name="T23" fmla="*/ 27 h 74"/>
                <a:gd name="T24" fmla="*/ 90 w 147"/>
                <a:gd name="T25" fmla="*/ 22 h 74"/>
                <a:gd name="T26" fmla="*/ 102 w 147"/>
                <a:gd name="T27" fmla="*/ 19 h 74"/>
                <a:gd name="T28" fmla="*/ 115 w 147"/>
                <a:gd name="T29" fmla="*/ 17 h 74"/>
                <a:gd name="T30" fmla="*/ 126 w 147"/>
                <a:gd name="T31" fmla="*/ 15 h 74"/>
                <a:gd name="T32" fmla="*/ 140 w 147"/>
                <a:gd name="T33" fmla="*/ 12 h 74"/>
                <a:gd name="T34" fmla="*/ 143 w 147"/>
                <a:gd name="T35" fmla="*/ 9 h 74"/>
                <a:gd name="T36" fmla="*/ 146 w 147"/>
                <a:gd name="T37" fmla="*/ 6 h 74"/>
                <a:gd name="T38" fmla="*/ 147 w 147"/>
                <a:gd name="T39" fmla="*/ 3 h 74"/>
                <a:gd name="T40" fmla="*/ 144 w 147"/>
                <a:gd name="T41" fmla="*/ 2 h 74"/>
                <a:gd name="T42" fmla="*/ 135 w 147"/>
                <a:gd name="T43" fmla="*/ 0 h 74"/>
                <a:gd name="T44" fmla="*/ 125 w 147"/>
                <a:gd name="T45" fmla="*/ 0 h 74"/>
                <a:gd name="T46" fmla="*/ 116 w 147"/>
                <a:gd name="T47" fmla="*/ 0 h 74"/>
                <a:gd name="T48" fmla="*/ 107 w 147"/>
                <a:gd name="T49" fmla="*/ 2 h 74"/>
                <a:gd name="T50" fmla="*/ 99 w 147"/>
                <a:gd name="T51" fmla="*/ 3 h 74"/>
                <a:gd name="T52" fmla="*/ 90 w 147"/>
                <a:gd name="T53" fmla="*/ 6 h 74"/>
                <a:gd name="T54" fmla="*/ 82 w 147"/>
                <a:gd name="T55" fmla="*/ 9 h 74"/>
                <a:gd name="T56" fmla="*/ 74 w 147"/>
                <a:gd name="T57" fmla="*/ 14 h 74"/>
                <a:gd name="T58" fmla="*/ 63 w 147"/>
                <a:gd name="T59" fmla="*/ 21 h 74"/>
                <a:gd name="T60" fmla="*/ 55 w 147"/>
                <a:gd name="T61" fmla="*/ 28 h 74"/>
                <a:gd name="T62" fmla="*/ 46 w 147"/>
                <a:gd name="T63" fmla="*/ 36 h 74"/>
                <a:gd name="T64" fmla="*/ 37 w 147"/>
                <a:gd name="T65" fmla="*/ 44 h 74"/>
                <a:gd name="T66" fmla="*/ 30 w 147"/>
                <a:gd name="T67" fmla="*/ 53 h 74"/>
                <a:gd name="T68" fmla="*/ 21 w 147"/>
                <a:gd name="T69" fmla="*/ 61 h 74"/>
                <a:gd name="T70" fmla="*/ 11 w 147"/>
                <a:gd name="T71" fmla="*/ 68 h 74"/>
                <a:gd name="T72" fmla="*/ 0 w 147"/>
                <a:gd name="T73" fmla="*/ 74 h 74"/>
                <a:gd name="T74" fmla="*/ 0 w 147"/>
                <a:gd name="T75" fmla="*/ 74 h 74"/>
                <a:gd name="T76" fmla="*/ 0 w 147"/>
                <a:gd name="T77" fmla="*/ 74 h 74"/>
                <a:gd name="T78" fmla="*/ 0 w 147"/>
                <a:gd name="T79" fmla="*/ 74 h 74"/>
                <a:gd name="T80" fmla="*/ 0 w 147"/>
                <a:gd name="T81" fmla="*/ 74 h 74"/>
                <a:gd name="T82" fmla="*/ 0 w 147"/>
                <a:gd name="T83" fmla="*/ 74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7" h="74">
                  <a:moveTo>
                    <a:pt x="0" y="74"/>
                  </a:moveTo>
                  <a:lnTo>
                    <a:pt x="6" y="71"/>
                  </a:lnTo>
                  <a:lnTo>
                    <a:pt x="12" y="69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8" y="59"/>
                  </a:lnTo>
                  <a:lnTo>
                    <a:pt x="34" y="56"/>
                  </a:lnTo>
                  <a:lnTo>
                    <a:pt x="40" y="52"/>
                  </a:lnTo>
                  <a:lnTo>
                    <a:pt x="44" y="47"/>
                  </a:lnTo>
                  <a:lnTo>
                    <a:pt x="56" y="40"/>
                  </a:lnTo>
                  <a:lnTo>
                    <a:pt x="66" y="33"/>
                  </a:lnTo>
                  <a:lnTo>
                    <a:pt x="78" y="27"/>
                  </a:lnTo>
                  <a:lnTo>
                    <a:pt x="90" y="22"/>
                  </a:lnTo>
                  <a:lnTo>
                    <a:pt x="102" y="19"/>
                  </a:lnTo>
                  <a:lnTo>
                    <a:pt x="115" y="17"/>
                  </a:lnTo>
                  <a:lnTo>
                    <a:pt x="126" y="15"/>
                  </a:lnTo>
                  <a:lnTo>
                    <a:pt x="140" y="12"/>
                  </a:lnTo>
                  <a:lnTo>
                    <a:pt x="143" y="9"/>
                  </a:lnTo>
                  <a:lnTo>
                    <a:pt x="146" y="6"/>
                  </a:lnTo>
                  <a:lnTo>
                    <a:pt x="147" y="3"/>
                  </a:lnTo>
                  <a:lnTo>
                    <a:pt x="144" y="2"/>
                  </a:lnTo>
                  <a:lnTo>
                    <a:pt x="135" y="0"/>
                  </a:lnTo>
                  <a:lnTo>
                    <a:pt x="125" y="0"/>
                  </a:lnTo>
                  <a:lnTo>
                    <a:pt x="116" y="0"/>
                  </a:lnTo>
                  <a:lnTo>
                    <a:pt x="107" y="2"/>
                  </a:lnTo>
                  <a:lnTo>
                    <a:pt x="99" y="3"/>
                  </a:lnTo>
                  <a:lnTo>
                    <a:pt x="90" y="6"/>
                  </a:lnTo>
                  <a:lnTo>
                    <a:pt x="82" y="9"/>
                  </a:lnTo>
                  <a:lnTo>
                    <a:pt x="74" y="14"/>
                  </a:lnTo>
                  <a:lnTo>
                    <a:pt x="63" y="21"/>
                  </a:lnTo>
                  <a:lnTo>
                    <a:pt x="55" y="28"/>
                  </a:lnTo>
                  <a:lnTo>
                    <a:pt x="46" y="36"/>
                  </a:lnTo>
                  <a:lnTo>
                    <a:pt x="37" y="44"/>
                  </a:lnTo>
                  <a:lnTo>
                    <a:pt x="30" y="53"/>
                  </a:lnTo>
                  <a:lnTo>
                    <a:pt x="21" y="61"/>
                  </a:lnTo>
                  <a:lnTo>
                    <a:pt x="11" y="6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" name="Freeform 103"/>
            <p:cNvSpPr>
              <a:spLocks/>
            </p:cNvSpPr>
            <p:nvPr/>
          </p:nvSpPr>
          <p:spPr bwMode="auto">
            <a:xfrm>
              <a:off x="5804" y="2540"/>
              <a:ext cx="250" cy="883"/>
            </a:xfrm>
            <a:custGeom>
              <a:avLst/>
              <a:gdLst>
                <a:gd name="T0" fmla="*/ 250 w 250"/>
                <a:gd name="T1" fmla="*/ 0 h 883"/>
                <a:gd name="T2" fmla="*/ 232 w 250"/>
                <a:gd name="T3" fmla="*/ 24 h 883"/>
                <a:gd name="T4" fmla="*/ 216 w 250"/>
                <a:gd name="T5" fmla="*/ 49 h 883"/>
                <a:gd name="T6" fmla="*/ 200 w 250"/>
                <a:gd name="T7" fmla="*/ 72 h 883"/>
                <a:gd name="T8" fmla="*/ 184 w 250"/>
                <a:gd name="T9" fmla="*/ 97 h 883"/>
                <a:gd name="T10" fmla="*/ 167 w 250"/>
                <a:gd name="T11" fmla="*/ 122 h 883"/>
                <a:gd name="T12" fmla="*/ 151 w 250"/>
                <a:gd name="T13" fmla="*/ 149 h 883"/>
                <a:gd name="T14" fmla="*/ 137 w 250"/>
                <a:gd name="T15" fmla="*/ 173 h 883"/>
                <a:gd name="T16" fmla="*/ 122 w 250"/>
                <a:gd name="T17" fmla="*/ 198 h 883"/>
                <a:gd name="T18" fmla="*/ 109 w 250"/>
                <a:gd name="T19" fmla="*/ 222 h 883"/>
                <a:gd name="T20" fmla="*/ 97 w 250"/>
                <a:gd name="T21" fmla="*/ 248 h 883"/>
                <a:gd name="T22" fmla="*/ 88 w 250"/>
                <a:gd name="T23" fmla="*/ 273 h 883"/>
                <a:gd name="T24" fmla="*/ 78 w 250"/>
                <a:gd name="T25" fmla="*/ 300 h 883"/>
                <a:gd name="T26" fmla="*/ 69 w 250"/>
                <a:gd name="T27" fmla="*/ 326 h 883"/>
                <a:gd name="T28" fmla="*/ 62 w 250"/>
                <a:gd name="T29" fmla="*/ 354 h 883"/>
                <a:gd name="T30" fmla="*/ 54 w 250"/>
                <a:gd name="T31" fmla="*/ 380 h 883"/>
                <a:gd name="T32" fmla="*/ 46 w 250"/>
                <a:gd name="T33" fmla="*/ 407 h 883"/>
                <a:gd name="T34" fmla="*/ 29 w 250"/>
                <a:gd name="T35" fmla="*/ 465 h 883"/>
                <a:gd name="T36" fmla="*/ 19 w 250"/>
                <a:gd name="T37" fmla="*/ 524 h 883"/>
                <a:gd name="T38" fmla="*/ 10 w 250"/>
                <a:gd name="T39" fmla="*/ 584 h 883"/>
                <a:gd name="T40" fmla="*/ 4 w 250"/>
                <a:gd name="T41" fmla="*/ 644 h 883"/>
                <a:gd name="T42" fmla="*/ 0 w 250"/>
                <a:gd name="T43" fmla="*/ 703 h 883"/>
                <a:gd name="T44" fmla="*/ 0 w 250"/>
                <a:gd name="T45" fmla="*/ 762 h 883"/>
                <a:gd name="T46" fmla="*/ 3 w 250"/>
                <a:gd name="T47" fmla="*/ 822 h 883"/>
                <a:gd name="T48" fmla="*/ 10 w 250"/>
                <a:gd name="T49" fmla="*/ 880 h 883"/>
                <a:gd name="T50" fmla="*/ 13 w 250"/>
                <a:gd name="T51" fmla="*/ 883 h 883"/>
                <a:gd name="T52" fmla="*/ 18 w 250"/>
                <a:gd name="T53" fmla="*/ 880 h 883"/>
                <a:gd name="T54" fmla="*/ 22 w 250"/>
                <a:gd name="T55" fmla="*/ 878 h 883"/>
                <a:gd name="T56" fmla="*/ 24 w 250"/>
                <a:gd name="T57" fmla="*/ 873 h 883"/>
                <a:gd name="T58" fmla="*/ 29 w 250"/>
                <a:gd name="T59" fmla="*/ 754 h 883"/>
                <a:gd name="T60" fmla="*/ 35 w 250"/>
                <a:gd name="T61" fmla="*/ 637 h 883"/>
                <a:gd name="T62" fmla="*/ 46 w 250"/>
                <a:gd name="T63" fmla="*/ 520 h 883"/>
                <a:gd name="T64" fmla="*/ 66 w 250"/>
                <a:gd name="T65" fmla="*/ 402 h 883"/>
                <a:gd name="T66" fmla="*/ 73 w 250"/>
                <a:gd name="T67" fmla="*/ 374 h 883"/>
                <a:gd name="T68" fmla="*/ 81 w 250"/>
                <a:gd name="T69" fmla="*/ 348 h 883"/>
                <a:gd name="T70" fmla="*/ 88 w 250"/>
                <a:gd name="T71" fmla="*/ 320 h 883"/>
                <a:gd name="T72" fmla="*/ 97 w 250"/>
                <a:gd name="T73" fmla="*/ 294 h 883"/>
                <a:gd name="T74" fmla="*/ 106 w 250"/>
                <a:gd name="T75" fmla="*/ 266 h 883"/>
                <a:gd name="T76" fmla="*/ 116 w 250"/>
                <a:gd name="T77" fmla="*/ 241 h 883"/>
                <a:gd name="T78" fmla="*/ 126 w 250"/>
                <a:gd name="T79" fmla="*/ 215 h 883"/>
                <a:gd name="T80" fmla="*/ 139 w 250"/>
                <a:gd name="T81" fmla="*/ 190 h 883"/>
                <a:gd name="T82" fmla="*/ 153 w 250"/>
                <a:gd name="T83" fmla="*/ 166 h 883"/>
                <a:gd name="T84" fmla="*/ 166 w 250"/>
                <a:gd name="T85" fmla="*/ 141 h 883"/>
                <a:gd name="T86" fmla="*/ 181 w 250"/>
                <a:gd name="T87" fmla="*/ 118 h 883"/>
                <a:gd name="T88" fmla="*/ 195 w 250"/>
                <a:gd name="T89" fmla="*/ 94 h 883"/>
                <a:gd name="T90" fmla="*/ 208 w 250"/>
                <a:gd name="T91" fmla="*/ 72 h 883"/>
                <a:gd name="T92" fmla="*/ 223 w 250"/>
                <a:gd name="T93" fmla="*/ 49 h 883"/>
                <a:gd name="T94" fmla="*/ 236 w 250"/>
                <a:gd name="T95" fmla="*/ 24 h 883"/>
                <a:gd name="T96" fmla="*/ 250 w 250"/>
                <a:gd name="T97" fmla="*/ 0 h 883"/>
                <a:gd name="T98" fmla="*/ 250 w 250"/>
                <a:gd name="T99" fmla="*/ 0 h 883"/>
                <a:gd name="T100" fmla="*/ 250 w 250"/>
                <a:gd name="T101" fmla="*/ 0 h 883"/>
                <a:gd name="T102" fmla="*/ 250 w 250"/>
                <a:gd name="T103" fmla="*/ 0 h 883"/>
                <a:gd name="T104" fmla="*/ 250 w 250"/>
                <a:gd name="T105" fmla="*/ 0 h 883"/>
                <a:gd name="T106" fmla="*/ 250 w 250"/>
                <a:gd name="T107" fmla="*/ 0 h 88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50" h="883">
                  <a:moveTo>
                    <a:pt x="250" y="0"/>
                  </a:moveTo>
                  <a:lnTo>
                    <a:pt x="232" y="24"/>
                  </a:lnTo>
                  <a:lnTo>
                    <a:pt x="216" y="49"/>
                  </a:lnTo>
                  <a:lnTo>
                    <a:pt x="200" y="72"/>
                  </a:lnTo>
                  <a:lnTo>
                    <a:pt x="184" y="97"/>
                  </a:lnTo>
                  <a:lnTo>
                    <a:pt x="167" y="122"/>
                  </a:lnTo>
                  <a:lnTo>
                    <a:pt x="151" y="149"/>
                  </a:lnTo>
                  <a:lnTo>
                    <a:pt x="137" y="173"/>
                  </a:lnTo>
                  <a:lnTo>
                    <a:pt x="122" y="198"/>
                  </a:lnTo>
                  <a:lnTo>
                    <a:pt x="109" y="222"/>
                  </a:lnTo>
                  <a:lnTo>
                    <a:pt x="97" y="248"/>
                  </a:lnTo>
                  <a:lnTo>
                    <a:pt x="88" y="273"/>
                  </a:lnTo>
                  <a:lnTo>
                    <a:pt x="78" y="300"/>
                  </a:lnTo>
                  <a:lnTo>
                    <a:pt x="69" y="326"/>
                  </a:lnTo>
                  <a:lnTo>
                    <a:pt x="62" y="354"/>
                  </a:lnTo>
                  <a:lnTo>
                    <a:pt x="54" y="380"/>
                  </a:lnTo>
                  <a:lnTo>
                    <a:pt x="46" y="407"/>
                  </a:lnTo>
                  <a:lnTo>
                    <a:pt x="29" y="465"/>
                  </a:lnTo>
                  <a:lnTo>
                    <a:pt x="19" y="524"/>
                  </a:lnTo>
                  <a:lnTo>
                    <a:pt x="10" y="584"/>
                  </a:lnTo>
                  <a:lnTo>
                    <a:pt x="4" y="644"/>
                  </a:lnTo>
                  <a:lnTo>
                    <a:pt x="0" y="703"/>
                  </a:lnTo>
                  <a:lnTo>
                    <a:pt x="0" y="762"/>
                  </a:lnTo>
                  <a:lnTo>
                    <a:pt x="3" y="822"/>
                  </a:lnTo>
                  <a:lnTo>
                    <a:pt x="10" y="880"/>
                  </a:lnTo>
                  <a:lnTo>
                    <a:pt x="13" y="883"/>
                  </a:lnTo>
                  <a:lnTo>
                    <a:pt x="18" y="880"/>
                  </a:lnTo>
                  <a:lnTo>
                    <a:pt x="22" y="878"/>
                  </a:lnTo>
                  <a:lnTo>
                    <a:pt x="24" y="873"/>
                  </a:lnTo>
                  <a:lnTo>
                    <a:pt x="29" y="754"/>
                  </a:lnTo>
                  <a:lnTo>
                    <a:pt x="35" y="637"/>
                  </a:lnTo>
                  <a:lnTo>
                    <a:pt x="46" y="520"/>
                  </a:lnTo>
                  <a:lnTo>
                    <a:pt x="66" y="402"/>
                  </a:lnTo>
                  <a:lnTo>
                    <a:pt x="73" y="374"/>
                  </a:lnTo>
                  <a:lnTo>
                    <a:pt x="81" y="348"/>
                  </a:lnTo>
                  <a:lnTo>
                    <a:pt x="88" y="320"/>
                  </a:lnTo>
                  <a:lnTo>
                    <a:pt x="97" y="294"/>
                  </a:lnTo>
                  <a:lnTo>
                    <a:pt x="106" y="266"/>
                  </a:lnTo>
                  <a:lnTo>
                    <a:pt x="116" y="241"/>
                  </a:lnTo>
                  <a:lnTo>
                    <a:pt x="126" y="215"/>
                  </a:lnTo>
                  <a:lnTo>
                    <a:pt x="139" y="190"/>
                  </a:lnTo>
                  <a:lnTo>
                    <a:pt x="153" y="166"/>
                  </a:lnTo>
                  <a:lnTo>
                    <a:pt x="166" y="141"/>
                  </a:lnTo>
                  <a:lnTo>
                    <a:pt x="181" y="118"/>
                  </a:lnTo>
                  <a:lnTo>
                    <a:pt x="195" y="94"/>
                  </a:lnTo>
                  <a:lnTo>
                    <a:pt x="208" y="72"/>
                  </a:lnTo>
                  <a:lnTo>
                    <a:pt x="223" y="49"/>
                  </a:lnTo>
                  <a:lnTo>
                    <a:pt x="236" y="2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" name="Freeform 104"/>
            <p:cNvSpPr>
              <a:spLocks/>
            </p:cNvSpPr>
            <p:nvPr/>
          </p:nvSpPr>
          <p:spPr bwMode="auto">
            <a:xfrm>
              <a:off x="5822" y="2554"/>
              <a:ext cx="234" cy="239"/>
            </a:xfrm>
            <a:custGeom>
              <a:avLst/>
              <a:gdLst>
                <a:gd name="T0" fmla="*/ 234 w 234"/>
                <a:gd name="T1" fmla="*/ 0 h 239"/>
                <a:gd name="T2" fmla="*/ 227 w 234"/>
                <a:gd name="T3" fmla="*/ 3 h 239"/>
                <a:gd name="T4" fmla="*/ 218 w 234"/>
                <a:gd name="T5" fmla="*/ 5 h 239"/>
                <a:gd name="T6" fmla="*/ 211 w 234"/>
                <a:gd name="T7" fmla="*/ 10 h 239"/>
                <a:gd name="T8" fmla="*/ 204 w 234"/>
                <a:gd name="T9" fmla="*/ 14 h 239"/>
                <a:gd name="T10" fmla="*/ 196 w 234"/>
                <a:gd name="T11" fmla="*/ 19 h 239"/>
                <a:gd name="T12" fmla="*/ 190 w 234"/>
                <a:gd name="T13" fmla="*/ 23 h 239"/>
                <a:gd name="T14" fmla="*/ 183 w 234"/>
                <a:gd name="T15" fmla="*/ 27 h 239"/>
                <a:gd name="T16" fmla="*/ 176 w 234"/>
                <a:gd name="T17" fmla="*/ 33 h 239"/>
                <a:gd name="T18" fmla="*/ 168 w 234"/>
                <a:gd name="T19" fmla="*/ 39 h 239"/>
                <a:gd name="T20" fmla="*/ 160 w 234"/>
                <a:gd name="T21" fmla="*/ 45 h 239"/>
                <a:gd name="T22" fmla="*/ 152 w 234"/>
                <a:gd name="T23" fmla="*/ 51 h 239"/>
                <a:gd name="T24" fmla="*/ 143 w 234"/>
                <a:gd name="T25" fmla="*/ 58 h 239"/>
                <a:gd name="T26" fmla="*/ 135 w 234"/>
                <a:gd name="T27" fmla="*/ 66 h 239"/>
                <a:gd name="T28" fmla="*/ 127 w 234"/>
                <a:gd name="T29" fmla="*/ 71 h 239"/>
                <a:gd name="T30" fmla="*/ 120 w 234"/>
                <a:gd name="T31" fmla="*/ 79 h 239"/>
                <a:gd name="T32" fmla="*/ 114 w 234"/>
                <a:gd name="T33" fmla="*/ 86 h 239"/>
                <a:gd name="T34" fmla="*/ 105 w 234"/>
                <a:gd name="T35" fmla="*/ 96 h 239"/>
                <a:gd name="T36" fmla="*/ 98 w 234"/>
                <a:gd name="T37" fmla="*/ 105 h 239"/>
                <a:gd name="T38" fmla="*/ 89 w 234"/>
                <a:gd name="T39" fmla="*/ 115 h 239"/>
                <a:gd name="T40" fmla="*/ 80 w 234"/>
                <a:gd name="T41" fmla="*/ 124 h 239"/>
                <a:gd name="T42" fmla="*/ 72 w 234"/>
                <a:gd name="T43" fmla="*/ 135 h 239"/>
                <a:gd name="T44" fmla="*/ 63 w 234"/>
                <a:gd name="T45" fmla="*/ 143 h 239"/>
                <a:gd name="T46" fmla="*/ 55 w 234"/>
                <a:gd name="T47" fmla="*/ 154 h 239"/>
                <a:gd name="T48" fmla="*/ 47 w 234"/>
                <a:gd name="T49" fmla="*/ 162 h 239"/>
                <a:gd name="T50" fmla="*/ 39 w 234"/>
                <a:gd name="T51" fmla="*/ 171 h 239"/>
                <a:gd name="T52" fmla="*/ 33 w 234"/>
                <a:gd name="T53" fmla="*/ 180 h 239"/>
                <a:gd name="T54" fmla="*/ 29 w 234"/>
                <a:gd name="T55" fmla="*/ 189 h 239"/>
                <a:gd name="T56" fmla="*/ 23 w 234"/>
                <a:gd name="T57" fmla="*/ 198 h 239"/>
                <a:gd name="T58" fmla="*/ 19 w 234"/>
                <a:gd name="T59" fmla="*/ 206 h 239"/>
                <a:gd name="T60" fmla="*/ 13 w 234"/>
                <a:gd name="T61" fmla="*/ 215 h 239"/>
                <a:gd name="T62" fmla="*/ 7 w 234"/>
                <a:gd name="T63" fmla="*/ 224 h 239"/>
                <a:gd name="T64" fmla="*/ 1 w 234"/>
                <a:gd name="T65" fmla="*/ 233 h 239"/>
                <a:gd name="T66" fmla="*/ 0 w 234"/>
                <a:gd name="T67" fmla="*/ 236 h 239"/>
                <a:gd name="T68" fmla="*/ 1 w 234"/>
                <a:gd name="T69" fmla="*/ 239 h 239"/>
                <a:gd name="T70" fmla="*/ 3 w 234"/>
                <a:gd name="T71" fmla="*/ 239 h 239"/>
                <a:gd name="T72" fmla="*/ 6 w 234"/>
                <a:gd name="T73" fmla="*/ 237 h 239"/>
                <a:gd name="T74" fmla="*/ 16 w 234"/>
                <a:gd name="T75" fmla="*/ 227 h 239"/>
                <a:gd name="T76" fmla="*/ 25 w 234"/>
                <a:gd name="T77" fmla="*/ 215 h 239"/>
                <a:gd name="T78" fmla="*/ 32 w 234"/>
                <a:gd name="T79" fmla="*/ 202 h 239"/>
                <a:gd name="T80" fmla="*/ 39 w 234"/>
                <a:gd name="T81" fmla="*/ 190 h 239"/>
                <a:gd name="T82" fmla="*/ 45 w 234"/>
                <a:gd name="T83" fmla="*/ 180 h 239"/>
                <a:gd name="T84" fmla="*/ 53 w 234"/>
                <a:gd name="T85" fmla="*/ 170 h 239"/>
                <a:gd name="T86" fmla="*/ 60 w 234"/>
                <a:gd name="T87" fmla="*/ 159 h 239"/>
                <a:gd name="T88" fmla="*/ 69 w 234"/>
                <a:gd name="T89" fmla="*/ 149 h 239"/>
                <a:gd name="T90" fmla="*/ 76 w 234"/>
                <a:gd name="T91" fmla="*/ 139 h 239"/>
                <a:gd name="T92" fmla="*/ 85 w 234"/>
                <a:gd name="T93" fmla="*/ 130 h 239"/>
                <a:gd name="T94" fmla="*/ 94 w 234"/>
                <a:gd name="T95" fmla="*/ 120 h 239"/>
                <a:gd name="T96" fmla="*/ 101 w 234"/>
                <a:gd name="T97" fmla="*/ 111 h 239"/>
                <a:gd name="T98" fmla="*/ 114 w 234"/>
                <a:gd name="T99" fmla="*/ 95 h 239"/>
                <a:gd name="T100" fmla="*/ 129 w 234"/>
                <a:gd name="T101" fmla="*/ 79 h 239"/>
                <a:gd name="T102" fmla="*/ 145 w 234"/>
                <a:gd name="T103" fmla="*/ 63 h 239"/>
                <a:gd name="T104" fmla="*/ 161 w 234"/>
                <a:gd name="T105" fmla="*/ 47 h 239"/>
                <a:gd name="T106" fmla="*/ 179 w 234"/>
                <a:gd name="T107" fmla="*/ 33 h 239"/>
                <a:gd name="T108" fmla="*/ 196 w 234"/>
                <a:gd name="T109" fmla="*/ 20 h 239"/>
                <a:gd name="T110" fmla="*/ 215 w 234"/>
                <a:gd name="T111" fmla="*/ 8 h 239"/>
                <a:gd name="T112" fmla="*/ 234 w 234"/>
                <a:gd name="T113" fmla="*/ 0 h 239"/>
                <a:gd name="T114" fmla="*/ 234 w 234"/>
                <a:gd name="T115" fmla="*/ 0 h 239"/>
                <a:gd name="T116" fmla="*/ 234 w 234"/>
                <a:gd name="T117" fmla="*/ 0 h 239"/>
                <a:gd name="T118" fmla="*/ 234 w 234"/>
                <a:gd name="T119" fmla="*/ 0 h 239"/>
                <a:gd name="T120" fmla="*/ 234 w 234"/>
                <a:gd name="T121" fmla="*/ 0 h 239"/>
                <a:gd name="T122" fmla="*/ 234 w 234"/>
                <a:gd name="T123" fmla="*/ 0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4" h="239">
                  <a:moveTo>
                    <a:pt x="234" y="0"/>
                  </a:moveTo>
                  <a:lnTo>
                    <a:pt x="227" y="3"/>
                  </a:lnTo>
                  <a:lnTo>
                    <a:pt x="218" y="5"/>
                  </a:lnTo>
                  <a:lnTo>
                    <a:pt x="211" y="10"/>
                  </a:lnTo>
                  <a:lnTo>
                    <a:pt x="204" y="14"/>
                  </a:lnTo>
                  <a:lnTo>
                    <a:pt x="196" y="19"/>
                  </a:lnTo>
                  <a:lnTo>
                    <a:pt x="190" y="23"/>
                  </a:lnTo>
                  <a:lnTo>
                    <a:pt x="183" y="27"/>
                  </a:lnTo>
                  <a:lnTo>
                    <a:pt x="176" y="33"/>
                  </a:lnTo>
                  <a:lnTo>
                    <a:pt x="168" y="39"/>
                  </a:lnTo>
                  <a:lnTo>
                    <a:pt x="160" y="45"/>
                  </a:lnTo>
                  <a:lnTo>
                    <a:pt x="152" y="51"/>
                  </a:lnTo>
                  <a:lnTo>
                    <a:pt x="143" y="58"/>
                  </a:lnTo>
                  <a:lnTo>
                    <a:pt x="135" y="66"/>
                  </a:lnTo>
                  <a:lnTo>
                    <a:pt x="127" y="71"/>
                  </a:lnTo>
                  <a:lnTo>
                    <a:pt x="120" y="79"/>
                  </a:lnTo>
                  <a:lnTo>
                    <a:pt x="114" y="86"/>
                  </a:lnTo>
                  <a:lnTo>
                    <a:pt x="105" y="96"/>
                  </a:lnTo>
                  <a:lnTo>
                    <a:pt x="98" y="105"/>
                  </a:lnTo>
                  <a:lnTo>
                    <a:pt x="89" y="115"/>
                  </a:lnTo>
                  <a:lnTo>
                    <a:pt x="80" y="124"/>
                  </a:lnTo>
                  <a:lnTo>
                    <a:pt x="72" y="135"/>
                  </a:lnTo>
                  <a:lnTo>
                    <a:pt x="63" y="143"/>
                  </a:lnTo>
                  <a:lnTo>
                    <a:pt x="55" y="154"/>
                  </a:lnTo>
                  <a:lnTo>
                    <a:pt x="47" y="162"/>
                  </a:lnTo>
                  <a:lnTo>
                    <a:pt x="39" y="171"/>
                  </a:lnTo>
                  <a:lnTo>
                    <a:pt x="33" y="180"/>
                  </a:lnTo>
                  <a:lnTo>
                    <a:pt x="29" y="189"/>
                  </a:lnTo>
                  <a:lnTo>
                    <a:pt x="23" y="198"/>
                  </a:lnTo>
                  <a:lnTo>
                    <a:pt x="19" y="206"/>
                  </a:lnTo>
                  <a:lnTo>
                    <a:pt x="13" y="215"/>
                  </a:lnTo>
                  <a:lnTo>
                    <a:pt x="7" y="224"/>
                  </a:lnTo>
                  <a:lnTo>
                    <a:pt x="1" y="233"/>
                  </a:lnTo>
                  <a:lnTo>
                    <a:pt x="0" y="236"/>
                  </a:lnTo>
                  <a:lnTo>
                    <a:pt x="1" y="239"/>
                  </a:lnTo>
                  <a:lnTo>
                    <a:pt x="3" y="239"/>
                  </a:lnTo>
                  <a:lnTo>
                    <a:pt x="6" y="237"/>
                  </a:lnTo>
                  <a:lnTo>
                    <a:pt x="16" y="227"/>
                  </a:lnTo>
                  <a:lnTo>
                    <a:pt x="25" y="215"/>
                  </a:lnTo>
                  <a:lnTo>
                    <a:pt x="32" y="202"/>
                  </a:lnTo>
                  <a:lnTo>
                    <a:pt x="39" y="190"/>
                  </a:lnTo>
                  <a:lnTo>
                    <a:pt x="45" y="180"/>
                  </a:lnTo>
                  <a:lnTo>
                    <a:pt x="53" y="170"/>
                  </a:lnTo>
                  <a:lnTo>
                    <a:pt x="60" y="159"/>
                  </a:lnTo>
                  <a:lnTo>
                    <a:pt x="69" y="149"/>
                  </a:lnTo>
                  <a:lnTo>
                    <a:pt x="76" y="139"/>
                  </a:lnTo>
                  <a:lnTo>
                    <a:pt x="85" y="130"/>
                  </a:lnTo>
                  <a:lnTo>
                    <a:pt x="94" y="120"/>
                  </a:lnTo>
                  <a:lnTo>
                    <a:pt x="101" y="111"/>
                  </a:lnTo>
                  <a:lnTo>
                    <a:pt x="114" y="95"/>
                  </a:lnTo>
                  <a:lnTo>
                    <a:pt x="129" y="79"/>
                  </a:lnTo>
                  <a:lnTo>
                    <a:pt x="145" y="63"/>
                  </a:lnTo>
                  <a:lnTo>
                    <a:pt x="161" y="47"/>
                  </a:lnTo>
                  <a:lnTo>
                    <a:pt x="179" y="33"/>
                  </a:lnTo>
                  <a:lnTo>
                    <a:pt x="196" y="20"/>
                  </a:lnTo>
                  <a:lnTo>
                    <a:pt x="215" y="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" name="Freeform 105"/>
            <p:cNvSpPr>
              <a:spLocks/>
            </p:cNvSpPr>
            <p:nvPr/>
          </p:nvSpPr>
          <p:spPr bwMode="auto">
            <a:xfrm>
              <a:off x="5811" y="2796"/>
              <a:ext cx="64" cy="117"/>
            </a:xfrm>
            <a:custGeom>
              <a:avLst/>
              <a:gdLst>
                <a:gd name="T0" fmla="*/ 0 w 64"/>
                <a:gd name="T1" fmla="*/ 1 h 117"/>
                <a:gd name="T2" fmla="*/ 9 w 64"/>
                <a:gd name="T3" fmla="*/ 14 h 117"/>
                <a:gd name="T4" fmla="*/ 17 w 64"/>
                <a:gd name="T5" fmla="*/ 28 h 117"/>
                <a:gd name="T6" fmla="*/ 24 w 64"/>
                <a:gd name="T7" fmla="*/ 42 h 117"/>
                <a:gd name="T8" fmla="*/ 31 w 64"/>
                <a:gd name="T9" fmla="*/ 57 h 117"/>
                <a:gd name="T10" fmla="*/ 37 w 64"/>
                <a:gd name="T11" fmla="*/ 72 h 117"/>
                <a:gd name="T12" fmla="*/ 43 w 64"/>
                <a:gd name="T13" fmla="*/ 86 h 117"/>
                <a:gd name="T14" fmla="*/ 49 w 64"/>
                <a:gd name="T15" fmla="*/ 101 h 117"/>
                <a:gd name="T16" fmla="*/ 56 w 64"/>
                <a:gd name="T17" fmla="*/ 116 h 117"/>
                <a:gd name="T18" fmla="*/ 59 w 64"/>
                <a:gd name="T19" fmla="*/ 117 h 117"/>
                <a:gd name="T20" fmla="*/ 61 w 64"/>
                <a:gd name="T21" fmla="*/ 114 h 117"/>
                <a:gd name="T22" fmla="*/ 64 w 64"/>
                <a:gd name="T23" fmla="*/ 111 h 117"/>
                <a:gd name="T24" fmla="*/ 64 w 64"/>
                <a:gd name="T25" fmla="*/ 108 h 117"/>
                <a:gd name="T26" fmla="*/ 59 w 64"/>
                <a:gd name="T27" fmla="*/ 94 h 117"/>
                <a:gd name="T28" fmla="*/ 53 w 64"/>
                <a:gd name="T29" fmla="*/ 77 h 117"/>
                <a:gd name="T30" fmla="*/ 47 w 64"/>
                <a:gd name="T31" fmla="*/ 63 h 117"/>
                <a:gd name="T32" fmla="*/ 40 w 64"/>
                <a:gd name="T33" fmla="*/ 50 h 117"/>
                <a:gd name="T34" fmla="*/ 33 w 64"/>
                <a:gd name="T35" fmla="*/ 35 h 117"/>
                <a:gd name="T36" fmla="*/ 24 w 64"/>
                <a:gd name="T37" fmla="*/ 23 h 117"/>
                <a:gd name="T38" fmla="*/ 12 w 64"/>
                <a:gd name="T39" fmla="*/ 10 h 117"/>
                <a:gd name="T40" fmla="*/ 0 w 64"/>
                <a:gd name="T41" fmla="*/ 0 h 117"/>
                <a:gd name="T42" fmla="*/ 0 w 64"/>
                <a:gd name="T43" fmla="*/ 0 h 117"/>
                <a:gd name="T44" fmla="*/ 0 w 64"/>
                <a:gd name="T45" fmla="*/ 0 h 117"/>
                <a:gd name="T46" fmla="*/ 0 w 64"/>
                <a:gd name="T47" fmla="*/ 0 h 117"/>
                <a:gd name="T48" fmla="*/ 0 w 64"/>
                <a:gd name="T49" fmla="*/ 1 h 117"/>
                <a:gd name="T50" fmla="*/ 0 w 64"/>
                <a:gd name="T51" fmla="*/ 1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4" h="117">
                  <a:moveTo>
                    <a:pt x="0" y="1"/>
                  </a:moveTo>
                  <a:lnTo>
                    <a:pt x="9" y="14"/>
                  </a:lnTo>
                  <a:lnTo>
                    <a:pt x="17" y="28"/>
                  </a:lnTo>
                  <a:lnTo>
                    <a:pt x="24" y="42"/>
                  </a:lnTo>
                  <a:lnTo>
                    <a:pt x="31" y="57"/>
                  </a:lnTo>
                  <a:lnTo>
                    <a:pt x="37" y="72"/>
                  </a:lnTo>
                  <a:lnTo>
                    <a:pt x="43" y="86"/>
                  </a:lnTo>
                  <a:lnTo>
                    <a:pt x="49" y="101"/>
                  </a:lnTo>
                  <a:lnTo>
                    <a:pt x="56" y="116"/>
                  </a:lnTo>
                  <a:lnTo>
                    <a:pt x="59" y="117"/>
                  </a:lnTo>
                  <a:lnTo>
                    <a:pt x="61" y="114"/>
                  </a:lnTo>
                  <a:lnTo>
                    <a:pt x="64" y="111"/>
                  </a:lnTo>
                  <a:lnTo>
                    <a:pt x="64" y="108"/>
                  </a:lnTo>
                  <a:lnTo>
                    <a:pt x="59" y="94"/>
                  </a:lnTo>
                  <a:lnTo>
                    <a:pt x="53" y="77"/>
                  </a:lnTo>
                  <a:lnTo>
                    <a:pt x="47" y="63"/>
                  </a:lnTo>
                  <a:lnTo>
                    <a:pt x="40" y="50"/>
                  </a:lnTo>
                  <a:lnTo>
                    <a:pt x="33" y="35"/>
                  </a:lnTo>
                  <a:lnTo>
                    <a:pt x="24" y="23"/>
                  </a:lnTo>
                  <a:lnTo>
                    <a:pt x="12" y="1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9" name="Freeform 106"/>
            <p:cNvSpPr>
              <a:spLocks/>
            </p:cNvSpPr>
            <p:nvPr/>
          </p:nvSpPr>
          <p:spPr bwMode="auto">
            <a:xfrm>
              <a:off x="5722" y="2916"/>
              <a:ext cx="163" cy="81"/>
            </a:xfrm>
            <a:custGeom>
              <a:avLst/>
              <a:gdLst>
                <a:gd name="T0" fmla="*/ 0 w 163"/>
                <a:gd name="T1" fmla="*/ 81 h 81"/>
                <a:gd name="T2" fmla="*/ 19 w 163"/>
                <a:gd name="T3" fmla="*/ 70 h 81"/>
                <a:gd name="T4" fmla="*/ 38 w 163"/>
                <a:gd name="T5" fmla="*/ 60 h 81"/>
                <a:gd name="T6" fmla="*/ 57 w 163"/>
                <a:gd name="T7" fmla="*/ 50 h 81"/>
                <a:gd name="T8" fmla="*/ 76 w 163"/>
                <a:gd name="T9" fmla="*/ 41 h 81"/>
                <a:gd name="T10" fmla="*/ 95 w 163"/>
                <a:gd name="T11" fmla="*/ 32 h 81"/>
                <a:gd name="T12" fmla="*/ 114 w 163"/>
                <a:gd name="T13" fmla="*/ 25 h 81"/>
                <a:gd name="T14" fmla="*/ 135 w 163"/>
                <a:gd name="T15" fmla="*/ 18 h 81"/>
                <a:gd name="T16" fmla="*/ 155 w 163"/>
                <a:gd name="T17" fmla="*/ 12 h 81"/>
                <a:gd name="T18" fmla="*/ 160 w 163"/>
                <a:gd name="T19" fmla="*/ 9 h 81"/>
                <a:gd name="T20" fmla="*/ 163 w 163"/>
                <a:gd name="T21" fmla="*/ 6 h 81"/>
                <a:gd name="T22" fmla="*/ 163 w 163"/>
                <a:gd name="T23" fmla="*/ 1 h 81"/>
                <a:gd name="T24" fmla="*/ 158 w 163"/>
                <a:gd name="T25" fmla="*/ 0 h 81"/>
                <a:gd name="T26" fmla="*/ 136 w 163"/>
                <a:gd name="T27" fmla="*/ 1 h 81"/>
                <a:gd name="T28" fmla="*/ 114 w 163"/>
                <a:gd name="T29" fmla="*/ 7 h 81"/>
                <a:gd name="T30" fmla="*/ 94 w 163"/>
                <a:gd name="T31" fmla="*/ 16 h 81"/>
                <a:gd name="T32" fmla="*/ 75 w 163"/>
                <a:gd name="T33" fmla="*/ 26 h 81"/>
                <a:gd name="T34" fmla="*/ 54 w 163"/>
                <a:gd name="T35" fmla="*/ 40 h 81"/>
                <a:gd name="T36" fmla="*/ 37 w 163"/>
                <a:gd name="T37" fmla="*/ 53 h 81"/>
                <a:gd name="T38" fmla="*/ 18 w 163"/>
                <a:gd name="T39" fmla="*/ 67 h 81"/>
                <a:gd name="T40" fmla="*/ 0 w 163"/>
                <a:gd name="T41" fmla="*/ 81 h 81"/>
                <a:gd name="T42" fmla="*/ 0 w 163"/>
                <a:gd name="T43" fmla="*/ 81 h 81"/>
                <a:gd name="T44" fmla="*/ 0 w 163"/>
                <a:gd name="T45" fmla="*/ 81 h 81"/>
                <a:gd name="T46" fmla="*/ 0 w 163"/>
                <a:gd name="T47" fmla="*/ 81 h 81"/>
                <a:gd name="T48" fmla="*/ 0 w 163"/>
                <a:gd name="T49" fmla="*/ 81 h 81"/>
                <a:gd name="T50" fmla="*/ 0 w 163"/>
                <a:gd name="T51" fmla="*/ 81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3" h="81">
                  <a:moveTo>
                    <a:pt x="0" y="81"/>
                  </a:moveTo>
                  <a:lnTo>
                    <a:pt x="19" y="70"/>
                  </a:lnTo>
                  <a:lnTo>
                    <a:pt x="38" y="60"/>
                  </a:lnTo>
                  <a:lnTo>
                    <a:pt x="57" y="50"/>
                  </a:lnTo>
                  <a:lnTo>
                    <a:pt x="76" y="41"/>
                  </a:lnTo>
                  <a:lnTo>
                    <a:pt x="95" y="32"/>
                  </a:lnTo>
                  <a:lnTo>
                    <a:pt x="114" y="25"/>
                  </a:lnTo>
                  <a:lnTo>
                    <a:pt x="135" y="18"/>
                  </a:lnTo>
                  <a:lnTo>
                    <a:pt x="155" y="12"/>
                  </a:lnTo>
                  <a:lnTo>
                    <a:pt x="160" y="9"/>
                  </a:lnTo>
                  <a:lnTo>
                    <a:pt x="163" y="6"/>
                  </a:lnTo>
                  <a:lnTo>
                    <a:pt x="163" y="1"/>
                  </a:lnTo>
                  <a:lnTo>
                    <a:pt x="158" y="0"/>
                  </a:lnTo>
                  <a:lnTo>
                    <a:pt x="136" y="1"/>
                  </a:lnTo>
                  <a:lnTo>
                    <a:pt x="114" y="7"/>
                  </a:lnTo>
                  <a:lnTo>
                    <a:pt x="94" y="16"/>
                  </a:lnTo>
                  <a:lnTo>
                    <a:pt x="75" y="26"/>
                  </a:lnTo>
                  <a:lnTo>
                    <a:pt x="54" y="40"/>
                  </a:lnTo>
                  <a:lnTo>
                    <a:pt x="37" y="53"/>
                  </a:lnTo>
                  <a:lnTo>
                    <a:pt x="18" y="6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0" name="Freeform 107"/>
            <p:cNvSpPr>
              <a:spLocks/>
            </p:cNvSpPr>
            <p:nvPr/>
          </p:nvSpPr>
          <p:spPr bwMode="auto">
            <a:xfrm>
              <a:off x="5722" y="2983"/>
              <a:ext cx="75" cy="407"/>
            </a:xfrm>
            <a:custGeom>
              <a:avLst/>
              <a:gdLst>
                <a:gd name="T0" fmla="*/ 12 w 75"/>
                <a:gd name="T1" fmla="*/ 0 h 407"/>
                <a:gd name="T2" fmla="*/ 1 w 75"/>
                <a:gd name="T3" fmla="*/ 53 h 407"/>
                <a:gd name="T4" fmla="*/ 0 w 75"/>
                <a:gd name="T5" fmla="*/ 107 h 407"/>
                <a:gd name="T6" fmla="*/ 4 w 75"/>
                <a:gd name="T7" fmla="*/ 162 h 407"/>
                <a:gd name="T8" fmla="*/ 12 w 75"/>
                <a:gd name="T9" fmla="*/ 215 h 407"/>
                <a:gd name="T10" fmla="*/ 16 w 75"/>
                <a:gd name="T11" fmla="*/ 238 h 407"/>
                <a:gd name="T12" fmla="*/ 20 w 75"/>
                <a:gd name="T13" fmla="*/ 263 h 407"/>
                <a:gd name="T14" fmla="*/ 25 w 75"/>
                <a:gd name="T15" fmla="*/ 288 h 407"/>
                <a:gd name="T16" fmla="*/ 32 w 75"/>
                <a:gd name="T17" fmla="*/ 313 h 407"/>
                <a:gd name="T18" fmla="*/ 38 w 75"/>
                <a:gd name="T19" fmla="*/ 338 h 407"/>
                <a:gd name="T20" fmla="*/ 47 w 75"/>
                <a:gd name="T21" fmla="*/ 361 h 407"/>
                <a:gd name="T22" fmla="*/ 57 w 75"/>
                <a:gd name="T23" fmla="*/ 383 h 407"/>
                <a:gd name="T24" fmla="*/ 69 w 75"/>
                <a:gd name="T25" fmla="*/ 405 h 407"/>
                <a:gd name="T26" fmla="*/ 70 w 75"/>
                <a:gd name="T27" fmla="*/ 407 h 407"/>
                <a:gd name="T28" fmla="*/ 73 w 75"/>
                <a:gd name="T29" fmla="*/ 405 h 407"/>
                <a:gd name="T30" fmla="*/ 75 w 75"/>
                <a:gd name="T31" fmla="*/ 402 h 407"/>
                <a:gd name="T32" fmla="*/ 75 w 75"/>
                <a:gd name="T33" fmla="*/ 401 h 407"/>
                <a:gd name="T34" fmla="*/ 66 w 75"/>
                <a:gd name="T35" fmla="*/ 380 h 407"/>
                <a:gd name="T36" fmla="*/ 57 w 75"/>
                <a:gd name="T37" fmla="*/ 360 h 407"/>
                <a:gd name="T38" fmla="*/ 48 w 75"/>
                <a:gd name="T39" fmla="*/ 339 h 407"/>
                <a:gd name="T40" fmla="*/ 42 w 75"/>
                <a:gd name="T41" fmla="*/ 317 h 407"/>
                <a:gd name="T42" fmla="*/ 35 w 75"/>
                <a:gd name="T43" fmla="*/ 297 h 407"/>
                <a:gd name="T44" fmla="*/ 31 w 75"/>
                <a:gd name="T45" fmla="*/ 275 h 407"/>
                <a:gd name="T46" fmla="*/ 25 w 75"/>
                <a:gd name="T47" fmla="*/ 253 h 407"/>
                <a:gd name="T48" fmla="*/ 20 w 75"/>
                <a:gd name="T49" fmla="*/ 231 h 407"/>
                <a:gd name="T50" fmla="*/ 10 w 75"/>
                <a:gd name="T51" fmla="*/ 175 h 407"/>
                <a:gd name="T52" fmla="*/ 6 w 75"/>
                <a:gd name="T53" fmla="*/ 118 h 407"/>
                <a:gd name="T54" fmla="*/ 6 w 75"/>
                <a:gd name="T55" fmla="*/ 59 h 407"/>
                <a:gd name="T56" fmla="*/ 12 w 75"/>
                <a:gd name="T57" fmla="*/ 0 h 407"/>
                <a:gd name="T58" fmla="*/ 12 w 75"/>
                <a:gd name="T59" fmla="*/ 0 h 407"/>
                <a:gd name="T60" fmla="*/ 12 w 75"/>
                <a:gd name="T61" fmla="*/ 0 h 407"/>
                <a:gd name="T62" fmla="*/ 12 w 75"/>
                <a:gd name="T63" fmla="*/ 0 h 407"/>
                <a:gd name="T64" fmla="*/ 12 w 75"/>
                <a:gd name="T65" fmla="*/ 0 h 407"/>
                <a:gd name="T66" fmla="*/ 12 w 75"/>
                <a:gd name="T67" fmla="*/ 0 h 4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" h="407">
                  <a:moveTo>
                    <a:pt x="12" y="0"/>
                  </a:moveTo>
                  <a:lnTo>
                    <a:pt x="1" y="53"/>
                  </a:lnTo>
                  <a:lnTo>
                    <a:pt x="0" y="107"/>
                  </a:lnTo>
                  <a:lnTo>
                    <a:pt x="4" y="162"/>
                  </a:lnTo>
                  <a:lnTo>
                    <a:pt x="12" y="215"/>
                  </a:lnTo>
                  <a:lnTo>
                    <a:pt x="16" y="238"/>
                  </a:lnTo>
                  <a:lnTo>
                    <a:pt x="20" y="263"/>
                  </a:lnTo>
                  <a:lnTo>
                    <a:pt x="25" y="288"/>
                  </a:lnTo>
                  <a:lnTo>
                    <a:pt x="32" y="313"/>
                  </a:lnTo>
                  <a:lnTo>
                    <a:pt x="38" y="338"/>
                  </a:lnTo>
                  <a:lnTo>
                    <a:pt x="47" y="361"/>
                  </a:lnTo>
                  <a:lnTo>
                    <a:pt x="57" y="383"/>
                  </a:lnTo>
                  <a:lnTo>
                    <a:pt x="69" y="405"/>
                  </a:lnTo>
                  <a:lnTo>
                    <a:pt x="70" y="407"/>
                  </a:lnTo>
                  <a:lnTo>
                    <a:pt x="73" y="405"/>
                  </a:lnTo>
                  <a:lnTo>
                    <a:pt x="75" y="402"/>
                  </a:lnTo>
                  <a:lnTo>
                    <a:pt x="75" y="401"/>
                  </a:lnTo>
                  <a:lnTo>
                    <a:pt x="66" y="380"/>
                  </a:lnTo>
                  <a:lnTo>
                    <a:pt x="57" y="360"/>
                  </a:lnTo>
                  <a:lnTo>
                    <a:pt x="48" y="339"/>
                  </a:lnTo>
                  <a:lnTo>
                    <a:pt x="42" y="317"/>
                  </a:lnTo>
                  <a:lnTo>
                    <a:pt x="35" y="297"/>
                  </a:lnTo>
                  <a:lnTo>
                    <a:pt x="31" y="275"/>
                  </a:lnTo>
                  <a:lnTo>
                    <a:pt x="25" y="253"/>
                  </a:lnTo>
                  <a:lnTo>
                    <a:pt x="20" y="231"/>
                  </a:lnTo>
                  <a:lnTo>
                    <a:pt x="10" y="175"/>
                  </a:lnTo>
                  <a:lnTo>
                    <a:pt x="6" y="118"/>
                  </a:lnTo>
                  <a:lnTo>
                    <a:pt x="6" y="5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1" name="Freeform 108"/>
            <p:cNvSpPr>
              <a:spLocks/>
            </p:cNvSpPr>
            <p:nvPr/>
          </p:nvSpPr>
          <p:spPr bwMode="auto">
            <a:xfrm>
              <a:off x="5665" y="2561"/>
              <a:ext cx="355" cy="154"/>
            </a:xfrm>
            <a:custGeom>
              <a:avLst/>
              <a:gdLst>
                <a:gd name="T0" fmla="*/ 346 w 355"/>
                <a:gd name="T1" fmla="*/ 6 h 154"/>
                <a:gd name="T2" fmla="*/ 331 w 355"/>
                <a:gd name="T3" fmla="*/ 19 h 154"/>
                <a:gd name="T4" fmla="*/ 317 w 355"/>
                <a:gd name="T5" fmla="*/ 31 h 154"/>
                <a:gd name="T6" fmla="*/ 302 w 355"/>
                <a:gd name="T7" fmla="*/ 44 h 154"/>
                <a:gd name="T8" fmla="*/ 283 w 355"/>
                <a:gd name="T9" fmla="*/ 59 h 154"/>
                <a:gd name="T10" fmla="*/ 256 w 355"/>
                <a:gd name="T11" fmla="*/ 70 h 154"/>
                <a:gd name="T12" fmla="*/ 229 w 355"/>
                <a:gd name="T13" fmla="*/ 81 h 154"/>
                <a:gd name="T14" fmla="*/ 201 w 355"/>
                <a:gd name="T15" fmla="*/ 89 h 154"/>
                <a:gd name="T16" fmla="*/ 177 w 355"/>
                <a:gd name="T17" fmla="*/ 97 h 154"/>
                <a:gd name="T18" fmla="*/ 157 w 355"/>
                <a:gd name="T19" fmla="*/ 103 h 154"/>
                <a:gd name="T20" fmla="*/ 135 w 355"/>
                <a:gd name="T21" fmla="*/ 107 h 154"/>
                <a:gd name="T22" fmla="*/ 114 w 355"/>
                <a:gd name="T23" fmla="*/ 111 h 154"/>
                <a:gd name="T24" fmla="*/ 92 w 355"/>
                <a:gd name="T25" fmla="*/ 117 h 154"/>
                <a:gd name="T26" fmla="*/ 69 w 355"/>
                <a:gd name="T27" fmla="*/ 123 h 154"/>
                <a:gd name="T28" fmla="*/ 45 w 355"/>
                <a:gd name="T29" fmla="*/ 128 h 154"/>
                <a:gd name="T30" fmla="*/ 22 w 355"/>
                <a:gd name="T31" fmla="*/ 132 h 154"/>
                <a:gd name="T32" fmla="*/ 6 w 355"/>
                <a:gd name="T33" fmla="*/ 133 h 154"/>
                <a:gd name="T34" fmla="*/ 0 w 355"/>
                <a:gd name="T35" fmla="*/ 142 h 154"/>
                <a:gd name="T36" fmla="*/ 10 w 355"/>
                <a:gd name="T37" fmla="*/ 151 h 154"/>
                <a:gd name="T38" fmla="*/ 26 w 355"/>
                <a:gd name="T39" fmla="*/ 154 h 154"/>
                <a:gd name="T40" fmla="*/ 42 w 355"/>
                <a:gd name="T41" fmla="*/ 150 h 154"/>
                <a:gd name="T42" fmla="*/ 58 w 355"/>
                <a:gd name="T43" fmla="*/ 144 h 154"/>
                <a:gd name="T44" fmla="*/ 82 w 355"/>
                <a:gd name="T45" fmla="*/ 138 h 154"/>
                <a:gd name="T46" fmla="*/ 111 w 355"/>
                <a:gd name="T47" fmla="*/ 129 h 154"/>
                <a:gd name="T48" fmla="*/ 141 w 355"/>
                <a:gd name="T49" fmla="*/ 120 h 154"/>
                <a:gd name="T50" fmla="*/ 170 w 355"/>
                <a:gd name="T51" fmla="*/ 111 h 154"/>
                <a:gd name="T52" fmla="*/ 196 w 355"/>
                <a:gd name="T53" fmla="*/ 101 h 154"/>
                <a:gd name="T54" fmla="*/ 220 w 355"/>
                <a:gd name="T55" fmla="*/ 92 h 154"/>
                <a:gd name="T56" fmla="*/ 243 w 355"/>
                <a:gd name="T57" fmla="*/ 84 h 154"/>
                <a:gd name="T58" fmla="*/ 267 w 355"/>
                <a:gd name="T59" fmla="*/ 75 h 154"/>
                <a:gd name="T60" fmla="*/ 289 w 355"/>
                <a:gd name="T61" fmla="*/ 62 h 154"/>
                <a:gd name="T62" fmla="*/ 308 w 355"/>
                <a:gd name="T63" fmla="*/ 47 h 154"/>
                <a:gd name="T64" fmla="*/ 327 w 355"/>
                <a:gd name="T65" fmla="*/ 29 h 154"/>
                <a:gd name="T66" fmla="*/ 345 w 355"/>
                <a:gd name="T67" fmla="*/ 10 h 154"/>
                <a:gd name="T68" fmla="*/ 355 w 355"/>
                <a:gd name="T69" fmla="*/ 0 h 154"/>
                <a:gd name="T70" fmla="*/ 355 w 355"/>
                <a:gd name="T71" fmla="*/ 0 h 154"/>
                <a:gd name="T72" fmla="*/ 353 w 355"/>
                <a:gd name="T73" fmla="*/ 0 h 15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5" h="154">
                  <a:moveTo>
                    <a:pt x="353" y="0"/>
                  </a:moveTo>
                  <a:lnTo>
                    <a:pt x="346" y="6"/>
                  </a:lnTo>
                  <a:lnTo>
                    <a:pt x="339" y="12"/>
                  </a:lnTo>
                  <a:lnTo>
                    <a:pt x="331" y="19"/>
                  </a:lnTo>
                  <a:lnTo>
                    <a:pt x="324" y="25"/>
                  </a:lnTo>
                  <a:lnTo>
                    <a:pt x="317" y="31"/>
                  </a:lnTo>
                  <a:lnTo>
                    <a:pt x="309" y="38"/>
                  </a:lnTo>
                  <a:lnTo>
                    <a:pt x="302" y="44"/>
                  </a:lnTo>
                  <a:lnTo>
                    <a:pt x="295" y="50"/>
                  </a:lnTo>
                  <a:lnTo>
                    <a:pt x="283" y="59"/>
                  </a:lnTo>
                  <a:lnTo>
                    <a:pt x="270" y="64"/>
                  </a:lnTo>
                  <a:lnTo>
                    <a:pt x="256" y="70"/>
                  </a:lnTo>
                  <a:lnTo>
                    <a:pt x="243" y="76"/>
                  </a:lnTo>
                  <a:lnTo>
                    <a:pt x="229" y="81"/>
                  </a:lnTo>
                  <a:lnTo>
                    <a:pt x="215" y="85"/>
                  </a:lnTo>
                  <a:lnTo>
                    <a:pt x="201" y="89"/>
                  </a:lnTo>
                  <a:lnTo>
                    <a:pt x="188" y="94"/>
                  </a:lnTo>
                  <a:lnTo>
                    <a:pt x="177" y="97"/>
                  </a:lnTo>
                  <a:lnTo>
                    <a:pt x="167" y="100"/>
                  </a:lnTo>
                  <a:lnTo>
                    <a:pt x="157" y="103"/>
                  </a:lnTo>
                  <a:lnTo>
                    <a:pt x="146" y="106"/>
                  </a:lnTo>
                  <a:lnTo>
                    <a:pt x="135" y="107"/>
                  </a:lnTo>
                  <a:lnTo>
                    <a:pt x="124" y="110"/>
                  </a:lnTo>
                  <a:lnTo>
                    <a:pt x="114" y="111"/>
                  </a:lnTo>
                  <a:lnTo>
                    <a:pt x="104" y="114"/>
                  </a:lnTo>
                  <a:lnTo>
                    <a:pt x="92" y="117"/>
                  </a:lnTo>
                  <a:lnTo>
                    <a:pt x="80" y="120"/>
                  </a:lnTo>
                  <a:lnTo>
                    <a:pt x="69" y="123"/>
                  </a:lnTo>
                  <a:lnTo>
                    <a:pt x="57" y="125"/>
                  </a:lnTo>
                  <a:lnTo>
                    <a:pt x="45" y="128"/>
                  </a:lnTo>
                  <a:lnTo>
                    <a:pt x="32" y="130"/>
                  </a:lnTo>
                  <a:lnTo>
                    <a:pt x="22" y="132"/>
                  </a:lnTo>
                  <a:lnTo>
                    <a:pt x="10" y="132"/>
                  </a:lnTo>
                  <a:lnTo>
                    <a:pt x="6" y="133"/>
                  </a:lnTo>
                  <a:lnTo>
                    <a:pt x="1" y="138"/>
                  </a:lnTo>
                  <a:lnTo>
                    <a:pt x="0" y="142"/>
                  </a:lnTo>
                  <a:lnTo>
                    <a:pt x="1" y="147"/>
                  </a:lnTo>
                  <a:lnTo>
                    <a:pt x="10" y="151"/>
                  </a:lnTo>
                  <a:lnTo>
                    <a:pt x="17" y="154"/>
                  </a:lnTo>
                  <a:lnTo>
                    <a:pt x="26" y="154"/>
                  </a:lnTo>
                  <a:lnTo>
                    <a:pt x="33" y="152"/>
                  </a:lnTo>
                  <a:lnTo>
                    <a:pt x="42" y="150"/>
                  </a:lnTo>
                  <a:lnTo>
                    <a:pt x="50" y="147"/>
                  </a:lnTo>
                  <a:lnTo>
                    <a:pt x="58" y="144"/>
                  </a:lnTo>
                  <a:lnTo>
                    <a:pt x="67" y="141"/>
                  </a:lnTo>
                  <a:lnTo>
                    <a:pt x="82" y="138"/>
                  </a:lnTo>
                  <a:lnTo>
                    <a:pt x="97" y="133"/>
                  </a:lnTo>
                  <a:lnTo>
                    <a:pt x="111" y="129"/>
                  </a:lnTo>
                  <a:lnTo>
                    <a:pt x="126" y="125"/>
                  </a:lnTo>
                  <a:lnTo>
                    <a:pt x="141" y="120"/>
                  </a:lnTo>
                  <a:lnTo>
                    <a:pt x="155" y="116"/>
                  </a:lnTo>
                  <a:lnTo>
                    <a:pt x="170" y="111"/>
                  </a:lnTo>
                  <a:lnTo>
                    <a:pt x="185" y="106"/>
                  </a:lnTo>
                  <a:lnTo>
                    <a:pt x="196" y="101"/>
                  </a:lnTo>
                  <a:lnTo>
                    <a:pt x="208" y="97"/>
                  </a:lnTo>
                  <a:lnTo>
                    <a:pt x="220" y="92"/>
                  </a:lnTo>
                  <a:lnTo>
                    <a:pt x="232" y="88"/>
                  </a:lnTo>
                  <a:lnTo>
                    <a:pt x="243" y="84"/>
                  </a:lnTo>
                  <a:lnTo>
                    <a:pt x="255" y="79"/>
                  </a:lnTo>
                  <a:lnTo>
                    <a:pt x="267" y="75"/>
                  </a:lnTo>
                  <a:lnTo>
                    <a:pt x="277" y="69"/>
                  </a:lnTo>
                  <a:lnTo>
                    <a:pt x="289" y="62"/>
                  </a:lnTo>
                  <a:lnTo>
                    <a:pt x="299" y="54"/>
                  </a:lnTo>
                  <a:lnTo>
                    <a:pt x="308" y="47"/>
                  </a:lnTo>
                  <a:lnTo>
                    <a:pt x="318" y="38"/>
                  </a:lnTo>
                  <a:lnTo>
                    <a:pt x="327" y="29"/>
                  </a:lnTo>
                  <a:lnTo>
                    <a:pt x="336" y="19"/>
                  </a:lnTo>
                  <a:lnTo>
                    <a:pt x="345" y="10"/>
                  </a:lnTo>
                  <a:lnTo>
                    <a:pt x="353" y="0"/>
                  </a:lnTo>
                  <a:lnTo>
                    <a:pt x="355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2" name="Freeform 109"/>
            <p:cNvSpPr>
              <a:spLocks/>
            </p:cNvSpPr>
            <p:nvPr/>
          </p:nvSpPr>
          <p:spPr bwMode="auto">
            <a:xfrm>
              <a:off x="5627" y="2810"/>
              <a:ext cx="66" cy="486"/>
            </a:xfrm>
            <a:custGeom>
              <a:avLst/>
              <a:gdLst>
                <a:gd name="T0" fmla="*/ 22 w 66"/>
                <a:gd name="T1" fmla="*/ 0 h 486"/>
                <a:gd name="T2" fmla="*/ 5 w 66"/>
                <a:gd name="T3" fmla="*/ 82 h 486"/>
                <a:gd name="T4" fmla="*/ 0 w 66"/>
                <a:gd name="T5" fmla="*/ 166 h 486"/>
                <a:gd name="T6" fmla="*/ 1 w 66"/>
                <a:gd name="T7" fmla="*/ 250 h 486"/>
                <a:gd name="T8" fmla="*/ 10 w 66"/>
                <a:gd name="T9" fmla="*/ 333 h 486"/>
                <a:gd name="T10" fmla="*/ 14 w 66"/>
                <a:gd name="T11" fmla="*/ 361 h 486"/>
                <a:gd name="T12" fmla="*/ 20 w 66"/>
                <a:gd name="T13" fmla="*/ 389 h 486"/>
                <a:gd name="T14" fmla="*/ 27 w 66"/>
                <a:gd name="T15" fmla="*/ 417 h 486"/>
                <a:gd name="T16" fmla="*/ 35 w 66"/>
                <a:gd name="T17" fmla="*/ 445 h 486"/>
                <a:gd name="T18" fmla="*/ 38 w 66"/>
                <a:gd name="T19" fmla="*/ 456 h 486"/>
                <a:gd name="T20" fmla="*/ 42 w 66"/>
                <a:gd name="T21" fmla="*/ 467 h 486"/>
                <a:gd name="T22" fmla="*/ 49 w 66"/>
                <a:gd name="T23" fmla="*/ 477 h 486"/>
                <a:gd name="T24" fmla="*/ 58 w 66"/>
                <a:gd name="T25" fmla="*/ 486 h 486"/>
                <a:gd name="T26" fmla="*/ 61 w 66"/>
                <a:gd name="T27" fmla="*/ 486 h 486"/>
                <a:gd name="T28" fmla="*/ 64 w 66"/>
                <a:gd name="T29" fmla="*/ 483 h 486"/>
                <a:gd name="T30" fmla="*/ 66 w 66"/>
                <a:gd name="T31" fmla="*/ 478 h 486"/>
                <a:gd name="T32" fmla="*/ 64 w 66"/>
                <a:gd name="T33" fmla="*/ 476 h 486"/>
                <a:gd name="T34" fmla="*/ 58 w 66"/>
                <a:gd name="T35" fmla="*/ 464 h 486"/>
                <a:gd name="T36" fmla="*/ 54 w 66"/>
                <a:gd name="T37" fmla="*/ 451 h 486"/>
                <a:gd name="T38" fmla="*/ 51 w 66"/>
                <a:gd name="T39" fmla="*/ 437 h 486"/>
                <a:gd name="T40" fmla="*/ 47 w 66"/>
                <a:gd name="T41" fmla="*/ 426 h 486"/>
                <a:gd name="T42" fmla="*/ 39 w 66"/>
                <a:gd name="T43" fmla="*/ 401 h 486"/>
                <a:gd name="T44" fmla="*/ 32 w 66"/>
                <a:gd name="T45" fmla="*/ 376 h 486"/>
                <a:gd name="T46" fmla="*/ 26 w 66"/>
                <a:gd name="T47" fmla="*/ 351 h 486"/>
                <a:gd name="T48" fmla="*/ 20 w 66"/>
                <a:gd name="T49" fmla="*/ 326 h 486"/>
                <a:gd name="T50" fmla="*/ 7 w 66"/>
                <a:gd name="T51" fmla="*/ 245 h 486"/>
                <a:gd name="T52" fmla="*/ 4 w 66"/>
                <a:gd name="T53" fmla="*/ 163 h 486"/>
                <a:gd name="T54" fmla="*/ 8 w 66"/>
                <a:gd name="T55" fmla="*/ 81 h 486"/>
                <a:gd name="T56" fmla="*/ 22 w 66"/>
                <a:gd name="T57" fmla="*/ 0 h 486"/>
                <a:gd name="T58" fmla="*/ 22 w 66"/>
                <a:gd name="T59" fmla="*/ 0 h 486"/>
                <a:gd name="T60" fmla="*/ 22 w 66"/>
                <a:gd name="T61" fmla="*/ 0 h 486"/>
                <a:gd name="T62" fmla="*/ 22 w 66"/>
                <a:gd name="T63" fmla="*/ 0 h 486"/>
                <a:gd name="T64" fmla="*/ 22 w 66"/>
                <a:gd name="T65" fmla="*/ 0 h 486"/>
                <a:gd name="T66" fmla="*/ 22 w 66"/>
                <a:gd name="T67" fmla="*/ 0 h 4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6" h="486">
                  <a:moveTo>
                    <a:pt x="22" y="0"/>
                  </a:moveTo>
                  <a:lnTo>
                    <a:pt x="5" y="82"/>
                  </a:lnTo>
                  <a:lnTo>
                    <a:pt x="0" y="166"/>
                  </a:lnTo>
                  <a:lnTo>
                    <a:pt x="1" y="250"/>
                  </a:lnTo>
                  <a:lnTo>
                    <a:pt x="10" y="333"/>
                  </a:lnTo>
                  <a:lnTo>
                    <a:pt x="14" y="361"/>
                  </a:lnTo>
                  <a:lnTo>
                    <a:pt x="20" y="389"/>
                  </a:lnTo>
                  <a:lnTo>
                    <a:pt x="27" y="417"/>
                  </a:lnTo>
                  <a:lnTo>
                    <a:pt x="35" y="445"/>
                  </a:lnTo>
                  <a:lnTo>
                    <a:pt x="38" y="456"/>
                  </a:lnTo>
                  <a:lnTo>
                    <a:pt x="42" y="467"/>
                  </a:lnTo>
                  <a:lnTo>
                    <a:pt x="49" y="477"/>
                  </a:lnTo>
                  <a:lnTo>
                    <a:pt x="58" y="486"/>
                  </a:lnTo>
                  <a:lnTo>
                    <a:pt x="61" y="486"/>
                  </a:lnTo>
                  <a:lnTo>
                    <a:pt x="64" y="483"/>
                  </a:lnTo>
                  <a:lnTo>
                    <a:pt x="66" y="478"/>
                  </a:lnTo>
                  <a:lnTo>
                    <a:pt x="64" y="476"/>
                  </a:lnTo>
                  <a:lnTo>
                    <a:pt x="58" y="464"/>
                  </a:lnTo>
                  <a:lnTo>
                    <a:pt x="54" y="451"/>
                  </a:lnTo>
                  <a:lnTo>
                    <a:pt x="51" y="437"/>
                  </a:lnTo>
                  <a:lnTo>
                    <a:pt x="47" y="426"/>
                  </a:lnTo>
                  <a:lnTo>
                    <a:pt x="39" y="401"/>
                  </a:lnTo>
                  <a:lnTo>
                    <a:pt x="32" y="376"/>
                  </a:lnTo>
                  <a:lnTo>
                    <a:pt x="26" y="351"/>
                  </a:lnTo>
                  <a:lnTo>
                    <a:pt x="20" y="326"/>
                  </a:lnTo>
                  <a:lnTo>
                    <a:pt x="7" y="245"/>
                  </a:lnTo>
                  <a:lnTo>
                    <a:pt x="4" y="163"/>
                  </a:lnTo>
                  <a:lnTo>
                    <a:pt x="8" y="8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3" name="Freeform 110"/>
            <p:cNvSpPr>
              <a:spLocks/>
            </p:cNvSpPr>
            <p:nvPr/>
          </p:nvSpPr>
          <p:spPr bwMode="auto">
            <a:xfrm>
              <a:off x="4642" y="2951"/>
              <a:ext cx="131" cy="217"/>
            </a:xfrm>
            <a:custGeom>
              <a:avLst/>
              <a:gdLst>
                <a:gd name="T0" fmla="*/ 126 w 131"/>
                <a:gd name="T1" fmla="*/ 2 h 217"/>
                <a:gd name="T2" fmla="*/ 126 w 131"/>
                <a:gd name="T3" fmla="*/ 38 h 217"/>
                <a:gd name="T4" fmla="*/ 126 w 131"/>
                <a:gd name="T5" fmla="*/ 76 h 217"/>
                <a:gd name="T6" fmla="*/ 119 w 131"/>
                <a:gd name="T7" fmla="*/ 113 h 217"/>
                <a:gd name="T8" fmla="*/ 103 w 131"/>
                <a:gd name="T9" fmla="*/ 147 h 217"/>
                <a:gd name="T10" fmla="*/ 94 w 131"/>
                <a:gd name="T11" fmla="*/ 157 h 217"/>
                <a:gd name="T12" fmla="*/ 82 w 131"/>
                <a:gd name="T13" fmla="*/ 166 h 217"/>
                <a:gd name="T14" fmla="*/ 70 w 131"/>
                <a:gd name="T15" fmla="*/ 172 h 217"/>
                <a:gd name="T16" fmla="*/ 59 w 131"/>
                <a:gd name="T17" fmla="*/ 178 h 217"/>
                <a:gd name="T18" fmla="*/ 46 w 131"/>
                <a:gd name="T19" fmla="*/ 183 h 217"/>
                <a:gd name="T20" fmla="*/ 32 w 131"/>
                <a:gd name="T21" fmla="*/ 189 h 217"/>
                <a:gd name="T22" fmla="*/ 19 w 131"/>
                <a:gd name="T23" fmla="*/ 194 h 217"/>
                <a:gd name="T24" fmla="*/ 7 w 131"/>
                <a:gd name="T25" fmla="*/ 200 h 217"/>
                <a:gd name="T26" fmla="*/ 3 w 131"/>
                <a:gd name="T27" fmla="*/ 204 h 217"/>
                <a:gd name="T28" fmla="*/ 0 w 131"/>
                <a:gd name="T29" fmla="*/ 210 h 217"/>
                <a:gd name="T30" fmla="*/ 0 w 131"/>
                <a:gd name="T31" fmla="*/ 216 h 217"/>
                <a:gd name="T32" fmla="*/ 6 w 131"/>
                <a:gd name="T33" fmla="*/ 217 h 217"/>
                <a:gd name="T34" fmla="*/ 22 w 131"/>
                <a:gd name="T35" fmla="*/ 213 h 217"/>
                <a:gd name="T36" fmla="*/ 38 w 131"/>
                <a:gd name="T37" fmla="*/ 208 h 217"/>
                <a:gd name="T38" fmla="*/ 54 w 131"/>
                <a:gd name="T39" fmla="*/ 201 h 217"/>
                <a:gd name="T40" fmla="*/ 69 w 131"/>
                <a:gd name="T41" fmla="*/ 192 h 217"/>
                <a:gd name="T42" fmla="*/ 82 w 131"/>
                <a:gd name="T43" fmla="*/ 182 h 217"/>
                <a:gd name="T44" fmla="*/ 94 w 131"/>
                <a:gd name="T45" fmla="*/ 170 h 217"/>
                <a:gd name="T46" fmla="*/ 104 w 131"/>
                <a:gd name="T47" fmla="*/ 157 h 217"/>
                <a:gd name="T48" fmla="*/ 114 w 131"/>
                <a:gd name="T49" fmla="*/ 144 h 217"/>
                <a:gd name="T50" fmla="*/ 128 w 131"/>
                <a:gd name="T51" fmla="*/ 112 h 217"/>
                <a:gd name="T52" fmla="*/ 131 w 131"/>
                <a:gd name="T53" fmla="*/ 73 h 217"/>
                <a:gd name="T54" fmla="*/ 129 w 131"/>
                <a:gd name="T55" fmla="*/ 35 h 217"/>
                <a:gd name="T56" fmla="*/ 126 w 131"/>
                <a:gd name="T57" fmla="*/ 0 h 217"/>
                <a:gd name="T58" fmla="*/ 126 w 131"/>
                <a:gd name="T59" fmla="*/ 0 h 217"/>
                <a:gd name="T60" fmla="*/ 126 w 131"/>
                <a:gd name="T61" fmla="*/ 0 h 217"/>
                <a:gd name="T62" fmla="*/ 126 w 131"/>
                <a:gd name="T63" fmla="*/ 0 h 217"/>
                <a:gd name="T64" fmla="*/ 126 w 131"/>
                <a:gd name="T65" fmla="*/ 2 h 217"/>
                <a:gd name="T66" fmla="*/ 126 w 131"/>
                <a:gd name="T67" fmla="*/ 2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1" h="217">
                  <a:moveTo>
                    <a:pt x="126" y="2"/>
                  </a:moveTo>
                  <a:lnTo>
                    <a:pt x="126" y="38"/>
                  </a:lnTo>
                  <a:lnTo>
                    <a:pt x="126" y="76"/>
                  </a:lnTo>
                  <a:lnTo>
                    <a:pt x="119" y="113"/>
                  </a:lnTo>
                  <a:lnTo>
                    <a:pt x="103" y="147"/>
                  </a:lnTo>
                  <a:lnTo>
                    <a:pt x="94" y="157"/>
                  </a:lnTo>
                  <a:lnTo>
                    <a:pt x="82" y="166"/>
                  </a:lnTo>
                  <a:lnTo>
                    <a:pt x="70" y="172"/>
                  </a:lnTo>
                  <a:lnTo>
                    <a:pt x="59" y="178"/>
                  </a:lnTo>
                  <a:lnTo>
                    <a:pt x="46" y="183"/>
                  </a:lnTo>
                  <a:lnTo>
                    <a:pt x="32" y="189"/>
                  </a:lnTo>
                  <a:lnTo>
                    <a:pt x="19" y="194"/>
                  </a:lnTo>
                  <a:lnTo>
                    <a:pt x="7" y="200"/>
                  </a:lnTo>
                  <a:lnTo>
                    <a:pt x="3" y="204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6" y="217"/>
                  </a:lnTo>
                  <a:lnTo>
                    <a:pt x="22" y="213"/>
                  </a:lnTo>
                  <a:lnTo>
                    <a:pt x="38" y="208"/>
                  </a:lnTo>
                  <a:lnTo>
                    <a:pt x="54" y="201"/>
                  </a:lnTo>
                  <a:lnTo>
                    <a:pt x="69" y="192"/>
                  </a:lnTo>
                  <a:lnTo>
                    <a:pt x="82" y="182"/>
                  </a:lnTo>
                  <a:lnTo>
                    <a:pt x="94" y="170"/>
                  </a:lnTo>
                  <a:lnTo>
                    <a:pt x="104" y="157"/>
                  </a:lnTo>
                  <a:lnTo>
                    <a:pt x="114" y="144"/>
                  </a:lnTo>
                  <a:lnTo>
                    <a:pt x="128" y="112"/>
                  </a:lnTo>
                  <a:lnTo>
                    <a:pt x="131" y="73"/>
                  </a:lnTo>
                  <a:lnTo>
                    <a:pt x="129" y="35"/>
                  </a:lnTo>
                  <a:lnTo>
                    <a:pt x="126" y="0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4" name="Freeform 111"/>
            <p:cNvSpPr>
              <a:spLocks/>
            </p:cNvSpPr>
            <p:nvPr/>
          </p:nvSpPr>
          <p:spPr bwMode="auto">
            <a:xfrm>
              <a:off x="4726" y="3033"/>
              <a:ext cx="121" cy="222"/>
            </a:xfrm>
            <a:custGeom>
              <a:avLst/>
              <a:gdLst>
                <a:gd name="T0" fmla="*/ 101 w 121"/>
                <a:gd name="T1" fmla="*/ 0 h 222"/>
                <a:gd name="T2" fmla="*/ 110 w 121"/>
                <a:gd name="T3" fmla="*/ 24 h 222"/>
                <a:gd name="T4" fmla="*/ 114 w 121"/>
                <a:gd name="T5" fmla="*/ 46 h 222"/>
                <a:gd name="T6" fmla="*/ 116 w 121"/>
                <a:gd name="T7" fmla="*/ 66 h 222"/>
                <a:gd name="T8" fmla="*/ 114 w 121"/>
                <a:gd name="T9" fmla="*/ 88 h 222"/>
                <a:gd name="T10" fmla="*/ 108 w 121"/>
                <a:gd name="T11" fmla="*/ 109 h 222"/>
                <a:gd name="T12" fmla="*/ 98 w 121"/>
                <a:gd name="T13" fmla="*/ 128 h 222"/>
                <a:gd name="T14" fmla="*/ 85 w 121"/>
                <a:gd name="T15" fmla="*/ 147 h 222"/>
                <a:gd name="T16" fmla="*/ 69 w 121"/>
                <a:gd name="T17" fmla="*/ 165 h 222"/>
                <a:gd name="T18" fmla="*/ 61 w 121"/>
                <a:gd name="T19" fmla="*/ 170 h 222"/>
                <a:gd name="T20" fmla="*/ 54 w 121"/>
                <a:gd name="T21" fmla="*/ 176 h 222"/>
                <a:gd name="T22" fmla="*/ 45 w 121"/>
                <a:gd name="T23" fmla="*/ 182 h 222"/>
                <a:gd name="T24" fmla="*/ 38 w 121"/>
                <a:gd name="T25" fmla="*/ 188 h 222"/>
                <a:gd name="T26" fmla="*/ 29 w 121"/>
                <a:gd name="T27" fmla="*/ 192 h 222"/>
                <a:gd name="T28" fmla="*/ 22 w 121"/>
                <a:gd name="T29" fmla="*/ 198 h 222"/>
                <a:gd name="T30" fmla="*/ 13 w 121"/>
                <a:gd name="T31" fmla="*/ 204 h 222"/>
                <a:gd name="T32" fmla="*/ 6 w 121"/>
                <a:gd name="T33" fmla="*/ 209 h 222"/>
                <a:gd name="T34" fmla="*/ 3 w 121"/>
                <a:gd name="T35" fmla="*/ 211 h 222"/>
                <a:gd name="T36" fmla="*/ 0 w 121"/>
                <a:gd name="T37" fmla="*/ 214 h 222"/>
                <a:gd name="T38" fmla="*/ 0 w 121"/>
                <a:gd name="T39" fmla="*/ 219 h 222"/>
                <a:gd name="T40" fmla="*/ 3 w 121"/>
                <a:gd name="T41" fmla="*/ 222 h 222"/>
                <a:gd name="T42" fmla="*/ 13 w 121"/>
                <a:gd name="T43" fmla="*/ 222 h 222"/>
                <a:gd name="T44" fmla="*/ 23 w 121"/>
                <a:gd name="T45" fmla="*/ 217 h 222"/>
                <a:gd name="T46" fmla="*/ 32 w 121"/>
                <a:gd name="T47" fmla="*/ 213 h 222"/>
                <a:gd name="T48" fmla="*/ 39 w 121"/>
                <a:gd name="T49" fmla="*/ 206 h 222"/>
                <a:gd name="T50" fmla="*/ 48 w 121"/>
                <a:gd name="T51" fmla="*/ 198 h 222"/>
                <a:gd name="T52" fmla="*/ 55 w 121"/>
                <a:gd name="T53" fmla="*/ 192 h 222"/>
                <a:gd name="T54" fmla="*/ 64 w 121"/>
                <a:gd name="T55" fmla="*/ 185 h 222"/>
                <a:gd name="T56" fmla="*/ 72 w 121"/>
                <a:gd name="T57" fmla="*/ 178 h 222"/>
                <a:gd name="T58" fmla="*/ 79 w 121"/>
                <a:gd name="T59" fmla="*/ 170 h 222"/>
                <a:gd name="T60" fmla="*/ 86 w 121"/>
                <a:gd name="T61" fmla="*/ 162 h 222"/>
                <a:gd name="T62" fmla="*/ 92 w 121"/>
                <a:gd name="T63" fmla="*/ 154 h 222"/>
                <a:gd name="T64" fmla="*/ 98 w 121"/>
                <a:gd name="T65" fmla="*/ 145 h 222"/>
                <a:gd name="T66" fmla="*/ 116 w 121"/>
                <a:gd name="T67" fmla="*/ 109 h 222"/>
                <a:gd name="T68" fmla="*/ 121 w 121"/>
                <a:gd name="T69" fmla="*/ 74 h 222"/>
                <a:gd name="T70" fmla="*/ 116 w 121"/>
                <a:gd name="T71" fmla="*/ 37 h 222"/>
                <a:gd name="T72" fmla="*/ 101 w 121"/>
                <a:gd name="T73" fmla="*/ 0 h 222"/>
                <a:gd name="T74" fmla="*/ 101 w 121"/>
                <a:gd name="T75" fmla="*/ 0 h 222"/>
                <a:gd name="T76" fmla="*/ 101 w 121"/>
                <a:gd name="T77" fmla="*/ 0 h 222"/>
                <a:gd name="T78" fmla="*/ 101 w 121"/>
                <a:gd name="T79" fmla="*/ 0 h 222"/>
                <a:gd name="T80" fmla="*/ 101 w 121"/>
                <a:gd name="T81" fmla="*/ 0 h 222"/>
                <a:gd name="T82" fmla="*/ 101 w 121"/>
                <a:gd name="T83" fmla="*/ 0 h 22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1" h="222">
                  <a:moveTo>
                    <a:pt x="101" y="0"/>
                  </a:moveTo>
                  <a:lnTo>
                    <a:pt x="110" y="24"/>
                  </a:lnTo>
                  <a:lnTo>
                    <a:pt x="114" y="46"/>
                  </a:lnTo>
                  <a:lnTo>
                    <a:pt x="116" y="66"/>
                  </a:lnTo>
                  <a:lnTo>
                    <a:pt x="114" y="88"/>
                  </a:lnTo>
                  <a:lnTo>
                    <a:pt x="108" y="109"/>
                  </a:lnTo>
                  <a:lnTo>
                    <a:pt x="98" y="128"/>
                  </a:lnTo>
                  <a:lnTo>
                    <a:pt x="85" y="147"/>
                  </a:lnTo>
                  <a:lnTo>
                    <a:pt x="69" y="165"/>
                  </a:lnTo>
                  <a:lnTo>
                    <a:pt x="61" y="170"/>
                  </a:lnTo>
                  <a:lnTo>
                    <a:pt x="54" y="176"/>
                  </a:lnTo>
                  <a:lnTo>
                    <a:pt x="45" y="182"/>
                  </a:lnTo>
                  <a:lnTo>
                    <a:pt x="38" y="188"/>
                  </a:lnTo>
                  <a:lnTo>
                    <a:pt x="29" y="192"/>
                  </a:lnTo>
                  <a:lnTo>
                    <a:pt x="22" y="198"/>
                  </a:lnTo>
                  <a:lnTo>
                    <a:pt x="13" y="204"/>
                  </a:lnTo>
                  <a:lnTo>
                    <a:pt x="6" y="209"/>
                  </a:lnTo>
                  <a:lnTo>
                    <a:pt x="3" y="211"/>
                  </a:lnTo>
                  <a:lnTo>
                    <a:pt x="0" y="214"/>
                  </a:lnTo>
                  <a:lnTo>
                    <a:pt x="0" y="219"/>
                  </a:lnTo>
                  <a:lnTo>
                    <a:pt x="3" y="222"/>
                  </a:lnTo>
                  <a:lnTo>
                    <a:pt x="13" y="222"/>
                  </a:lnTo>
                  <a:lnTo>
                    <a:pt x="23" y="217"/>
                  </a:lnTo>
                  <a:lnTo>
                    <a:pt x="32" y="213"/>
                  </a:lnTo>
                  <a:lnTo>
                    <a:pt x="39" y="206"/>
                  </a:lnTo>
                  <a:lnTo>
                    <a:pt x="48" y="198"/>
                  </a:lnTo>
                  <a:lnTo>
                    <a:pt x="55" y="192"/>
                  </a:lnTo>
                  <a:lnTo>
                    <a:pt x="64" y="185"/>
                  </a:lnTo>
                  <a:lnTo>
                    <a:pt x="72" y="178"/>
                  </a:lnTo>
                  <a:lnTo>
                    <a:pt x="79" y="170"/>
                  </a:lnTo>
                  <a:lnTo>
                    <a:pt x="86" y="162"/>
                  </a:lnTo>
                  <a:lnTo>
                    <a:pt x="92" y="154"/>
                  </a:lnTo>
                  <a:lnTo>
                    <a:pt x="98" y="145"/>
                  </a:lnTo>
                  <a:lnTo>
                    <a:pt x="116" y="109"/>
                  </a:lnTo>
                  <a:lnTo>
                    <a:pt x="121" y="74"/>
                  </a:lnTo>
                  <a:lnTo>
                    <a:pt x="116" y="3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5" name="Freeform 112"/>
            <p:cNvSpPr>
              <a:spLocks/>
            </p:cNvSpPr>
            <p:nvPr/>
          </p:nvSpPr>
          <p:spPr bwMode="auto">
            <a:xfrm>
              <a:off x="4635" y="3099"/>
              <a:ext cx="704" cy="543"/>
            </a:xfrm>
            <a:custGeom>
              <a:avLst/>
              <a:gdLst>
                <a:gd name="T0" fmla="*/ 20 w 704"/>
                <a:gd name="T1" fmla="*/ 35 h 543"/>
                <a:gd name="T2" fmla="*/ 63 w 704"/>
                <a:gd name="T3" fmla="*/ 100 h 543"/>
                <a:gd name="T4" fmla="*/ 110 w 704"/>
                <a:gd name="T5" fmla="*/ 162 h 543"/>
                <a:gd name="T6" fmla="*/ 160 w 704"/>
                <a:gd name="T7" fmla="*/ 222 h 543"/>
                <a:gd name="T8" fmla="*/ 212 w 704"/>
                <a:gd name="T9" fmla="*/ 277 h 543"/>
                <a:gd name="T10" fmla="*/ 270 w 704"/>
                <a:gd name="T11" fmla="*/ 330 h 543"/>
                <a:gd name="T12" fmla="*/ 330 w 704"/>
                <a:gd name="T13" fmla="*/ 380 h 543"/>
                <a:gd name="T14" fmla="*/ 394 w 704"/>
                <a:gd name="T15" fmla="*/ 424 h 543"/>
                <a:gd name="T16" fmla="*/ 449 w 704"/>
                <a:gd name="T17" fmla="*/ 456 h 543"/>
                <a:gd name="T18" fmla="*/ 491 w 704"/>
                <a:gd name="T19" fmla="*/ 477 h 543"/>
                <a:gd name="T20" fmla="*/ 534 w 704"/>
                <a:gd name="T21" fmla="*/ 497 h 543"/>
                <a:gd name="T22" fmla="*/ 578 w 704"/>
                <a:gd name="T23" fmla="*/ 515 h 543"/>
                <a:gd name="T24" fmla="*/ 607 w 704"/>
                <a:gd name="T25" fmla="*/ 524 h 543"/>
                <a:gd name="T26" fmla="*/ 620 w 704"/>
                <a:gd name="T27" fmla="*/ 528 h 543"/>
                <a:gd name="T28" fmla="*/ 634 w 704"/>
                <a:gd name="T29" fmla="*/ 533 h 543"/>
                <a:gd name="T30" fmla="*/ 647 w 704"/>
                <a:gd name="T31" fmla="*/ 537 h 543"/>
                <a:gd name="T32" fmla="*/ 658 w 704"/>
                <a:gd name="T33" fmla="*/ 540 h 543"/>
                <a:gd name="T34" fmla="*/ 669 w 704"/>
                <a:gd name="T35" fmla="*/ 541 h 543"/>
                <a:gd name="T36" fmla="*/ 678 w 704"/>
                <a:gd name="T37" fmla="*/ 541 h 543"/>
                <a:gd name="T38" fmla="*/ 685 w 704"/>
                <a:gd name="T39" fmla="*/ 541 h 543"/>
                <a:gd name="T40" fmla="*/ 691 w 704"/>
                <a:gd name="T41" fmla="*/ 539 h 543"/>
                <a:gd name="T42" fmla="*/ 704 w 704"/>
                <a:gd name="T43" fmla="*/ 521 h 543"/>
                <a:gd name="T44" fmla="*/ 703 w 704"/>
                <a:gd name="T45" fmla="*/ 515 h 543"/>
                <a:gd name="T46" fmla="*/ 698 w 704"/>
                <a:gd name="T47" fmla="*/ 512 h 543"/>
                <a:gd name="T48" fmla="*/ 691 w 704"/>
                <a:gd name="T49" fmla="*/ 508 h 543"/>
                <a:gd name="T50" fmla="*/ 682 w 704"/>
                <a:gd name="T51" fmla="*/ 505 h 543"/>
                <a:gd name="T52" fmla="*/ 672 w 704"/>
                <a:gd name="T53" fmla="*/ 502 h 543"/>
                <a:gd name="T54" fmla="*/ 658 w 704"/>
                <a:gd name="T55" fmla="*/ 497 h 543"/>
                <a:gd name="T56" fmla="*/ 645 w 704"/>
                <a:gd name="T57" fmla="*/ 493 h 543"/>
                <a:gd name="T58" fmla="*/ 632 w 704"/>
                <a:gd name="T59" fmla="*/ 489 h 543"/>
                <a:gd name="T60" fmla="*/ 604 w 704"/>
                <a:gd name="T61" fmla="*/ 480 h 543"/>
                <a:gd name="T62" fmla="*/ 560 w 704"/>
                <a:gd name="T63" fmla="*/ 464 h 543"/>
                <a:gd name="T64" fmla="*/ 518 w 704"/>
                <a:gd name="T65" fmla="*/ 445 h 543"/>
                <a:gd name="T66" fmla="*/ 477 w 704"/>
                <a:gd name="T67" fmla="*/ 426 h 543"/>
                <a:gd name="T68" fmla="*/ 422 w 704"/>
                <a:gd name="T69" fmla="*/ 396 h 543"/>
                <a:gd name="T70" fmla="*/ 355 w 704"/>
                <a:gd name="T71" fmla="*/ 357 h 543"/>
                <a:gd name="T72" fmla="*/ 292 w 704"/>
                <a:gd name="T73" fmla="*/ 311 h 543"/>
                <a:gd name="T74" fmla="*/ 230 w 704"/>
                <a:gd name="T75" fmla="*/ 263 h 543"/>
                <a:gd name="T76" fmla="*/ 173 w 704"/>
                <a:gd name="T77" fmla="*/ 211 h 543"/>
                <a:gd name="T78" fmla="*/ 119 w 704"/>
                <a:gd name="T79" fmla="*/ 156 h 543"/>
                <a:gd name="T80" fmla="*/ 69 w 704"/>
                <a:gd name="T81" fmla="*/ 96 h 543"/>
                <a:gd name="T82" fmla="*/ 22 w 704"/>
                <a:gd name="T83" fmla="*/ 33 h 543"/>
                <a:gd name="T84" fmla="*/ 0 w 704"/>
                <a:gd name="T85" fmla="*/ 0 h 543"/>
                <a:gd name="T86" fmla="*/ 0 w 704"/>
                <a:gd name="T87" fmla="*/ 0 h 543"/>
                <a:gd name="T88" fmla="*/ 0 w 704"/>
                <a:gd name="T89" fmla="*/ 2 h 54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04" h="543">
                  <a:moveTo>
                    <a:pt x="0" y="2"/>
                  </a:moveTo>
                  <a:lnTo>
                    <a:pt x="20" y="35"/>
                  </a:lnTo>
                  <a:lnTo>
                    <a:pt x="41" y="68"/>
                  </a:lnTo>
                  <a:lnTo>
                    <a:pt x="63" y="100"/>
                  </a:lnTo>
                  <a:lnTo>
                    <a:pt x="86" y="131"/>
                  </a:lnTo>
                  <a:lnTo>
                    <a:pt x="110" y="162"/>
                  </a:lnTo>
                  <a:lnTo>
                    <a:pt x="133" y="192"/>
                  </a:lnTo>
                  <a:lnTo>
                    <a:pt x="160" y="222"/>
                  </a:lnTo>
                  <a:lnTo>
                    <a:pt x="186" y="250"/>
                  </a:lnTo>
                  <a:lnTo>
                    <a:pt x="212" y="277"/>
                  </a:lnTo>
                  <a:lnTo>
                    <a:pt x="240" y="305"/>
                  </a:lnTo>
                  <a:lnTo>
                    <a:pt x="270" y="330"/>
                  </a:lnTo>
                  <a:lnTo>
                    <a:pt x="299" y="355"/>
                  </a:lnTo>
                  <a:lnTo>
                    <a:pt x="330" y="380"/>
                  </a:lnTo>
                  <a:lnTo>
                    <a:pt x="362" y="402"/>
                  </a:lnTo>
                  <a:lnTo>
                    <a:pt x="394" y="424"/>
                  </a:lnTo>
                  <a:lnTo>
                    <a:pt x="428" y="445"/>
                  </a:lnTo>
                  <a:lnTo>
                    <a:pt x="449" y="456"/>
                  </a:lnTo>
                  <a:lnTo>
                    <a:pt x="469" y="467"/>
                  </a:lnTo>
                  <a:lnTo>
                    <a:pt x="491" y="477"/>
                  </a:lnTo>
                  <a:lnTo>
                    <a:pt x="512" y="487"/>
                  </a:lnTo>
                  <a:lnTo>
                    <a:pt x="534" y="497"/>
                  </a:lnTo>
                  <a:lnTo>
                    <a:pt x="556" y="506"/>
                  </a:lnTo>
                  <a:lnTo>
                    <a:pt x="578" y="515"/>
                  </a:lnTo>
                  <a:lnTo>
                    <a:pt x="600" y="522"/>
                  </a:lnTo>
                  <a:lnTo>
                    <a:pt x="607" y="524"/>
                  </a:lnTo>
                  <a:lnTo>
                    <a:pt x="613" y="527"/>
                  </a:lnTo>
                  <a:lnTo>
                    <a:pt x="620" y="528"/>
                  </a:lnTo>
                  <a:lnTo>
                    <a:pt x="626" y="531"/>
                  </a:lnTo>
                  <a:lnTo>
                    <a:pt x="634" y="533"/>
                  </a:lnTo>
                  <a:lnTo>
                    <a:pt x="639" y="536"/>
                  </a:lnTo>
                  <a:lnTo>
                    <a:pt x="647" y="537"/>
                  </a:lnTo>
                  <a:lnTo>
                    <a:pt x="654" y="539"/>
                  </a:lnTo>
                  <a:lnTo>
                    <a:pt x="658" y="540"/>
                  </a:lnTo>
                  <a:lnTo>
                    <a:pt x="664" y="540"/>
                  </a:lnTo>
                  <a:lnTo>
                    <a:pt x="669" y="541"/>
                  </a:lnTo>
                  <a:lnTo>
                    <a:pt x="673" y="541"/>
                  </a:lnTo>
                  <a:lnTo>
                    <a:pt x="678" y="541"/>
                  </a:lnTo>
                  <a:lnTo>
                    <a:pt x="683" y="543"/>
                  </a:lnTo>
                  <a:lnTo>
                    <a:pt x="685" y="541"/>
                  </a:lnTo>
                  <a:lnTo>
                    <a:pt x="680" y="540"/>
                  </a:lnTo>
                  <a:lnTo>
                    <a:pt x="691" y="539"/>
                  </a:lnTo>
                  <a:lnTo>
                    <a:pt x="701" y="531"/>
                  </a:lnTo>
                  <a:lnTo>
                    <a:pt x="704" y="521"/>
                  </a:lnTo>
                  <a:lnTo>
                    <a:pt x="698" y="514"/>
                  </a:lnTo>
                  <a:lnTo>
                    <a:pt x="703" y="515"/>
                  </a:lnTo>
                  <a:lnTo>
                    <a:pt x="701" y="514"/>
                  </a:lnTo>
                  <a:lnTo>
                    <a:pt x="698" y="512"/>
                  </a:lnTo>
                  <a:lnTo>
                    <a:pt x="695" y="511"/>
                  </a:lnTo>
                  <a:lnTo>
                    <a:pt x="691" y="508"/>
                  </a:lnTo>
                  <a:lnTo>
                    <a:pt x="686" y="506"/>
                  </a:lnTo>
                  <a:lnTo>
                    <a:pt x="682" y="505"/>
                  </a:lnTo>
                  <a:lnTo>
                    <a:pt x="678" y="503"/>
                  </a:lnTo>
                  <a:lnTo>
                    <a:pt x="672" y="502"/>
                  </a:lnTo>
                  <a:lnTo>
                    <a:pt x="664" y="500"/>
                  </a:lnTo>
                  <a:lnTo>
                    <a:pt x="658" y="497"/>
                  </a:lnTo>
                  <a:lnTo>
                    <a:pt x="653" y="496"/>
                  </a:lnTo>
                  <a:lnTo>
                    <a:pt x="645" y="493"/>
                  </a:lnTo>
                  <a:lnTo>
                    <a:pt x="639" y="492"/>
                  </a:lnTo>
                  <a:lnTo>
                    <a:pt x="632" y="489"/>
                  </a:lnTo>
                  <a:lnTo>
                    <a:pt x="626" y="487"/>
                  </a:lnTo>
                  <a:lnTo>
                    <a:pt x="604" y="480"/>
                  </a:lnTo>
                  <a:lnTo>
                    <a:pt x="582" y="473"/>
                  </a:lnTo>
                  <a:lnTo>
                    <a:pt x="560" y="464"/>
                  </a:lnTo>
                  <a:lnTo>
                    <a:pt x="540" y="455"/>
                  </a:lnTo>
                  <a:lnTo>
                    <a:pt x="518" y="445"/>
                  </a:lnTo>
                  <a:lnTo>
                    <a:pt x="497" y="436"/>
                  </a:lnTo>
                  <a:lnTo>
                    <a:pt x="477" y="426"/>
                  </a:lnTo>
                  <a:lnTo>
                    <a:pt x="456" y="415"/>
                  </a:lnTo>
                  <a:lnTo>
                    <a:pt x="422" y="396"/>
                  </a:lnTo>
                  <a:lnTo>
                    <a:pt x="389" y="377"/>
                  </a:lnTo>
                  <a:lnTo>
                    <a:pt x="355" y="357"/>
                  </a:lnTo>
                  <a:lnTo>
                    <a:pt x="322" y="335"/>
                  </a:lnTo>
                  <a:lnTo>
                    <a:pt x="292" y="311"/>
                  </a:lnTo>
                  <a:lnTo>
                    <a:pt x="261" y="288"/>
                  </a:lnTo>
                  <a:lnTo>
                    <a:pt x="230" y="263"/>
                  </a:lnTo>
                  <a:lnTo>
                    <a:pt x="202" y="238"/>
                  </a:lnTo>
                  <a:lnTo>
                    <a:pt x="173" y="211"/>
                  </a:lnTo>
                  <a:lnTo>
                    <a:pt x="145" y="184"/>
                  </a:lnTo>
                  <a:lnTo>
                    <a:pt x="119" y="156"/>
                  </a:lnTo>
                  <a:lnTo>
                    <a:pt x="94" y="126"/>
                  </a:lnTo>
                  <a:lnTo>
                    <a:pt x="69" y="96"/>
                  </a:lnTo>
                  <a:lnTo>
                    <a:pt x="45" y="65"/>
                  </a:lnTo>
                  <a:lnTo>
                    <a:pt x="22" y="3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6" name="Freeform 113"/>
            <p:cNvSpPr>
              <a:spLocks/>
            </p:cNvSpPr>
            <p:nvPr/>
          </p:nvSpPr>
          <p:spPr bwMode="auto">
            <a:xfrm>
              <a:off x="4746" y="2944"/>
              <a:ext cx="646" cy="476"/>
            </a:xfrm>
            <a:custGeom>
              <a:avLst/>
              <a:gdLst>
                <a:gd name="T0" fmla="*/ 9 w 646"/>
                <a:gd name="T1" fmla="*/ 14 h 476"/>
                <a:gd name="T2" fmla="*/ 27 w 646"/>
                <a:gd name="T3" fmla="*/ 39 h 476"/>
                <a:gd name="T4" fmla="*/ 41 w 646"/>
                <a:gd name="T5" fmla="*/ 58 h 476"/>
                <a:gd name="T6" fmla="*/ 53 w 646"/>
                <a:gd name="T7" fmla="*/ 72 h 476"/>
                <a:gd name="T8" fmla="*/ 65 w 646"/>
                <a:gd name="T9" fmla="*/ 83 h 476"/>
                <a:gd name="T10" fmla="*/ 76 w 646"/>
                <a:gd name="T11" fmla="*/ 94 h 476"/>
                <a:gd name="T12" fmla="*/ 97 w 646"/>
                <a:gd name="T13" fmla="*/ 111 h 476"/>
                <a:gd name="T14" fmla="*/ 128 w 646"/>
                <a:gd name="T15" fmla="*/ 133 h 476"/>
                <a:gd name="T16" fmla="*/ 160 w 646"/>
                <a:gd name="T17" fmla="*/ 152 h 476"/>
                <a:gd name="T18" fmla="*/ 192 w 646"/>
                <a:gd name="T19" fmla="*/ 168 h 476"/>
                <a:gd name="T20" fmla="*/ 226 w 646"/>
                <a:gd name="T21" fmla="*/ 182 h 476"/>
                <a:gd name="T22" fmla="*/ 258 w 646"/>
                <a:gd name="T23" fmla="*/ 190 h 476"/>
                <a:gd name="T24" fmla="*/ 292 w 646"/>
                <a:gd name="T25" fmla="*/ 198 h 476"/>
                <a:gd name="T26" fmla="*/ 326 w 646"/>
                <a:gd name="T27" fmla="*/ 205 h 476"/>
                <a:gd name="T28" fmla="*/ 358 w 646"/>
                <a:gd name="T29" fmla="*/ 215 h 476"/>
                <a:gd name="T30" fmla="*/ 390 w 646"/>
                <a:gd name="T31" fmla="*/ 226 h 476"/>
                <a:gd name="T32" fmla="*/ 421 w 646"/>
                <a:gd name="T33" fmla="*/ 240 h 476"/>
                <a:gd name="T34" fmla="*/ 452 w 646"/>
                <a:gd name="T35" fmla="*/ 255 h 476"/>
                <a:gd name="T36" fmla="*/ 496 w 646"/>
                <a:gd name="T37" fmla="*/ 283 h 476"/>
                <a:gd name="T38" fmla="*/ 549 w 646"/>
                <a:gd name="T39" fmla="*/ 330 h 476"/>
                <a:gd name="T40" fmla="*/ 593 w 646"/>
                <a:gd name="T41" fmla="*/ 383 h 476"/>
                <a:gd name="T42" fmla="*/ 628 w 646"/>
                <a:gd name="T43" fmla="*/ 443 h 476"/>
                <a:gd name="T44" fmla="*/ 644 w 646"/>
                <a:gd name="T45" fmla="*/ 476 h 476"/>
                <a:gd name="T46" fmla="*/ 646 w 646"/>
                <a:gd name="T47" fmla="*/ 475 h 476"/>
                <a:gd name="T48" fmla="*/ 634 w 646"/>
                <a:gd name="T49" fmla="*/ 443 h 476"/>
                <a:gd name="T50" fmla="*/ 605 w 646"/>
                <a:gd name="T51" fmla="*/ 383 h 476"/>
                <a:gd name="T52" fmla="*/ 569 w 646"/>
                <a:gd name="T53" fmla="*/ 330 h 476"/>
                <a:gd name="T54" fmla="*/ 525 w 646"/>
                <a:gd name="T55" fmla="*/ 281 h 476"/>
                <a:gd name="T56" fmla="*/ 473 w 646"/>
                <a:gd name="T57" fmla="*/ 242 h 476"/>
                <a:gd name="T58" fmla="*/ 417 w 646"/>
                <a:gd name="T59" fmla="*/ 212 h 476"/>
                <a:gd name="T60" fmla="*/ 360 w 646"/>
                <a:gd name="T61" fmla="*/ 192 h 476"/>
                <a:gd name="T62" fmla="*/ 298 w 646"/>
                <a:gd name="T63" fmla="*/ 177 h 476"/>
                <a:gd name="T64" fmla="*/ 248 w 646"/>
                <a:gd name="T65" fmla="*/ 166 h 476"/>
                <a:gd name="T66" fmla="*/ 209 w 646"/>
                <a:gd name="T67" fmla="*/ 154 h 476"/>
                <a:gd name="T68" fmla="*/ 172 w 646"/>
                <a:gd name="T69" fmla="*/ 139 h 476"/>
                <a:gd name="T70" fmla="*/ 135 w 646"/>
                <a:gd name="T71" fmla="*/ 123 h 476"/>
                <a:gd name="T72" fmla="*/ 107 w 646"/>
                <a:gd name="T73" fmla="*/ 108 h 476"/>
                <a:gd name="T74" fmla="*/ 90 w 646"/>
                <a:gd name="T75" fmla="*/ 97 h 476"/>
                <a:gd name="T76" fmla="*/ 72 w 646"/>
                <a:gd name="T77" fmla="*/ 82 h 476"/>
                <a:gd name="T78" fmla="*/ 54 w 646"/>
                <a:gd name="T79" fmla="*/ 69 h 476"/>
                <a:gd name="T80" fmla="*/ 40 w 646"/>
                <a:gd name="T81" fmla="*/ 54 h 476"/>
                <a:gd name="T82" fmla="*/ 28 w 646"/>
                <a:gd name="T83" fmla="*/ 39 h 476"/>
                <a:gd name="T84" fmla="*/ 18 w 646"/>
                <a:gd name="T85" fmla="*/ 23 h 476"/>
                <a:gd name="T86" fmla="*/ 6 w 646"/>
                <a:gd name="T87" fmla="*/ 7 h 476"/>
                <a:gd name="T88" fmla="*/ 0 w 646"/>
                <a:gd name="T89" fmla="*/ 0 h 476"/>
                <a:gd name="T90" fmla="*/ 0 w 646"/>
                <a:gd name="T91" fmla="*/ 0 h 476"/>
                <a:gd name="T92" fmla="*/ 0 w 646"/>
                <a:gd name="T93" fmla="*/ 1 h 47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46" h="476">
                  <a:moveTo>
                    <a:pt x="0" y="1"/>
                  </a:moveTo>
                  <a:lnTo>
                    <a:pt x="9" y="14"/>
                  </a:lnTo>
                  <a:lnTo>
                    <a:pt x="18" y="26"/>
                  </a:lnTo>
                  <a:lnTo>
                    <a:pt x="27" y="39"/>
                  </a:lnTo>
                  <a:lnTo>
                    <a:pt x="37" y="53"/>
                  </a:lnTo>
                  <a:lnTo>
                    <a:pt x="41" y="58"/>
                  </a:lnTo>
                  <a:lnTo>
                    <a:pt x="47" y="64"/>
                  </a:lnTo>
                  <a:lnTo>
                    <a:pt x="53" y="72"/>
                  </a:lnTo>
                  <a:lnTo>
                    <a:pt x="59" y="78"/>
                  </a:lnTo>
                  <a:lnTo>
                    <a:pt x="65" y="83"/>
                  </a:lnTo>
                  <a:lnTo>
                    <a:pt x="71" y="89"/>
                  </a:lnTo>
                  <a:lnTo>
                    <a:pt x="76" y="94"/>
                  </a:lnTo>
                  <a:lnTo>
                    <a:pt x="82" y="100"/>
                  </a:lnTo>
                  <a:lnTo>
                    <a:pt x="97" y="111"/>
                  </a:lnTo>
                  <a:lnTo>
                    <a:pt x="112" y="123"/>
                  </a:lnTo>
                  <a:lnTo>
                    <a:pt x="128" y="133"/>
                  </a:lnTo>
                  <a:lnTo>
                    <a:pt x="144" y="144"/>
                  </a:lnTo>
                  <a:lnTo>
                    <a:pt x="160" y="152"/>
                  </a:lnTo>
                  <a:lnTo>
                    <a:pt x="176" y="161"/>
                  </a:lnTo>
                  <a:lnTo>
                    <a:pt x="192" y="168"/>
                  </a:lnTo>
                  <a:lnTo>
                    <a:pt x="210" y="176"/>
                  </a:lnTo>
                  <a:lnTo>
                    <a:pt x="226" y="182"/>
                  </a:lnTo>
                  <a:lnTo>
                    <a:pt x="242" y="188"/>
                  </a:lnTo>
                  <a:lnTo>
                    <a:pt x="258" y="190"/>
                  </a:lnTo>
                  <a:lnTo>
                    <a:pt x="275" y="195"/>
                  </a:lnTo>
                  <a:lnTo>
                    <a:pt x="292" y="198"/>
                  </a:lnTo>
                  <a:lnTo>
                    <a:pt x="308" y="202"/>
                  </a:lnTo>
                  <a:lnTo>
                    <a:pt x="326" y="205"/>
                  </a:lnTo>
                  <a:lnTo>
                    <a:pt x="342" y="210"/>
                  </a:lnTo>
                  <a:lnTo>
                    <a:pt x="358" y="215"/>
                  </a:lnTo>
                  <a:lnTo>
                    <a:pt x="374" y="220"/>
                  </a:lnTo>
                  <a:lnTo>
                    <a:pt x="390" y="226"/>
                  </a:lnTo>
                  <a:lnTo>
                    <a:pt x="407" y="233"/>
                  </a:lnTo>
                  <a:lnTo>
                    <a:pt x="421" y="240"/>
                  </a:lnTo>
                  <a:lnTo>
                    <a:pt x="437" y="248"/>
                  </a:lnTo>
                  <a:lnTo>
                    <a:pt x="452" y="255"/>
                  </a:lnTo>
                  <a:lnTo>
                    <a:pt x="467" y="264"/>
                  </a:lnTo>
                  <a:lnTo>
                    <a:pt x="496" y="283"/>
                  </a:lnTo>
                  <a:lnTo>
                    <a:pt x="524" y="305"/>
                  </a:lnTo>
                  <a:lnTo>
                    <a:pt x="549" y="330"/>
                  </a:lnTo>
                  <a:lnTo>
                    <a:pt x="572" y="355"/>
                  </a:lnTo>
                  <a:lnTo>
                    <a:pt x="593" y="383"/>
                  </a:lnTo>
                  <a:lnTo>
                    <a:pt x="611" y="412"/>
                  </a:lnTo>
                  <a:lnTo>
                    <a:pt x="628" y="443"/>
                  </a:lnTo>
                  <a:lnTo>
                    <a:pt x="643" y="475"/>
                  </a:lnTo>
                  <a:lnTo>
                    <a:pt x="644" y="476"/>
                  </a:lnTo>
                  <a:lnTo>
                    <a:pt x="646" y="475"/>
                  </a:lnTo>
                  <a:lnTo>
                    <a:pt x="646" y="474"/>
                  </a:lnTo>
                  <a:lnTo>
                    <a:pt x="634" y="443"/>
                  </a:lnTo>
                  <a:lnTo>
                    <a:pt x="621" y="412"/>
                  </a:lnTo>
                  <a:lnTo>
                    <a:pt x="605" y="383"/>
                  </a:lnTo>
                  <a:lnTo>
                    <a:pt x="589" y="355"/>
                  </a:lnTo>
                  <a:lnTo>
                    <a:pt x="569" y="330"/>
                  </a:lnTo>
                  <a:lnTo>
                    <a:pt x="549" y="305"/>
                  </a:lnTo>
                  <a:lnTo>
                    <a:pt x="525" y="281"/>
                  </a:lnTo>
                  <a:lnTo>
                    <a:pt x="499" y="259"/>
                  </a:lnTo>
                  <a:lnTo>
                    <a:pt x="473" y="242"/>
                  </a:lnTo>
                  <a:lnTo>
                    <a:pt x="446" y="226"/>
                  </a:lnTo>
                  <a:lnTo>
                    <a:pt x="417" y="212"/>
                  </a:lnTo>
                  <a:lnTo>
                    <a:pt x="389" y="202"/>
                  </a:lnTo>
                  <a:lnTo>
                    <a:pt x="360" y="192"/>
                  </a:lnTo>
                  <a:lnTo>
                    <a:pt x="329" y="185"/>
                  </a:lnTo>
                  <a:lnTo>
                    <a:pt x="298" y="177"/>
                  </a:lnTo>
                  <a:lnTo>
                    <a:pt x="267" y="170"/>
                  </a:lnTo>
                  <a:lnTo>
                    <a:pt x="248" y="166"/>
                  </a:lnTo>
                  <a:lnTo>
                    <a:pt x="228" y="160"/>
                  </a:lnTo>
                  <a:lnTo>
                    <a:pt x="209" y="154"/>
                  </a:lnTo>
                  <a:lnTo>
                    <a:pt x="191" y="146"/>
                  </a:lnTo>
                  <a:lnTo>
                    <a:pt x="172" y="139"/>
                  </a:lnTo>
                  <a:lnTo>
                    <a:pt x="153" y="132"/>
                  </a:lnTo>
                  <a:lnTo>
                    <a:pt x="135" y="123"/>
                  </a:lnTo>
                  <a:lnTo>
                    <a:pt x="118" y="114"/>
                  </a:lnTo>
                  <a:lnTo>
                    <a:pt x="107" y="108"/>
                  </a:lnTo>
                  <a:lnTo>
                    <a:pt x="99" y="102"/>
                  </a:lnTo>
                  <a:lnTo>
                    <a:pt x="90" y="97"/>
                  </a:lnTo>
                  <a:lnTo>
                    <a:pt x="81" y="89"/>
                  </a:lnTo>
                  <a:lnTo>
                    <a:pt x="72" y="82"/>
                  </a:lnTo>
                  <a:lnTo>
                    <a:pt x="63" y="76"/>
                  </a:lnTo>
                  <a:lnTo>
                    <a:pt x="54" y="69"/>
                  </a:lnTo>
                  <a:lnTo>
                    <a:pt x="47" y="61"/>
                  </a:lnTo>
                  <a:lnTo>
                    <a:pt x="40" y="54"/>
                  </a:lnTo>
                  <a:lnTo>
                    <a:pt x="34" y="47"/>
                  </a:lnTo>
                  <a:lnTo>
                    <a:pt x="28" y="39"/>
                  </a:lnTo>
                  <a:lnTo>
                    <a:pt x="24" y="31"/>
                  </a:lnTo>
                  <a:lnTo>
                    <a:pt x="18" y="23"/>
                  </a:lnTo>
                  <a:lnTo>
                    <a:pt x="12" y="16"/>
                  </a:lnTo>
                  <a:lnTo>
                    <a:pt x="6" y="7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7" name="Freeform 114"/>
            <p:cNvSpPr>
              <a:spLocks/>
            </p:cNvSpPr>
            <p:nvPr/>
          </p:nvSpPr>
          <p:spPr bwMode="auto">
            <a:xfrm>
              <a:off x="5493" y="2703"/>
              <a:ext cx="166" cy="242"/>
            </a:xfrm>
            <a:custGeom>
              <a:avLst/>
              <a:gdLst>
                <a:gd name="T0" fmla="*/ 166 w 166"/>
                <a:gd name="T1" fmla="*/ 0 h 242"/>
                <a:gd name="T2" fmla="*/ 157 w 166"/>
                <a:gd name="T3" fmla="*/ 15 h 242"/>
                <a:gd name="T4" fmla="*/ 150 w 166"/>
                <a:gd name="T5" fmla="*/ 30 h 242"/>
                <a:gd name="T6" fmla="*/ 142 w 166"/>
                <a:gd name="T7" fmla="*/ 44 h 242"/>
                <a:gd name="T8" fmla="*/ 135 w 166"/>
                <a:gd name="T9" fmla="*/ 59 h 242"/>
                <a:gd name="T10" fmla="*/ 126 w 166"/>
                <a:gd name="T11" fmla="*/ 74 h 242"/>
                <a:gd name="T12" fmla="*/ 119 w 166"/>
                <a:gd name="T13" fmla="*/ 90 h 242"/>
                <a:gd name="T14" fmla="*/ 112 w 166"/>
                <a:gd name="T15" fmla="*/ 104 h 242"/>
                <a:gd name="T16" fmla="*/ 103 w 166"/>
                <a:gd name="T17" fmla="*/ 119 h 242"/>
                <a:gd name="T18" fmla="*/ 92 w 166"/>
                <a:gd name="T19" fmla="*/ 134 h 242"/>
                <a:gd name="T20" fmla="*/ 82 w 166"/>
                <a:gd name="T21" fmla="*/ 148 h 242"/>
                <a:gd name="T22" fmla="*/ 69 w 166"/>
                <a:gd name="T23" fmla="*/ 162 h 242"/>
                <a:gd name="T24" fmla="*/ 57 w 166"/>
                <a:gd name="T25" fmla="*/ 175 h 242"/>
                <a:gd name="T26" fmla="*/ 44 w 166"/>
                <a:gd name="T27" fmla="*/ 187 h 242"/>
                <a:gd name="T28" fmla="*/ 31 w 166"/>
                <a:gd name="T29" fmla="*/ 198 h 242"/>
                <a:gd name="T30" fmla="*/ 18 w 166"/>
                <a:gd name="T31" fmla="*/ 211 h 242"/>
                <a:gd name="T32" fmla="*/ 4 w 166"/>
                <a:gd name="T33" fmla="*/ 223 h 242"/>
                <a:gd name="T34" fmla="*/ 2 w 166"/>
                <a:gd name="T35" fmla="*/ 229 h 242"/>
                <a:gd name="T36" fmla="*/ 0 w 166"/>
                <a:gd name="T37" fmla="*/ 236 h 242"/>
                <a:gd name="T38" fmla="*/ 3 w 166"/>
                <a:gd name="T39" fmla="*/ 242 h 242"/>
                <a:gd name="T40" fmla="*/ 9 w 166"/>
                <a:gd name="T41" fmla="*/ 242 h 242"/>
                <a:gd name="T42" fmla="*/ 22 w 166"/>
                <a:gd name="T43" fmla="*/ 233 h 242"/>
                <a:gd name="T44" fmla="*/ 35 w 166"/>
                <a:gd name="T45" fmla="*/ 223 h 242"/>
                <a:gd name="T46" fmla="*/ 47 w 166"/>
                <a:gd name="T47" fmla="*/ 211 h 242"/>
                <a:gd name="T48" fmla="*/ 57 w 166"/>
                <a:gd name="T49" fmla="*/ 198 h 242"/>
                <a:gd name="T50" fmla="*/ 69 w 166"/>
                <a:gd name="T51" fmla="*/ 185 h 242"/>
                <a:gd name="T52" fmla="*/ 78 w 166"/>
                <a:gd name="T53" fmla="*/ 172 h 242"/>
                <a:gd name="T54" fmla="*/ 88 w 166"/>
                <a:gd name="T55" fmla="*/ 159 h 242"/>
                <a:gd name="T56" fmla="*/ 97 w 166"/>
                <a:gd name="T57" fmla="*/ 145 h 242"/>
                <a:gd name="T58" fmla="*/ 107 w 166"/>
                <a:gd name="T59" fmla="*/ 128 h 242"/>
                <a:gd name="T60" fmla="*/ 116 w 166"/>
                <a:gd name="T61" fmla="*/ 110 h 242"/>
                <a:gd name="T62" fmla="*/ 125 w 166"/>
                <a:gd name="T63" fmla="*/ 91 h 242"/>
                <a:gd name="T64" fmla="*/ 132 w 166"/>
                <a:gd name="T65" fmla="*/ 74 h 242"/>
                <a:gd name="T66" fmla="*/ 139 w 166"/>
                <a:gd name="T67" fmla="*/ 55 h 242"/>
                <a:gd name="T68" fmla="*/ 148 w 166"/>
                <a:gd name="T69" fmla="*/ 37 h 242"/>
                <a:gd name="T70" fmla="*/ 157 w 166"/>
                <a:gd name="T71" fmla="*/ 18 h 242"/>
                <a:gd name="T72" fmla="*/ 166 w 166"/>
                <a:gd name="T73" fmla="*/ 0 h 242"/>
                <a:gd name="T74" fmla="*/ 166 w 166"/>
                <a:gd name="T75" fmla="*/ 0 h 242"/>
                <a:gd name="T76" fmla="*/ 166 w 166"/>
                <a:gd name="T77" fmla="*/ 0 h 242"/>
                <a:gd name="T78" fmla="*/ 166 w 166"/>
                <a:gd name="T79" fmla="*/ 0 h 242"/>
                <a:gd name="T80" fmla="*/ 166 w 166"/>
                <a:gd name="T81" fmla="*/ 0 h 242"/>
                <a:gd name="T82" fmla="*/ 166 w 166"/>
                <a:gd name="T83" fmla="*/ 0 h 24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6" h="242">
                  <a:moveTo>
                    <a:pt x="166" y="0"/>
                  </a:moveTo>
                  <a:lnTo>
                    <a:pt x="157" y="15"/>
                  </a:lnTo>
                  <a:lnTo>
                    <a:pt x="150" y="30"/>
                  </a:lnTo>
                  <a:lnTo>
                    <a:pt x="142" y="44"/>
                  </a:lnTo>
                  <a:lnTo>
                    <a:pt x="135" y="59"/>
                  </a:lnTo>
                  <a:lnTo>
                    <a:pt x="126" y="74"/>
                  </a:lnTo>
                  <a:lnTo>
                    <a:pt x="119" y="90"/>
                  </a:lnTo>
                  <a:lnTo>
                    <a:pt x="112" y="104"/>
                  </a:lnTo>
                  <a:lnTo>
                    <a:pt x="103" y="119"/>
                  </a:lnTo>
                  <a:lnTo>
                    <a:pt x="92" y="134"/>
                  </a:lnTo>
                  <a:lnTo>
                    <a:pt x="82" y="148"/>
                  </a:lnTo>
                  <a:lnTo>
                    <a:pt x="69" y="162"/>
                  </a:lnTo>
                  <a:lnTo>
                    <a:pt x="57" y="175"/>
                  </a:lnTo>
                  <a:lnTo>
                    <a:pt x="44" y="187"/>
                  </a:lnTo>
                  <a:lnTo>
                    <a:pt x="31" y="198"/>
                  </a:lnTo>
                  <a:lnTo>
                    <a:pt x="18" y="211"/>
                  </a:lnTo>
                  <a:lnTo>
                    <a:pt x="4" y="223"/>
                  </a:lnTo>
                  <a:lnTo>
                    <a:pt x="2" y="229"/>
                  </a:lnTo>
                  <a:lnTo>
                    <a:pt x="0" y="236"/>
                  </a:lnTo>
                  <a:lnTo>
                    <a:pt x="3" y="242"/>
                  </a:lnTo>
                  <a:lnTo>
                    <a:pt x="9" y="242"/>
                  </a:lnTo>
                  <a:lnTo>
                    <a:pt x="22" y="233"/>
                  </a:lnTo>
                  <a:lnTo>
                    <a:pt x="35" y="223"/>
                  </a:lnTo>
                  <a:lnTo>
                    <a:pt x="47" y="211"/>
                  </a:lnTo>
                  <a:lnTo>
                    <a:pt x="57" y="198"/>
                  </a:lnTo>
                  <a:lnTo>
                    <a:pt x="69" y="185"/>
                  </a:lnTo>
                  <a:lnTo>
                    <a:pt x="78" y="172"/>
                  </a:lnTo>
                  <a:lnTo>
                    <a:pt x="88" y="159"/>
                  </a:lnTo>
                  <a:lnTo>
                    <a:pt x="97" y="145"/>
                  </a:lnTo>
                  <a:lnTo>
                    <a:pt x="107" y="128"/>
                  </a:lnTo>
                  <a:lnTo>
                    <a:pt x="116" y="110"/>
                  </a:lnTo>
                  <a:lnTo>
                    <a:pt x="125" y="91"/>
                  </a:lnTo>
                  <a:lnTo>
                    <a:pt x="132" y="74"/>
                  </a:lnTo>
                  <a:lnTo>
                    <a:pt x="139" y="55"/>
                  </a:lnTo>
                  <a:lnTo>
                    <a:pt x="148" y="37"/>
                  </a:lnTo>
                  <a:lnTo>
                    <a:pt x="157" y="1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8" name="Freeform 115"/>
            <p:cNvSpPr>
              <a:spLocks/>
            </p:cNvSpPr>
            <p:nvPr/>
          </p:nvSpPr>
          <p:spPr bwMode="auto">
            <a:xfrm>
              <a:off x="5310" y="3485"/>
              <a:ext cx="265" cy="147"/>
            </a:xfrm>
            <a:custGeom>
              <a:avLst/>
              <a:gdLst>
                <a:gd name="T0" fmla="*/ 265 w 265"/>
                <a:gd name="T1" fmla="*/ 0 h 147"/>
                <a:gd name="T2" fmla="*/ 248 w 265"/>
                <a:gd name="T3" fmla="*/ 12 h 147"/>
                <a:gd name="T4" fmla="*/ 229 w 265"/>
                <a:gd name="T5" fmla="*/ 23 h 147"/>
                <a:gd name="T6" fmla="*/ 211 w 265"/>
                <a:gd name="T7" fmla="*/ 37 h 147"/>
                <a:gd name="T8" fmla="*/ 193 w 265"/>
                <a:gd name="T9" fmla="*/ 48 h 147"/>
                <a:gd name="T10" fmla="*/ 176 w 265"/>
                <a:gd name="T11" fmla="*/ 60 h 147"/>
                <a:gd name="T12" fmla="*/ 158 w 265"/>
                <a:gd name="T13" fmla="*/ 72 h 147"/>
                <a:gd name="T14" fmla="*/ 140 w 265"/>
                <a:gd name="T15" fmla="*/ 82 h 147"/>
                <a:gd name="T16" fmla="*/ 123 w 265"/>
                <a:gd name="T17" fmla="*/ 91 h 147"/>
                <a:gd name="T18" fmla="*/ 107 w 265"/>
                <a:gd name="T19" fmla="*/ 98 h 147"/>
                <a:gd name="T20" fmla="*/ 92 w 265"/>
                <a:gd name="T21" fmla="*/ 104 h 147"/>
                <a:gd name="T22" fmla="*/ 79 w 265"/>
                <a:gd name="T23" fmla="*/ 110 h 147"/>
                <a:gd name="T24" fmla="*/ 64 w 265"/>
                <a:gd name="T25" fmla="*/ 114 h 147"/>
                <a:gd name="T26" fmla="*/ 51 w 265"/>
                <a:gd name="T27" fmla="*/ 120 h 147"/>
                <a:gd name="T28" fmla="*/ 36 w 265"/>
                <a:gd name="T29" fmla="*/ 125 h 147"/>
                <a:gd name="T30" fmla="*/ 22 w 265"/>
                <a:gd name="T31" fmla="*/ 129 h 147"/>
                <a:gd name="T32" fmla="*/ 5 w 265"/>
                <a:gd name="T33" fmla="*/ 135 h 147"/>
                <a:gd name="T34" fmla="*/ 3 w 265"/>
                <a:gd name="T35" fmla="*/ 138 h 147"/>
                <a:gd name="T36" fmla="*/ 0 w 265"/>
                <a:gd name="T37" fmla="*/ 141 h 147"/>
                <a:gd name="T38" fmla="*/ 0 w 265"/>
                <a:gd name="T39" fmla="*/ 145 h 147"/>
                <a:gd name="T40" fmla="*/ 4 w 265"/>
                <a:gd name="T41" fmla="*/ 147 h 147"/>
                <a:gd name="T42" fmla="*/ 22 w 265"/>
                <a:gd name="T43" fmla="*/ 147 h 147"/>
                <a:gd name="T44" fmla="*/ 41 w 265"/>
                <a:gd name="T45" fmla="*/ 142 h 147"/>
                <a:gd name="T46" fmla="*/ 60 w 265"/>
                <a:gd name="T47" fmla="*/ 136 h 147"/>
                <a:gd name="T48" fmla="*/ 79 w 265"/>
                <a:gd name="T49" fmla="*/ 129 h 147"/>
                <a:gd name="T50" fmla="*/ 96 w 265"/>
                <a:gd name="T51" fmla="*/ 120 h 147"/>
                <a:gd name="T52" fmla="*/ 114 w 265"/>
                <a:gd name="T53" fmla="*/ 110 h 147"/>
                <a:gd name="T54" fmla="*/ 132 w 265"/>
                <a:gd name="T55" fmla="*/ 101 h 147"/>
                <a:gd name="T56" fmla="*/ 148 w 265"/>
                <a:gd name="T57" fmla="*/ 92 h 147"/>
                <a:gd name="T58" fmla="*/ 164 w 265"/>
                <a:gd name="T59" fmla="*/ 84 h 147"/>
                <a:gd name="T60" fmla="*/ 180 w 265"/>
                <a:gd name="T61" fmla="*/ 73 h 147"/>
                <a:gd name="T62" fmla="*/ 195 w 265"/>
                <a:gd name="T63" fmla="*/ 62 h 147"/>
                <a:gd name="T64" fmla="*/ 209 w 265"/>
                <a:gd name="T65" fmla="*/ 50 h 147"/>
                <a:gd name="T66" fmla="*/ 224 w 265"/>
                <a:gd name="T67" fmla="*/ 38 h 147"/>
                <a:gd name="T68" fmla="*/ 239 w 265"/>
                <a:gd name="T69" fmla="*/ 25 h 147"/>
                <a:gd name="T70" fmla="*/ 252 w 265"/>
                <a:gd name="T71" fmla="*/ 13 h 147"/>
                <a:gd name="T72" fmla="*/ 265 w 265"/>
                <a:gd name="T73" fmla="*/ 0 h 147"/>
                <a:gd name="T74" fmla="*/ 265 w 265"/>
                <a:gd name="T75" fmla="*/ 0 h 147"/>
                <a:gd name="T76" fmla="*/ 265 w 265"/>
                <a:gd name="T77" fmla="*/ 0 h 147"/>
                <a:gd name="T78" fmla="*/ 265 w 265"/>
                <a:gd name="T79" fmla="*/ 0 h 147"/>
                <a:gd name="T80" fmla="*/ 265 w 265"/>
                <a:gd name="T81" fmla="*/ 0 h 147"/>
                <a:gd name="T82" fmla="*/ 265 w 265"/>
                <a:gd name="T83" fmla="*/ 0 h 14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65" h="147">
                  <a:moveTo>
                    <a:pt x="265" y="0"/>
                  </a:moveTo>
                  <a:lnTo>
                    <a:pt x="248" y="12"/>
                  </a:lnTo>
                  <a:lnTo>
                    <a:pt x="229" y="23"/>
                  </a:lnTo>
                  <a:lnTo>
                    <a:pt x="211" y="37"/>
                  </a:lnTo>
                  <a:lnTo>
                    <a:pt x="193" y="48"/>
                  </a:lnTo>
                  <a:lnTo>
                    <a:pt x="176" y="60"/>
                  </a:lnTo>
                  <a:lnTo>
                    <a:pt x="158" y="72"/>
                  </a:lnTo>
                  <a:lnTo>
                    <a:pt x="140" y="82"/>
                  </a:lnTo>
                  <a:lnTo>
                    <a:pt x="123" y="91"/>
                  </a:lnTo>
                  <a:lnTo>
                    <a:pt x="107" y="98"/>
                  </a:lnTo>
                  <a:lnTo>
                    <a:pt x="92" y="104"/>
                  </a:lnTo>
                  <a:lnTo>
                    <a:pt x="79" y="110"/>
                  </a:lnTo>
                  <a:lnTo>
                    <a:pt x="64" y="114"/>
                  </a:lnTo>
                  <a:lnTo>
                    <a:pt x="51" y="120"/>
                  </a:lnTo>
                  <a:lnTo>
                    <a:pt x="36" y="125"/>
                  </a:lnTo>
                  <a:lnTo>
                    <a:pt x="22" y="129"/>
                  </a:lnTo>
                  <a:lnTo>
                    <a:pt x="5" y="135"/>
                  </a:lnTo>
                  <a:lnTo>
                    <a:pt x="3" y="138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4" y="147"/>
                  </a:lnTo>
                  <a:lnTo>
                    <a:pt x="22" y="147"/>
                  </a:lnTo>
                  <a:lnTo>
                    <a:pt x="41" y="142"/>
                  </a:lnTo>
                  <a:lnTo>
                    <a:pt x="60" y="136"/>
                  </a:lnTo>
                  <a:lnTo>
                    <a:pt x="79" y="129"/>
                  </a:lnTo>
                  <a:lnTo>
                    <a:pt x="96" y="120"/>
                  </a:lnTo>
                  <a:lnTo>
                    <a:pt x="114" y="110"/>
                  </a:lnTo>
                  <a:lnTo>
                    <a:pt x="132" y="101"/>
                  </a:lnTo>
                  <a:lnTo>
                    <a:pt x="148" y="92"/>
                  </a:lnTo>
                  <a:lnTo>
                    <a:pt x="164" y="84"/>
                  </a:lnTo>
                  <a:lnTo>
                    <a:pt x="180" y="73"/>
                  </a:lnTo>
                  <a:lnTo>
                    <a:pt x="195" y="62"/>
                  </a:lnTo>
                  <a:lnTo>
                    <a:pt x="209" y="50"/>
                  </a:lnTo>
                  <a:lnTo>
                    <a:pt x="224" y="38"/>
                  </a:lnTo>
                  <a:lnTo>
                    <a:pt x="239" y="25"/>
                  </a:lnTo>
                  <a:lnTo>
                    <a:pt x="252" y="1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9" name="Freeform 116"/>
            <p:cNvSpPr>
              <a:spLocks/>
            </p:cNvSpPr>
            <p:nvPr/>
          </p:nvSpPr>
          <p:spPr bwMode="auto">
            <a:xfrm>
              <a:off x="4384" y="2564"/>
              <a:ext cx="393" cy="444"/>
            </a:xfrm>
            <a:custGeom>
              <a:avLst/>
              <a:gdLst>
                <a:gd name="T0" fmla="*/ 381 w 393"/>
                <a:gd name="T1" fmla="*/ 424 h 444"/>
                <a:gd name="T2" fmla="*/ 361 w 393"/>
                <a:gd name="T3" fmla="*/ 384 h 444"/>
                <a:gd name="T4" fmla="*/ 343 w 393"/>
                <a:gd name="T5" fmla="*/ 345 h 444"/>
                <a:gd name="T6" fmla="*/ 327 w 393"/>
                <a:gd name="T7" fmla="*/ 302 h 444"/>
                <a:gd name="T8" fmla="*/ 315 w 393"/>
                <a:gd name="T9" fmla="*/ 265 h 444"/>
                <a:gd name="T10" fmla="*/ 306 w 393"/>
                <a:gd name="T11" fmla="*/ 235 h 444"/>
                <a:gd name="T12" fmla="*/ 295 w 393"/>
                <a:gd name="T13" fmla="*/ 204 h 444"/>
                <a:gd name="T14" fmla="*/ 276 w 393"/>
                <a:gd name="T15" fmla="*/ 179 h 444"/>
                <a:gd name="T16" fmla="*/ 257 w 393"/>
                <a:gd name="T17" fmla="*/ 163 h 444"/>
                <a:gd name="T18" fmla="*/ 242 w 393"/>
                <a:gd name="T19" fmla="*/ 152 h 444"/>
                <a:gd name="T20" fmla="*/ 227 w 393"/>
                <a:gd name="T21" fmla="*/ 142 h 444"/>
                <a:gd name="T22" fmla="*/ 211 w 393"/>
                <a:gd name="T23" fmla="*/ 132 h 444"/>
                <a:gd name="T24" fmla="*/ 198 w 393"/>
                <a:gd name="T25" fmla="*/ 122 h 444"/>
                <a:gd name="T26" fmla="*/ 188 w 393"/>
                <a:gd name="T27" fmla="*/ 110 h 444"/>
                <a:gd name="T28" fmla="*/ 176 w 393"/>
                <a:gd name="T29" fmla="*/ 100 h 444"/>
                <a:gd name="T30" fmla="*/ 164 w 393"/>
                <a:gd name="T31" fmla="*/ 91 h 444"/>
                <a:gd name="T32" fmla="*/ 147 w 393"/>
                <a:gd name="T33" fmla="*/ 82 h 444"/>
                <a:gd name="T34" fmla="*/ 126 w 393"/>
                <a:gd name="T35" fmla="*/ 73 h 444"/>
                <a:gd name="T36" fmla="*/ 105 w 393"/>
                <a:gd name="T37" fmla="*/ 64 h 444"/>
                <a:gd name="T38" fmla="*/ 86 w 393"/>
                <a:gd name="T39" fmla="*/ 54 h 444"/>
                <a:gd name="T40" fmla="*/ 67 w 393"/>
                <a:gd name="T41" fmla="*/ 42 h 444"/>
                <a:gd name="T42" fmla="*/ 51 w 393"/>
                <a:gd name="T43" fmla="*/ 29 h 444"/>
                <a:gd name="T44" fmla="*/ 35 w 393"/>
                <a:gd name="T45" fmla="*/ 16 h 444"/>
                <a:gd name="T46" fmla="*/ 17 w 393"/>
                <a:gd name="T47" fmla="*/ 4 h 444"/>
                <a:gd name="T48" fmla="*/ 4 w 393"/>
                <a:gd name="T49" fmla="*/ 1 h 444"/>
                <a:gd name="T50" fmla="*/ 0 w 393"/>
                <a:gd name="T51" fmla="*/ 9 h 444"/>
                <a:gd name="T52" fmla="*/ 13 w 393"/>
                <a:gd name="T53" fmla="*/ 23 h 444"/>
                <a:gd name="T54" fmla="*/ 41 w 393"/>
                <a:gd name="T55" fmla="*/ 45 h 444"/>
                <a:gd name="T56" fmla="*/ 70 w 393"/>
                <a:gd name="T57" fmla="*/ 66 h 444"/>
                <a:gd name="T58" fmla="*/ 102 w 393"/>
                <a:gd name="T59" fmla="*/ 82 h 444"/>
                <a:gd name="T60" fmla="*/ 127 w 393"/>
                <a:gd name="T61" fmla="*/ 91 h 444"/>
                <a:gd name="T62" fmla="*/ 147 w 393"/>
                <a:gd name="T63" fmla="*/ 101 h 444"/>
                <a:gd name="T64" fmla="*/ 163 w 393"/>
                <a:gd name="T65" fmla="*/ 111 h 444"/>
                <a:gd name="T66" fmla="*/ 180 w 393"/>
                <a:gd name="T67" fmla="*/ 125 h 444"/>
                <a:gd name="T68" fmla="*/ 195 w 393"/>
                <a:gd name="T69" fmla="*/ 136 h 444"/>
                <a:gd name="T70" fmla="*/ 210 w 393"/>
                <a:gd name="T71" fmla="*/ 147 h 444"/>
                <a:gd name="T72" fmla="*/ 226 w 393"/>
                <a:gd name="T73" fmla="*/ 157 h 444"/>
                <a:gd name="T74" fmla="*/ 242 w 393"/>
                <a:gd name="T75" fmla="*/ 166 h 444"/>
                <a:gd name="T76" fmla="*/ 264 w 393"/>
                <a:gd name="T77" fmla="*/ 183 h 444"/>
                <a:gd name="T78" fmla="*/ 286 w 393"/>
                <a:gd name="T79" fmla="*/ 211 h 444"/>
                <a:gd name="T80" fmla="*/ 301 w 393"/>
                <a:gd name="T81" fmla="*/ 245 h 444"/>
                <a:gd name="T82" fmla="*/ 311 w 393"/>
                <a:gd name="T83" fmla="*/ 280 h 444"/>
                <a:gd name="T84" fmla="*/ 323 w 393"/>
                <a:gd name="T85" fmla="*/ 318 h 444"/>
                <a:gd name="T86" fmla="*/ 339 w 393"/>
                <a:gd name="T87" fmla="*/ 356 h 444"/>
                <a:gd name="T88" fmla="*/ 359 w 393"/>
                <a:gd name="T89" fmla="*/ 393 h 444"/>
                <a:gd name="T90" fmla="*/ 381 w 393"/>
                <a:gd name="T91" fmla="*/ 428 h 444"/>
                <a:gd name="T92" fmla="*/ 393 w 393"/>
                <a:gd name="T93" fmla="*/ 444 h 444"/>
                <a:gd name="T94" fmla="*/ 393 w 393"/>
                <a:gd name="T95" fmla="*/ 444 h 444"/>
                <a:gd name="T96" fmla="*/ 393 w 393"/>
                <a:gd name="T97" fmla="*/ 444 h 4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93" h="444">
                  <a:moveTo>
                    <a:pt x="393" y="444"/>
                  </a:moveTo>
                  <a:lnTo>
                    <a:pt x="381" y="424"/>
                  </a:lnTo>
                  <a:lnTo>
                    <a:pt x="370" y="405"/>
                  </a:lnTo>
                  <a:lnTo>
                    <a:pt x="361" y="384"/>
                  </a:lnTo>
                  <a:lnTo>
                    <a:pt x="352" y="364"/>
                  </a:lnTo>
                  <a:lnTo>
                    <a:pt x="343" y="345"/>
                  </a:lnTo>
                  <a:lnTo>
                    <a:pt x="334" y="323"/>
                  </a:lnTo>
                  <a:lnTo>
                    <a:pt x="327" y="302"/>
                  </a:lnTo>
                  <a:lnTo>
                    <a:pt x="320" y="280"/>
                  </a:lnTo>
                  <a:lnTo>
                    <a:pt x="315" y="265"/>
                  </a:lnTo>
                  <a:lnTo>
                    <a:pt x="311" y="249"/>
                  </a:lnTo>
                  <a:lnTo>
                    <a:pt x="306" y="235"/>
                  </a:lnTo>
                  <a:lnTo>
                    <a:pt x="301" y="218"/>
                  </a:lnTo>
                  <a:lnTo>
                    <a:pt x="295" y="204"/>
                  </a:lnTo>
                  <a:lnTo>
                    <a:pt x="286" y="191"/>
                  </a:lnTo>
                  <a:lnTo>
                    <a:pt x="276" y="179"/>
                  </a:lnTo>
                  <a:lnTo>
                    <a:pt x="264" y="169"/>
                  </a:lnTo>
                  <a:lnTo>
                    <a:pt x="257" y="163"/>
                  </a:lnTo>
                  <a:lnTo>
                    <a:pt x="249" y="158"/>
                  </a:lnTo>
                  <a:lnTo>
                    <a:pt x="242" y="152"/>
                  </a:lnTo>
                  <a:lnTo>
                    <a:pt x="235" y="147"/>
                  </a:lnTo>
                  <a:lnTo>
                    <a:pt x="227" y="142"/>
                  </a:lnTo>
                  <a:lnTo>
                    <a:pt x="218" y="136"/>
                  </a:lnTo>
                  <a:lnTo>
                    <a:pt x="211" y="132"/>
                  </a:lnTo>
                  <a:lnTo>
                    <a:pt x="204" y="126"/>
                  </a:lnTo>
                  <a:lnTo>
                    <a:pt x="198" y="122"/>
                  </a:lnTo>
                  <a:lnTo>
                    <a:pt x="192" y="116"/>
                  </a:lnTo>
                  <a:lnTo>
                    <a:pt x="188" y="110"/>
                  </a:lnTo>
                  <a:lnTo>
                    <a:pt x="182" y="104"/>
                  </a:lnTo>
                  <a:lnTo>
                    <a:pt x="176" y="100"/>
                  </a:lnTo>
                  <a:lnTo>
                    <a:pt x="170" y="94"/>
                  </a:lnTo>
                  <a:lnTo>
                    <a:pt x="164" y="91"/>
                  </a:lnTo>
                  <a:lnTo>
                    <a:pt x="157" y="86"/>
                  </a:lnTo>
                  <a:lnTo>
                    <a:pt x="147" y="82"/>
                  </a:lnTo>
                  <a:lnTo>
                    <a:pt x="136" y="78"/>
                  </a:lnTo>
                  <a:lnTo>
                    <a:pt x="126" y="73"/>
                  </a:lnTo>
                  <a:lnTo>
                    <a:pt x="116" y="69"/>
                  </a:lnTo>
                  <a:lnTo>
                    <a:pt x="105" y="64"/>
                  </a:lnTo>
                  <a:lnTo>
                    <a:pt x="95" y="59"/>
                  </a:lnTo>
                  <a:lnTo>
                    <a:pt x="86" y="54"/>
                  </a:lnTo>
                  <a:lnTo>
                    <a:pt x="76" y="48"/>
                  </a:lnTo>
                  <a:lnTo>
                    <a:pt x="67" y="42"/>
                  </a:lnTo>
                  <a:lnTo>
                    <a:pt x="58" y="37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5" y="16"/>
                  </a:lnTo>
                  <a:lnTo>
                    <a:pt x="26" y="10"/>
                  </a:lnTo>
                  <a:lnTo>
                    <a:pt x="17" y="4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3" y="23"/>
                  </a:lnTo>
                  <a:lnTo>
                    <a:pt x="28" y="35"/>
                  </a:lnTo>
                  <a:lnTo>
                    <a:pt x="41" y="45"/>
                  </a:lnTo>
                  <a:lnTo>
                    <a:pt x="56" y="56"/>
                  </a:lnTo>
                  <a:lnTo>
                    <a:pt x="70" y="66"/>
                  </a:lnTo>
                  <a:lnTo>
                    <a:pt x="86" y="73"/>
                  </a:lnTo>
                  <a:lnTo>
                    <a:pt x="102" y="82"/>
                  </a:lnTo>
                  <a:lnTo>
                    <a:pt x="119" y="88"/>
                  </a:lnTo>
                  <a:lnTo>
                    <a:pt x="127" y="91"/>
                  </a:lnTo>
                  <a:lnTo>
                    <a:pt x="138" y="95"/>
                  </a:lnTo>
                  <a:lnTo>
                    <a:pt x="147" y="101"/>
                  </a:lnTo>
                  <a:lnTo>
                    <a:pt x="155" y="105"/>
                  </a:lnTo>
                  <a:lnTo>
                    <a:pt x="163" y="111"/>
                  </a:lnTo>
                  <a:lnTo>
                    <a:pt x="171" y="117"/>
                  </a:lnTo>
                  <a:lnTo>
                    <a:pt x="180" y="125"/>
                  </a:lnTo>
                  <a:lnTo>
                    <a:pt x="188" y="130"/>
                  </a:lnTo>
                  <a:lnTo>
                    <a:pt x="195" y="136"/>
                  </a:lnTo>
                  <a:lnTo>
                    <a:pt x="202" y="142"/>
                  </a:lnTo>
                  <a:lnTo>
                    <a:pt x="210" y="147"/>
                  </a:lnTo>
                  <a:lnTo>
                    <a:pt x="217" y="152"/>
                  </a:lnTo>
                  <a:lnTo>
                    <a:pt x="226" y="157"/>
                  </a:lnTo>
                  <a:lnTo>
                    <a:pt x="233" y="161"/>
                  </a:lnTo>
                  <a:lnTo>
                    <a:pt x="242" y="166"/>
                  </a:lnTo>
                  <a:lnTo>
                    <a:pt x="249" y="172"/>
                  </a:lnTo>
                  <a:lnTo>
                    <a:pt x="264" y="183"/>
                  </a:lnTo>
                  <a:lnTo>
                    <a:pt x="276" y="196"/>
                  </a:lnTo>
                  <a:lnTo>
                    <a:pt x="286" y="211"/>
                  </a:lnTo>
                  <a:lnTo>
                    <a:pt x="293" y="227"/>
                  </a:lnTo>
                  <a:lnTo>
                    <a:pt x="301" y="245"/>
                  </a:lnTo>
                  <a:lnTo>
                    <a:pt x="306" y="262"/>
                  </a:lnTo>
                  <a:lnTo>
                    <a:pt x="311" y="280"/>
                  </a:lnTo>
                  <a:lnTo>
                    <a:pt x="317" y="298"/>
                  </a:lnTo>
                  <a:lnTo>
                    <a:pt x="323" y="318"/>
                  </a:lnTo>
                  <a:lnTo>
                    <a:pt x="330" y="337"/>
                  </a:lnTo>
                  <a:lnTo>
                    <a:pt x="339" y="356"/>
                  </a:lnTo>
                  <a:lnTo>
                    <a:pt x="349" y="375"/>
                  </a:lnTo>
                  <a:lnTo>
                    <a:pt x="359" y="393"/>
                  </a:lnTo>
                  <a:lnTo>
                    <a:pt x="370" y="411"/>
                  </a:lnTo>
                  <a:lnTo>
                    <a:pt x="381" y="428"/>
                  </a:lnTo>
                  <a:lnTo>
                    <a:pt x="393" y="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0" name="Freeform 117"/>
            <p:cNvSpPr>
              <a:spLocks/>
            </p:cNvSpPr>
            <p:nvPr/>
          </p:nvSpPr>
          <p:spPr bwMode="auto">
            <a:xfrm>
              <a:off x="4381" y="2584"/>
              <a:ext cx="205" cy="169"/>
            </a:xfrm>
            <a:custGeom>
              <a:avLst/>
              <a:gdLst>
                <a:gd name="T0" fmla="*/ 0 w 205"/>
                <a:gd name="T1" fmla="*/ 0 h 169"/>
                <a:gd name="T2" fmla="*/ 6 w 205"/>
                <a:gd name="T3" fmla="*/ 15 h 169"/>
                <a:gd name="T4" fmla="*/ 12 w 205"/>
                <a:gd name="T5" fmla="*/ 28 h 169"/>
                <a:gd name="T6" fmla="*/ 17 w 205"/>
                <a:gd name="T7" fmla="*/ 39 h 169"/>
                <a:gd name="T8" fmla="*/ 26 w 205"/>
                <a:gd name="T9" fmla="*/ 47 h 169"/>
                <a:gd name="T10" fmla="*/ 38 w 205"/>
                <a:gd name="T11" fmla="*/ 56 h 169"/>
                <a:gd name="T12" fmla="*/ 50 w 205"/>
                <a:gd name="T13" fmla="*/ 65 h 169"/>
                <a:gd name="T14" fmla="*/ 66 w 205"/>
                <a:gd name="T15" fmla="*/ 74 h 169"/>
                <a:gd name="T16" fmla="*/ 83 w 205"/>
                <a:gd name="T17" fmla="*/ 83 h 169"/>
                <a:gd name="T18" fmla="*/ 92 w 205"/>
                <a:gd name="T19" fmla="*/ 87 h 169"/>
                <a:gd name="T20" fmla="*/ 100 w 205"/>
                <a:gd name="T21" fmla="*/ 91 h 169"/>
                <a:gd name="T22" fmla="*/ 107 w 205"/>
                <a:gd name="T23" fmla="*/ 97 h 169"/>
                <a:gd name="T24" fmla="*/ 114 w 205"/>
                <a:gd name="T25" fmla="*/ 103 h 169"/>
                <a:gd name="T26" fmla="*/ 122 w 205"/>
                <a:gd name="T27" fmla="*/ 109 h 169"/>
                <a:gd name="T28" fmla="*/ 129 w 205"/>
                <a:gd name="T29" fmla="*/ 115 h 169"/>
                <a:gd name="T30" fmla="*/ 136 w 205"/>
                <a:gd name="T31" fmla="*/ 122 h 169"/>
                <a:gd name="T32" fmla="*/ 144 w 205"/>
                <a:gd name="T33" fmla="*/ 128 h 169"/>
                <a:gd name="T34" fmla="*/ 151 w 205"/>
                <a:gd name="T35" fmla="*/ 134 h 169"/>
                <a:gd name="T36" fmla="*/ 157 w 205"/>
                <a:gd name="T37" fmla="*/ 140 h 169"/>
                <a:gd name="T38" fmla="*/ 164 w 205"/>
                <a:gd name="T39" fmla="*/ 144 h 169"/>
                <a:gd name="T40" fmla="*/ 172 w 205"/>
                <a:gd name="T41" fmla="*/ 149 h 169"/>
                <a:gd name="T42" fmla="*/ 177 w 205"/>
                <a:gd name="T43" fmla="*/ 154 h 169"/>
                <a:gd name="T44" fmla="*/ 185 w 205"/>
                <a:gd name="T45" fmla="*/ 159 h 169"/>
                <a:gd name="T46" fmla="*/ 192 w 205"/>
                <a:gd name="T47" fmla="*/ 163 h 169"/>
                <a:gd name="T48" fmla="*/ 199 w 205"/>
                <a:gd name="T49" fmla="*/ 169 h 169"/>
                <a:gd name="T50" fmla="*/ 201 w 205"/>
                <a:gd name="T51" fmla="*/ 169 h 169"/>
                <a:gd name="T52" fmla="*/ 204 w 205"/>
                <a:gd name="T53" fmla="*/ 169 h 169"/>
                <a:gd name="T54" fmla="*/ 205 w 205"/>
                <a:gd name="T55" fmla="*/ 166 h 169"/>
                <a:gd name="T56" fmla="*/ 204 w 205"/>
                <a:gd name="T57" fmla="*/ 165 h 169"/>
                <a:gd name="T58" fmla="*/ 192 w 205"/>
                <a:gd name="T59" fmla="*/ 154 h 169"/>
                <a:gd name="T60" fmla="*/ 180 w 205"/>
                <a:gd name="T61" fmla="*/ 146 h 169"/>
                <a:gd name="T62" fmla="*/ 167 w 205"/>
                <a:gd name="T63" fmla="*/ 137 h 169"/>
                <a:gd name="T64" fmla="*/ 155 w 205"/>
                <a:gd name="T65" fmla="*/ 128 h 169"/>
                <a:gd name="T66" fmla="*/ 144 w 205"/>
                <a:gd name="T67" fmla="*/ 119 h 169"/>
                <a:gd name="T68" fmla="*/ 130 w 205"/>
                <a:gd name="T69" fmla="*/ 109 h 169"/>
                <a:gd name="T70" fmla="*/ 119 w 205"/>
                <a:gd name="T71" fmla="*/ 100 h 169"/>
                <a:gd name="T72" fmla="*/ 107 w 205"/>
                <a:gd name="T73" fmla="*/ 90 h 169"/>
                <a:gd name="T74" fmla="*/ 101 w 205"/>
                <a:gd name="T75" fmla="*/ 85 h 169"/>
                <a:gd name="T76" fmla="*/ 95 w 205"/>
                <a:gd name="T77" fmla="*/ 83 h 169"/>
                <a:gd name="T78" fmla="*/ 89 w 205"/>
                <a:gd name="T79" fmla="*/ 78 h 169"/>
                <a:gd name="T80" fmla="*/ 83 w 205"/>
                <a:gd name="T81" fmla="*/ 75 h 169"/>
                <a:gd name="T82" fmla="*/ 76 w 205"/>
                <a:gd name="T83" fmla="*/ 72 h 169"/>
                <a:gd name="T84" fmla="*/ 70 w 205"/>
                <a:gd name="T85" fmla="*/ 71 h 169"/>
                <a:gd name="T86" fmla="*/ 63 w 205"/>
                <a:gd name="T87" fmla="*/ 68 h 169"/>
                <a:gd name="T88" fmla="*/ 57 w 205"/>
                <a:gd name="T89" fmla="*/ 65 h 169"/>
                <a:gd name="T90" fmla="*/ 48 w 205"/>
                <a:gd name="T91" fmla="*/ 59 h 169"/>
                <a:gd name="T92" fmla="*/ 39 w 205"/>
                <a:gd name="T93" fmla="*/ 53 h 169"/>
                <a:gd name="T94" fmla="*/ 32 w 205"/>
                <a:gd name="T95" fmla="*/ 46 h 169"/>
                <a:gd name="T96" fmla="*/ 25 w 205"/>
                <a:gd name="T97" fmla="*/ 37 h 169"/>
                <a:gd name="T98" fmla="*/ 17 w 205"/>
                <a:gd name="T99" fmla="*/ 28 h 169"/>
                <a:gd name="T100" fmla="*/ 10 w 205"/>
                <a:gd name="T101" fmla="*/ 18 h 169"/>
                <a:gd name="T102" fmla="*/ 4 w 205"/>
                <a:gd name="T103" fmla="*/ 9 h 169"/>
                <a:gd name="T104" fmla="*/ 0 w 205"/>
                <a:gd name="T105" fmla="*/ 0 h 169"/>
                <a:gd name="T106" fmla="*/ 0 w 205"/>
                <a:gd name="T107" fmla="*/ 0 h 169"/>
                <a:gd name="T108" fmla="*/ 0 w 205"/>
                <a:gd name="T109" fmla="*/ 0 h 169"/>
                <a:gd name="T110" fmla="*/ 0 w 205"/>
                <a:gd name="T111" fmla="*/ 0 h 169"/>
                <a:gd name="T112" fmla="*/ 0 w 205"/>
                <a:gd name="T113" fmla="*/ 0 h 169"/>
                <a:gd name="T114" fmla="*/ 0 w 205"/>
                <a:gd name="T115" fmla="*/ 0 h 16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169">
                  <a:moveTo>
                    <a:pt x="0" y="0"/>
                  </a:moveTo>
                  <a:lnTo>
                    <a:pt x="6" y="15"/>
                  </a:lnTo>
                  <a:lnTo>
                    <a:pt x="12" y="28"/>
                  </a:lnTo>
                  <a:lnTo>
                    <a:pt x="17" y="39"/>
                  </a:lnTo>
                  <a:lnTo>
                    <a:pt x="26" y="47"/>
                  </a:lnTo>
                  <a:lnTo>
                    <a:pt x="38" y="56"/>
                  </a:lnTo>
                  <a:lnTo>
                    <a:pt x="50" y="65"/>
                  </a:lnTo>
                  <a:lnTo>
                    <a:pt x="66" y="74"/>
                  </a:lnTo>
                  <a:lnTo>
                    <a:pt x="83" y="83"/>
                  </a:lnTo>
                  <a:lnTo>
                    <a:pt x="92" y="87"/>
                  </a:lnTo>
                  <a:lnTo>
                    <a:pt x="100" y="91"/>
                  </a:lnTo>
                  <a:lnTo>
                    <a:pt x="107" y="97"/>
                  </a:lnTo>
                  <a:lnTo>
                    <a:pt x="114" y="103"/>
                  </a:lnTo>
                  <a:lnTo>
                    <a:pt x="122" y="109"/>
                  </a:lnTo>
                  <a:lnTo>
                    <a:pt x="129" y="115"/>
                  </a:lnTo>
                  <a:lnTo>
                    <a:pt x="136" y="122"/>
                  </a:lnTo>
                  <a:lnTo>
                    <a:pt x="144" y="128"/>
                  </a:lnTo>
                  <a:lnTo>
                    <a:pt x="151" y="134"/>
                  </a:lnTo>
                  <a:lnTo>
                    <a:pt x="157" y="140"/>
                  </a:lnTo>
                  <a:lnTo>
                    <a:pt x="164" y="144"/>
                  </a:lnTo>
                  <a:lnTo>
                    <a:pt x="172" y="149"/>
                  </a:lnTo>
                  <a:lnTo>
                    <a:pt x="177" y="154"/>
                  </a:lnTo>
                  <a:lnTo>
                    <a:pt x="185" y="159"/>
                  </a:lnTo>
                  <a:lnTo>
                    <a:pt x="192" y="163"/>
                  </a:lnTo>
                  <a:lnTo>
                    <a:pt x="199" y="169"/>
                  </a:lnTo>
                  <a:lnTo>
                    <a:pt x="201" y="169"/>
                  </a:lnTo>
                  <a:lnTo>
                    <a:pt x="204" y="169"/>
                  </a:lnTo>
                  <a:lnTo>
                    <a:pt x="205" y="166"/>
                  </a:lnTo>
                  <a:lnTo>
                    <a:pt x="204" y="165"/>
                  </a:lnTo>
                  <a:lnTo>
                    <a:pt x="192" y="154"/>
                  </a:lnTo>
                  <a:lnTo>
                    <a:pt x="180" y="146"/>
                  </a:lnTo>
                  <a:lnTo>
                    <a:pt x="167" y="137"/>
                  </a:lnTo>
                  <a:lnTo>
                    <a:pt x="155" y="128"/>
                  </a:lnTo>
                  <a:lnTo>
                    <a:pt x="144" y="119"/>
                  </a:lnTo>
                  <a:lnTo>
                    <a:pt x="130" y="109"/>
                  </a:lnTo>
                  <a:lnTo>
                    <a:pt x="119" y="100"/>
                  </a:lnTo>
                  <a:lnTo>
                    <a:pt x="107" y="90"/>
                  </a:lnTo>
                  <a:lnTo>
                    <a:pt x="101" y="85"/>
                  </a:lnTo>
                  <a:lnTo>
                    <a:pt x="95" y="83"/>
                  </a:lnTo>
                  <a:lnTo>
                    <a:pt x="89" y="78"/>
                  </a:lnTo>
                  <a:lnTo>
                    <a:pt x="83" y="75"/>
                  </a:lnTo>
                  <a:lnTo>
                    <a:pt x="76" y="72"/>
                  </a:lnTo>
                  <a:lnTo>
                    <a:pt x="70" y="71"/>
                  </a:lnTo>
                  <a:lnTo>
                    <a:pt x="63" y="68"/>
                  </a:lnTo>
                  <a:lnTo>
                    <a:pt x="57" y="65"/>
                  </a:lnTo>
                  <a:lnTo>
                    <a:pt x="48" y="59"/>
                  </a:lnTo>
                  <a:lnTo>
                    <a:pt x="39" y="53"/>
                  </a:lnTo>
                  <a:lnTo>
                    <a:pt x="32" y="46"/>
                  </a:lnTo>
                  <a:lnTo>
                    <a:pt x="25" y="37"/>
                  </a:lnTo>
                  <a:lnTo>
                    <a:pt x="17" y="28"/>
                  </a:lnTo>
                  <a:lnTo>
                    <a:pt x="10" y="18"/>
                  </a:lnTo>
                  <a:lnTo>
                    <a:pt x="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1" name="Freeform 118"/>
            <p:cNvSpPr>
              <a:spLocks/>
            </p:cNvSpPr>
            <p:nvPr/>
          </p:nvSpPr>
          <p:spPr bwMode="auto">
            <a:xfrm>
              <a:off x="4441" y="2706"/>
              <a:ext cx="219" cy="191"/>
            </a:xfrm>
            <a:custGeom>
              <a:avLst/>
              <a:gdLst>
                <a:gd name="T0" fmla="*/ 219 w 219"/>
                <a:gd name="T1" fmla="*/ 191 h 191"/>
                <a:gd name="T2" fmla="*/ 214 w 219"/>
                <a:gd name="T3" fmla="*/ 176 h 191"/>
                <a:gd name="T4" fmla="*/ 208 w 219"/>
                <a:gd name="T5" fmla="*/ 162 h 191"/>
                <a:gd name="T6" fmla="*/ 202 w 219"/>
                <a:gd name="T7" fmla="*/ 145 h 191"/>
                <a:gd name="T8" fmla="*/ 195 w 219"/>
                <a:gd name="T9" fmla="*/ 131 h 191"/>
                <a:gd name="T10" fmla="*/ 186 w 219"/>
                <a:gd name="T11" fmla="*/ 116 h 191"/>
                <a:gd name="T12" fmla="*/ 176 w 219"/>
                <a:gd name="T13" fmla="*/ 103 h 191"/>
                <a:gd name="T14" fmla="*/ 164 w 219"/>
                <a:gd name="T15" fmla="*/ 91 h 191"/>
                <a:gd name="T16" fmla="*/ 153 w 219"/>
                <a:gd name="T17" fmla="*/ 81 h 191"/>
                <a:gd name="T18" fmla="*/ 135 w 219"/>
                <a:gd name="T19" fmla="*/ 71 h 191"/>
                <a:gd name="T20" fmla="*/ 116 w 219"/>
                <a:gd name="T21" fmla="*/ 60 h 191"/>
                <a:gd name="T22" fmla="*/ 97 w 219"/>
                <a:gd name="T23" fmla="*/ 50 h 191"/>
                <a:gd name="T24" fmla="*/ 79 w 219"/>
                <a:gd name="T25" fmla="*/ 40 h 191"/>
                <a:gd name="T26" fmla="*/ 60 w 219"/>
                <a:gd name="T27" fmla="*/ 31 h 191"/>
                <a:gd name="T28" fmla="*/ 41 w 219"/>
                <a:gd name="T29" fmla="*/ 21 h 191"/>
                <a:gd name="T30" fmla="*/ 22 w 219"/>
                <a:gd name="T31" fmla="*/ 10 h 191"/>
                <a:gd name="T32" fmla="*/ 4 w 219"/>
                <a:gd name="T33" fmla="*/ 0 h 191"/>
                <a:gd name="T34" fmla="*/ 3 w 219"/>
                <a:gd name="T35" fmla="*/ 0 h 191"/>
                <a:gd name="T36" fmla="*/ 0 w 219"/>
                <a:gd name="T37" fmla="*/ 2 h 191"/>
                <a:gd name="T38" fmla="*/ 0 w 219"/>
                <a:gd name="T39" fmla="*/ 6 h 191"/>
                <a:gd name="T40" fmla="*/ 0 w 219"/>
                <a:gd name="T41" fmla="*/ 7 h 191"/>
                <a:gd name="T42" fmla="*/ 13 w 219"/>
                <a:gd name="T43" fmla="*/ 19 h 191"/>
                <a:gd name="T44" fmla="*/ 28 w 219"/>
                <a:gd name="T45" fmla="*/ 30 h 191"/>
                <a:gd name="T46" fmla="*/ 43 w 219"/>
                <a:gd name="T47" fmla="*/ 40 h 191"/>
                <a:gd name="T48" fmla="*/ 57 w 219"/>
                <a:gd name="T49" fmla="*/ 49 h 191"/>
                <a:gd name="T50" fmla="*/ 73 w 219"/>
                <a:gd name="T51" fmla="*/ 56 h 191"/>
                <a:gd name="T52" fmla="*/ 90 w 219"/>
                <a:gd name="T53" fmla="*/ 65 h 191"/>
                <a:gd name="T54" fmla="*/ 104 w 219"/>
                <a:gd name="T55" fmla="*/ 72 h 191"/>
                <a:gd name="T56" fmla="*/ 120 w 219"/>
                <a:gd name="T57" fmla="*/ 79 h 191"/>
                <a:gd name="T58" fmla="*/ 138 w 219"/>
                <a:gd name="T59" fmla="*/ 90 h 191"/>
                <a:gd name="T60" fmla="*/ 154 w 219"/>
                <a:gd name="T61" fmla="*/ 100 h 191"/>
                <a:gd name="T62" fmla="*/ 169 w 219"/>
                <a:gd name="T63" fmla="*/ 112 h 191"/>
                <a:gd name="T64" fmla="*/ 180 w 219"/>
                <a:gd name="T65" fmla="*/ 125 h 191"/>
                <a:gd name="T66" fmla="*/ 192 w 219"/>
                <a:gd name="T67" fmla="*/ 140 h 191"/>
                <a:gd name="T68" fmla="*/ 201 w 219"/>
                <a:gd name="T69" fmla="*/ 154 h 191"/>
                <a:gd name="T70" fmla="*/ 210 w 219"/>
                <a:gd name="T71" fmla="*/ 172 h 191"/>
                <a:gd name="T72" fmla="*/ 217 w 219"/>
                <a:gd name="T73" fmla="*/ 191 h 191"/>
                <a:gd name="T74" fmla="*/ 217 w 219"/>
                <a:gd name="T75" fmla="*/ 191 h 191"/>
                <a:gd name="T76" fmla="*/ 219 w 219"/>
                <a:gd name="T77" fmla="*/ 191 h 191"/>
                <a:gd name="T78" fmla="*/ 219 w 219"/>
                <a:gd name="T79" fmla="*/ 191 h 191"/>
                <a:gd name="T80" fmla="*/ 219 w 219"/>
                <a:gd name="T81" fmla="*/ 191 h 191"/>
                <a:gd name="T82" fmla="*/ 219 w 219"/>
                <a:gd name="T83" fmla="*/ 191 h 19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9" h="191">
                  <a:moveTo>
                    <a:pt x="219" y="191"/>
                  </a:moveTo>
                  <a:lnTo>
                    <a:pt x="214" y="176"/>
                  </a:lnTo>
                  <a:lnTo>
                    <a:pt x="208" y="162"/>
                  </a:lnTo>
                  <a:lnTo>
                    <a:pt x="202" y="145"/>
                  </a:lnTo>
                  <a:lnTo>
                    <a:pt x="195" y="131"/>
                  </a:lnTo>
                  <a:lnTo>
                    <a:pt x="186" y="116"/>
                  </a:lnTo>
                  <a:lnTo>
                    <a:pt x="176" y="103"/>
                  </a:lnTo>
                  <a:lnTo>
                    <a:pt x="164" y="91"/>
                  </a:lnTo>
                  <a:lnTo>
                    <a:pt x="153" y="81"/>
                  </a:lnTo>
                  <a:lnTo>
                    <a:pt x="135" y="71"/>
                  </a:lnTo>
                  <a:lnTo>
                    <a:pt x="116" y="60"/>
                  </a:lnTo>
                  <a:lnTo>
                    <a:pt x="97" y="50"/>
                  </a:lnTo>
                  <a:lnTo>
                    <a:pt x="79" y="40"/>
                  </a:lnTo>
                  <a:lnTo>
                    <a:pt x="60" y="31"/>
                  </a:lnTo>
                  <a:lnTo>
                    <a:pt x="41" y="21"/>
                  </a:lnTo>
                  <a:lnTo>
                    <a:pt x="22" y="1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7"/>
                  </a:lnTo>
                  <a:lnTo>
                    <a:pt x="13" y="19"/>
                  </a:lnTo>
                  <a:lnTo>
                    <a:pt x="28" y="30"/>
                  </a:lnTo>
                  <a:lnTo>
                    <a:pt x="43" y="40"/>
                  </a:lnTo>
                  <a:lnTo>
                    <a:pt x="57" y="49"/>
                  </a:lnTo>
                  <a:lnTo>
                    <a:pt x="73" y="56"/>
                  </a:lnTo>
                  <a:lnTo>
                    <a:pt x="90" y="65"/>
                  </a:lnTo>
                  <a:lnTo>
                    <a:pt x="104" y="72"/>
                  </a:lnTo>
                  <a:lnTo>
                    <a:pt x="120" y="79"/>
                  </a:lnTo>
                  <a:lnTo>
                    <a:pt x="138" y="90"/>
                  </a:lnTo>
                  <a:lnTo>
                    <a:pt x="154" y="100"/>
                  </a:lnTo>
                  <a:lnTo>
                    <a:pt x="169" y="112"/>
                  </a:lnTo>
                  <a:lnTo>
                    <a:pt x="180" y="125"/>
                  </a:lnTo>
                  <a:lnTo>
                    <a:pt x="192" y="140"/>
                  </a:lnTo>
                  <a:lnTo>
                    <a:pt x="201" y="154"/>
                  </a:lnTo>
                  <a:lnTo>
                    <a:pt x="210" y="172"/>
                  </a:lnTo>
                  <a:lnTo>
                    <a:pt x="217" y="191"/>
                  </a:lnTo>
                  <a:lnTo>
                    <a:pt x="219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2" name="Freeform 119"/>
            <p:cNvSpPr>
              <a:spLocks/>
            </p:cNvSpPr>
            <p:nvPr/>
          </p:nvSpPr>
          <p:spPr bwMode="auto">
            <a:xfrm>
              <a:off x="4437" y="2731"/>
              <a:ext cx="256" cy="314"/>
            </a:xfrm>
            <a:custGeom>
              <a:avLst/>
              <a:gdLst>
                <a:gd name="T0" fmla="*/ 0 w 256"/>
                <a:gd name="T1" fmla="*/ 0 h 314"/>
                <a:gd name="T2" fmla="*/ 7 w 256"/>
                <a:gd name="T3" fmla="*/ 10 h 314"/>
                <a:gd name="T4" fmla="*/ 16 w 256"/>
                <a:gd name="T5" fmla="*/ 21 h 314"/>
                <a:gd name="T6" fmla="*/ 23 w 256"/>
                <a:gd name="T7" fmla="*/ 29 h 314"/>
                <a:gd name="T8" fmla="*/ 32 w 256"/>
                <a:gd name="T9" fmla="*/ 40 h 314"/>
                <a:gd name="T10" fmla="*/ 39 w 256"/>
                <a:gd name="T11" fmla="*/ 50 h 314"/>
                <a:gd name="T12" fmla="*/ 49 w 256"/>
                <a:gd name="T13" fmla="*/ 59 h 314"/>
                <a:gd name="T14" fmla="*/ 58 w 256"/>
                <a:gd name="T15" fmla="*/ 68 h 314"/>
                <a:gd name="T16" fmla="*/ 69 w 256"/>
                <a:gd name="T17" fmla="*/ 76 h 314"/>
                <a:gd name="T18" fmla="*/ 79 w 256"/>
                <a:gd name="T19" fmla="*/ 87 h 314"/>
                <a:gd name="T20" fmla="*/ 89 w 256"/>
                <a:gd name="T21" fmla="*/ 98 h 314"/>
                <a:gd name="T22" fmla="*/ 96 w 256"/>
                <a:gd name="T23" fmla="*/ 110 h 314"/>
                <a:gd name="T24" fmla="*/ 104 w 256"/>
                <a:gd name="T25" fmla="*/ 122 h 314"/>
                <a:gd name="T26" fmla="*/ 110 w 256"/>
                <a:gd name="T27" fmla="*/ 135 h 314"/>
                <a:gd name="T28" fmla="*/ 116 w 256"/>
                <a:gd name="T29" fmla="*/ 148 h 314"/>
                <a:gd name="T30" fmla="*/ 120 w 256"/>
                <a:gd name="T31" fmla="*/ 163 h 314"/>
                <a:gd name="T32" fmla="*/ 124 w 256"/>
                <a:gd name="T33" fmla="*/ 178 h 314"/>
                <a:gd name="T34" fmla="*/ 132 w 256"/>
                <a:gd name="T35" fmla="*/ 201 h 314"/>
                <a:gd name="T36" fmla="*/ 142 w 256"/>
                <a:gd name="T37" fmla="*/ 222 h 314"/>
                <a:gd name="T38" fmla="*/ 154 w 256"/>
                <a:gd name="T39" fmla="*/ 242 h 314"/>
                <a:gd name="T40" fmla="*/ 167 w 256"/>
                <a:gd name="T41" fmla="*/ 261 h 314"/>
                <a:gd name="T42" fmla="*/ 183 w 256"/>
                <a:gd name="T43" fmla="*/ 279 h 314"/>
                <a:gd name="T44" fmla="*/ 202 w 256"/>
                <a:gd name="T45" fmla="*/ 293 h 314"/>
                <a:gd name="T46" fmla="*/ 223 w 256"/>
                <a:gd name="T47" fmla="*/ 305 h 314"/>
                <a:gd name="T48" fmla="*/ 246 w 256"/>
                <a:gd name="T49" fmla="*/ 314 h 314"/>
                <a:gd name="T50" fmla="*/ 251 w 256"/>
                <a:gd name="T51" fmla="*/ 313 h 314"/>
                <a:gd name="T52" fmla="*/ 255 w 256"/>
                <a:gd name="T53" fmla="*/ 308 h 314"/>
                <a:gd name="T54" fmla="*/ 256 w 256"/>
                <a:gd name="T55" fmla="*/ 302 h 314"/>
                <a:gd name="T56" fmla="*/ 255 w 256"/>
                <a:gd name="T57" fmla="*/ 298 h 314"/>
                <a:gd name="T58" fmla="*/ 245 w 256"/>
                <a:gd name="T59" fmla="*/ 289 h 314"/>
                <a:gd name="T60" fmla="*/ 234 w 256"/>
                <a:gd name="T61" fmla="*/ 282 h 314"/>
                <a:gd name="T62" fmla="*/ 224 w 256"/>
                <a:gd name="T63" fmla="*/ 274 h 314"/>
                <a:gd name="T64" fmla="*/ 214 w 256"/>
                <a:gd name="T65" fmla="*/ 269 h 314"/>
                <a:gd name="T66" fmla="*/ 204 w 256"/>
                <a:gd name="T67" fmla="*/ 261 h 314"/>
                <a:gd name="T68" fmla="*/ 193 w 256"/>
                <a:gd name="T69" fmla="*/ 255 h 314"/>
                <a:gd name="T70" fmla="*/ 183 w 256"/>
                <a:gd name="T71" fmla="*/ 247 h 314"/>
                <a:gd name="T72" fmla="*/ 174 w 256"/>
                <a:gd name="T73" fmla="*/ 238 h 314"/>
                <a:gd name="T74" fmla="*/ 165 w 256"/>
                <a:gd name="T75" fmla="*/ 227 h 314"/>
                <a:gd name="T76" fmla="*/ 158 w 256"/>
                <a:gd name="T77" fmla="*/ 216 h 314"/>
                <a:gd name="T78" fmla="*/ 152 w 256"/>
                <a:gd name="T79" fmla="*/ 205 h 314"/>
                <a:gd name="T80" fmla="*/ 146 w 256"/>
                <a:gd name="T81" fmla="*/ 192 h 314"/>
                <a:gd name="T82" fmla="*/ 140 w 256"/>
                <a:gd name="T83" fmla="*/ 181 h 314"/>
                <a:gd name="T84" fmla="*/ 136 w 256"/>
                <a:gd name="T85" fmla="*/ 169 h 314"/>
                <a:gd name="T86" fmla="*/ 132 w 256"/>
                <a:gd name="T87" fmla="*/ 156 h 314"/>
                <a:gd name="T88" fmla="*/ 127 w 256"/>
                <a:gd name="T89" fmla="*/ 144 h 314"/>
                <a:gd name="T90" fmla="*/ 120 w 256"/>
                <a:gd name="T91" fmla="*/ 126 h 314"/>
                <a:gd name="T92" fmla="*/ 111 w 256"/>
                <a:gd name="T93" fmla="*/ 110 h 314"/>
                <a:gd name="T94" fmla="*/ 99 w 256"/>
                <a:gd name="T95" fmla="*/ 94 h 314"/>
                <a:gd name="T96" fmla="*/ 85 w 256"/>
                <a:gd name="T97" fmla="*/ 82 h 314"/>
                <a:gd name="T98" fmla="*/ 71 w 256"/>
                <a:gd name="T99" fmla="*/ 73 h 314"/>
                <a:gd name="T100" fmla="*/ 60 w 256"/>
                <a:gd name="T101" fmla="*/ 65 h 314"/>
                <a:gd name="T102" fmla="*/ 49 w 256"/>
                <a:gd name="T103" fmla="*/ 54 h 314"/>
                <a:gd name="T104" fmla="*/ 38 w 256"/>
                <a:gd name="T105" fmla="*/ 44 h 314"/>
                <a:gd name="T106" fmla="*/ 27 w 256"/>
                <a:gd name="T107" fmla="*/ 34 h 314"/>
                <a:gd name="T108" fmla="*/ 19 w 256"/>
                <a:gd name="T109" fmla="*/ 22 h 314"/>
                <a:gd name="T110" fmla="*/ 8 w 256"/>
                <a:gd name="T111" fmla="*/ 12 h 314"/>
                <a:gd name="T112" fmla="*/ 0 w 256"/>
                <a:gd name="T113" fmla="*/ 0 h 314"/>
                <a:gd name="T114" fmla="*/ 0 w 256"/>
                <a:gd name="T115" fmla="*/ 0 h 314"/>
                <a:gd name="T116" fmla="*/ 0 w 256"/>
                <a:gd name="T117" fmla="*/ 0 h 314"/>
                <a:gd name="T118" fmla="*/ 0 w 256"/>
                <a:gd name="T119" fmla="*/ 0 h 314"/>
                <a:gd name="T120" fmla="*/ 0 w 256"/>
                <a:gd name="T121" fmla="*/ 0 h 314"/>
                <a:gd name="T122" fmla="*/ 0 w 256"/>
                <a:gd name="T123" fmla="*/ 0 h 31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6" h="314">
                  <a:moveTo>
                    <a:pt x="0" y="0"/>
                  </a:moveTo>
                  <a:lnTo>
                    <a:pt x="7" y="10"/>
                  </a:lnTo>
                  <a:lnTo>
                    <a:pt x="16" y="21"/>
                  </a:lnTo>
                  <a:lnTo>
                    <a:pt x="23" y="29"/>
                  </a:lnTo>
                  <a:lnTo>
                    <a:pt x="32" y="40"/>
                  </a:lnTo>
                  <a:lnTo>
                    <a:pt x="39" y="50"/>
                  </a:lnTo>
                  <a:lnTo>
                    <a:pt x="49" y="59"/>
                  </a:lnTo>
                  <a:lnTo>
                    <a:pt x="58" y="68"/>
                  </a:lnTo>
                  <a:lnTo>
                    <a:pt x="69" y="76"/>
                  </a:lnTo>
                  <a:lnTo>
                    <a:pt x="79" y="87"/>
                  </a:lnTo>
                  <a:lnTo>
                    <a:pt x="89" y="98"/>
                  </a:lnTo>
                  <a:lnTo>
                    <a:pt x="96" y="110"/>
                  </a:lnTo>
                  <a:lnTo>
                    <a:pt x="104" y="122"/>
                  </a:lnTo>
                  <a:lnTo>
                    <a:pt x="110" y="135"/>
                  </a:lnTo>
                  <a:lnTo>
                    <a:pt x="116" y="148"/>
                  </a:lnTo>
                  <a:lnTo>
                    <a:pt x="120" y="163"/>
                  </a:lnTo>
                  <a:lnTo>
                    <a:pt x="124" y="178"/>
                  </a:lnTo>
                  <a:lnTo>
                    <a:pt x="132" y="201"/>
                  </a:lnTo>
                  <a:lnTo>
                    <a:pt x="142" y="222"/>
                  </a:lnTo>
                  <a:lnTo>
                    <a:pt x="154" y="242"/>
                  </a:lnTo>
                  <a:lnTo>
                    <a:pt x="167" y="261"/>
                  </a:lnTo>
                  <a:lnTo>
                    <a:pt x="183" y="279"/>
                  </a:lnTo>
                  <a:lnTo>
                    <a:pt x="202" y="293"/>
                  </a:lnTo>
                  <a:lnTo>
                    <a:pt x="223" y="305"/>
                  </a:lnTo>
                  <a:lnTo>
                    <a:pt x="246" y="314"/>
                  </a:lnTo>
                  <a:lnTo>
                    <a:pt x="251" y="313"/>
                  </a:lnTo>
                  <a:lnTo>
                    <a:pt x="255" y="308"/>
                  </a:lnTo>
                  <a:lnTo>
                    <a:pt x="256" y="302"/>
                  </a:lnTo>
                  <a:lnTo>
                    <a:pt x="255" y="298"/>
                  </a:lnTo>
                  <a:lnTo>
                    <a:pt x="245" y="289"/>
                  </a:lnTo>
                  <a:lnTo>
                    <a:pt x="234" y="282"/>
                  </a:lnTo>
                  <a:lnTo>
                    <a:pt x="224" y="274"/>
                  </a:lnTo>
                  <a:lnTo>
                    <a:pt x="214" y="269"/>
                  </a:lnTo>
                  <a:lnTo>
                    <a:pt x="204" y="261"/>
                  </a:lnTo>
                  <a:lnTo>
                    <a:pt x="193" y="255"/>
                  </a:lnTo>
                  <a:lnTo>
                    <a:pt x="183" y="247"/>
                  </a:lnTo>
                  <a:lnTo>
                    <a:pt x="174" y="238"/>
                  </a:lnTo>
                  <a:lnTo>
                    <a:pt x="165" y="227"/>
                  </a:lnTo>
                  <a:lnTo>
                    <a:pt x="158" y="216"/>
                  </a:lnTo>
                  <a:lnTo>
                    <a:pt x="152" y="205"/>
                  </a:lnTo>
                  <a:lnTo>
                    <a:pt x="146" y="192"/>
                  </a:lnTo>
                  <a:lnTo>
                    <a:pt x="140" y="181"/>
                  </a:lnTo>
                  <a:lnTo>
                    <a:pt x="136" y="169"/>
                  </a:lnTo>
                  <a:lnTo>
                    <a:pt x="132" y="156"/>
                  </a:lnTo>
                  <a:lnTo>
                    <a:pt x="127" y="144"/>
                  </a:lnTo>
                  <a:lnTo>
                    <a:pt x="120" y="126"/>
                  </a:lnTo>
                  <a:lnTo>
                    <a:pt x="111" y="110"/>
                  </a:lnTo>
                  <a:lnTo>
                    <a:pt x="99" y="94"/>
                  </a:lnTo>
                  <a:lnTo>
                    <a:pt x="85" y="82"/>
                  </a:lnTo>
                  <a:lnTo>
                    <a:pt x="71" y="73"/>
                  </a:lnTo>
                  <a:lnTo>
                    <a:pt x="60" y="65"/>
                  </a:lnTo>
                  <a:lnTo>
                    <a:pt x="49" y="54"/>
                  </a:lnTo>
                  <a:lnTo>
                    <a:pt x="38" y="44"/>
                  </a:lnTo>
                  <a:lnTo>
                    <a:pt x="27" y="34"/>
                  </a:lnTo>
                  <a:lnTo>
                    <a:pt x="19" y="2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3" name="Freeform 120"/>
            <p:cNvSpPr>
              <a:spLocks/>
            </p:cNvSpPr>
            <p:nvPr/>
          </p:nvSpPr>
          <p:spPr bwMode="auto">
            <a:xfrm>
              <a:off x="4441" y="2778"/>
              <a:ext cx="122" cy="125"/>
            </a:xfrm>
            <a:custGeom>
              <a:avLst/>
              <a:gdLst>
                <a:gd name="T0" fmla="*/ 16 w 122"/>
                <a:gd name="T1" fmla="*/ 0 h 125"/>
                <a:gd name="T2" fmla="*/ 7 w 122"/>
                <a:gd name="T3" fmla="*/ 16 h 125"/>
                <a:gd name="T4" fmla="*/ 0 w 122"/>
                <a:gd name="T5" fmla="*/ 31 h 125"/>
                <a:gd name="T6" fmla="*/ 0 w 122"/>
                <a:gd name="T7" fmla="*/ 47 h 125"/>
                <a:gd name="T8" fmla="*/ 10 w 122"/>
                <a:gd name="T9" fmla="*/ 63 h 125"/>
                <a:gd name="T10" fmla="*/ 21 w 122"/>
                <a:gd name="T11" fmla="*/ 73 h 125"/>
                <a:gd name="T12" fmla="*/ 31 w 122"/>
                <a:gd name="T13" fmla="*/ 82 h 125"/>
                <a:gd name="T14" fmla="*/ 44 w 122"/>
                <a:gd name="T15" fmla="*/ 92 h 125"/>
                <a:gd name="T16" fmla="*/ 56 w 122"/>
                <a:gd name="T17" fmla="*/ 100 h 125"/>
                <a:gd name="T18" fmla="*/ 69 w 122"/>
                <a:gd name="T19" fmla="*/ 109 h 125"/>
                <a:gd name="T20" fmla="*/ 82 w 122"/>
                <a:gd name="T21" fmla="*/ 114 h 125"/>
                <a:gd name="T22" fmla="*/ 95 w 122"/>
                <a:gd name="T23" fmla="*/ 120 h 125"/>
                <a:gd name="T24" fmla="*/ 109 w 122"/>
                <a:gd name="T25" fmla="*/ 125 h 125"/>
                <a:gd name="T26" fmla="*/ 113 w 122"/>
                <a:gd name="T27" fmla="*/ 125 h 125"/>
                <a:gd name="T28" fmla="*/ 119 w 122"/>
                <a:gd name="T29" fmla="*/ 122 h 125"/>
                <a:gd name="T30" fmla="*/ 122 w 122"/>
                <a:gd name="T31" fmla="*/ 117 h 125"/>
                <a:gd name="T32" fmla="*/ 120 w 122"/>
                <a:gd name="T33" fmla="*/ 113 h 125"/>
                <a:gd name="T34" fmla="*/ 112 w 122"/>
                <a:gd name="T35" fmla="*/ 106 h 125"/>
                <a:gd name="T36" fmla="*/ 103 w 122"/>
                <a:gd name="T37" fmla="*/ 100 h 125"/>
                <a:gd name="T38" fmla="*/ 92 w 122"/>
                <a:gd name="T39" fmla="*/ 94 h 125"/>
                <a:gd name="T40" fmla="*/ 82 w 122"/>
                <a:gd name="T41" fmla="*/ 88 h 125"/>
                <a:gd name="T42" fmla="*/ 73 w 122"/>
                <a:gd name="T43" fmla="*/ 82 h 125"/>
                <a:gd name="T44" fmla="*/ 63 w 122"/>
                <a:gd name="T45" fmla="*/ 76 h 125"/>
                <a:gd name="T46" fmla="*/ 53 w 122"/>
                <a:gd name="T47" fmla="*/ 72 h 125"/>
                <a:gd name="T48" fmla="*/ 44 w 122"/>
                <a:gd name="T49" fmla="*/ 66 h 125"/>
                <a:gd name="T50" fmla="*/ 35 w 122"/>
                <a:gd name="T51" fmla="*/ 59 h 125"/>
                <a:gd name="T52" fmla="*/ 25 w 122"/>
                <a:gd name="T53" fmla="*/ 51 h 125"/>
                <a:gd name="T54" fmla="*/ 16 w 122"/>
                <a:gd name="T55" fmla="*/ 44 h 125"/>
                <a:gd name="T56" fmla="*/ 10 w 122"/>
                <a:gd name="T57" fmla="*/ 34 h 125"/>
                <a:gd name="T58" fmla="*/ 10 w 122"/>
                <a:gd name="T59" fmla="*/ 25 h 125"/>
                <a:gd name="T60" fmla="*/ 12 w 122"/>
                <a:gd name="T61" fmla="*/ 16 h 125"/>
                <a:gd name="T62" fmla="*/ 13 w 122"/>
                <a:gd name="T63" fmla="*/ 7 h 125"/>
                <a:gd name="T64" fmla="*/ 16 w 122"/>
                <a:gd name="T65" fmla="*/ 0 h 125"/>
                <a:gd name="T66" fmla="*/ 16 w 122"/>
                <a:gd name="T67" fmla="*/ 0 h 125"/>
                <a:gd name="T68" fmla="*/ 16 w 122"/>
                <a:gd name="T69" fmla="*/ 0 h 125"/>
                <a:gd name="T70" fmla="*/ 16 w 122"/>
                <a:gd name="T71" fmla="*/ 0 h 125"/>
                <a:gd name="T72" fmla="*/ 16 w 122"/>
                <a:gd name="T73" fmla="*/ 0 h 125"/>
                <a:gd name="T74" fmla="*/ 16 w 122"/>
                <a:gd name="T75" fmla="*/ 0 h 1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125">
                  <a:moveTo>
                    <a:pt x="16" y="0"/>
                  </a:moveTo>
                  <a:lnTo>
                    <a:pt x="7" y="16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10" y="63"/>
                  </a:lnTo>
                  <a:lnTo>
                    <a:pt x="21" y="73"/>
                  </a:lnTo>
                  <a:lnTo>
                    <a:pt x="31" y="82"/>
                  </a:lnTo>
                  <a:lnTo>
                    <a:pt x="44" y="92"/>
                  </a:lnTo>
                  <a:lnTo>
                    <a:pt x="56" y="100"/>
                  </a:lnTo>
                  <a:lnTo>
                    <a:pt x="69" y="109"/>
                  </a:lnTo>
                  <a:lnTo>
                    <a:pt x="82" y="114"/>
                  </a:lnTo>
                  <a:lnTo>
                    <a:pt x="95" y="120"/>
                  </a:lnTo>
                  <a:lnTo>
                    <a:pt x="109" y="125"/>
                  </a:lnTo>
                  <a:lnTo>
                    <a:pt x="113" y="125"/>
                  </a:lnTo>
                  <a:lnTo>
                    <a:pt x="119" y="122"/>
                  </a:lnTo>
                  <a:lnTo>
                    <a:pt x="122" y="117"/>
                  </a:lnTo>
                  <a:lnTo>
                    <a:pt x="120" y="113"/>
                  </a:lnTo>
                  <a:lnTo>
                    <a:pt x="112" y="106"/>
                  </a:lnTo>
                  <a:lnTo>
                    <a:pt x="103" y="100"/>
                  </a:lnTo>
                  <a:lnTo>
                    <a:pt x="92" y="94"/>
                  </a:lnTo>
                  <a:lnTo>
                    <a:pt x="82" y="88"/>
                  </a:lnTo>
                  <a:lnTo>
                    <a:pt x="73" y="82"/>
                  </a:lnTo>
                  <a:lnTo>
                    <a:pt x="63" y="76"/>
                  </a:lnTo>
                  <a:lnTo>
                    <a:pt x="53" y="72"/>
                  </a:lnTo>
                  <a:lnTo>
                    <a:pt x="44" y="66"/>
                  </a:lnTo>
                  <a:lnTo>
                    <a:pt x="35" y="59"/>
                  </a:lnTo>
                  <a:lnTo>
                    <a:pt x="25" y="51"/>
                  </a:lnTo>
                  <a:lnTo>
                    <a:pt x="16" y="44"/>
                  </a:lnTo>
                  <a:lnTo>
                    <a:pt x="10" y="34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3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4" name="Freeform 121"/>
            <p:cNvSpPr>
              <a:spLocks/>
            </p:cNvSpPr>
            <p:nvPr/>
          </p:nvSpPr>
          <p:spPr bwMode="auto">
            <a:xfrm>
              <a:off x="4426" y="2834"/>
              <a:ext cx="134" cy="110"/>
            </a:xfrm>
            <a:custGeom>
              <a:avLst/>
              <a:gdLst>
                <a:gd name="T0" fmla="*/ 3 w 134"/>
                <a:gd name="T1" fmla="*/ 0 h 110"/>
                <a:gd name="T2" fmla="*/ 2 w 134"/>
                <a:gd name="T3" fmla="*/ 13 h 110"/>
                <a:gd name="T4" fmla="*/ 0 w 134"/>
                <a:gd name="T5" fmla="*/ 26 h 110"/>
                <a:gd name="T6" fmla="*/ 2 w 134"/>
                <a:gd name="T7" fmla="*/ 39 h 110"/>
                <a:gd name="T8" fmla="*/ 6 w 134"/>
                <a:gd name="T9" fmla="*/ 53 h 110"/>
                <a:gd name="T10" fmla="*/ 14 w 134"/>
                <a:gd name="T11" fmla="*/ 63 h 110"/>
                <a:gd name="T12" fmla="*/ 25 w 134"/>
                <a:gd name="T13" fmla="*/ 70 h 110"/>
                <a:gd name="T14" fmla="*/ 37 w 134"/>
                <a:gd name="T15" fmla="*/ 78 h 110"/>
                <a:gd name="T16" fmla="*/ 49 w 134"/>
                <a:gd name="T17" fmla="*/ 85 h 110"/>
                <a:gd name="T18" fmla="*/ 58 w 134"/>
                <a:gd name="T19" fmla="*/ 92 h 110"/>
                <a:gd name="T20" fmla="*/ 68 w 134"/>
                <a:gd name="T21" fmla="*/ 98 h 110"/>
                <a:gd name="T22" fmla="*/ 78 w 134"/>
                <a:gd name="T23" fmla="*/ 104 h 110"/>
                <a:gd name="T24" fmla="*/ 90 w 134"/>
                <a:gd name="T25" fmla="*/ 107 h 110"/>
                <a:gd name="T26" fmla="*/ 102 w 134"/>
                <a:gd name="T27" fmla="*/ 110 h 110"/>
                <a:gd name="T28" fmla="*/ 112 w 134"/>
                <a:gd name="T29" fmla="*/ 108 h 110"/>
                <a:gd name="T30" fmla="*/ 122 w 134"/>
                <a:gd name="T31" fmla="*/ 104 h 110"/>
                <a:gd name="T32" fmla="*/ 131 w 134"/>
                <a:gd name="T33" fmla="*/ 95 h 110"/>
                <a:gd name="T34" fmla="*/ 132 w 134"/>
                <a:gd name="T35" fmla="*/ 91 h 110"/>
                <a:gd name="T36" fmla="*/ 134 w 134"/>
                <a:gd name="T37" fmla="*/ 86 h 110"/>
                <a:gd name="T38" fmla="*/ 134 w 134"/>
                <a:gd name="T39" fmla="*/ 83 h 110"/>
                <a:gd name="T40" fmla="*/ 129 w 134"/>
                <a:gd name="T41" fmla="*/ 85 h 110"/>
                <a:gd name="T42" fmla="*/ 121 w 134"/>
                <a:gd name="T43" fmla="*/ 86 h 110"/>
                <a:gd name="T44" fmla="*/ 110 w 134"/>
                <a:gd name="T45" fmla="*/ 86 h 110"/>
                <a:gd name="T46" fmla="*/ 100 w 134"/>
                <a:gd name="T47" fmla="*/ 85 h 110"/>
                <a:gd name="T48" fmla="*/ 91 w 134"/>
                <a:gd name="T49" fmla="*/ 82 h 110"/>
                <a:gd name="T50" fmla="*/ 81 w 134"/>
                <a:gd name="T51" fmla="*/ 78 h 110"/>
                <a:gd name="T52" fmla="*/ 72 w 134"/>
                <a:gd name="T53" fmla="*/ 73 h 110"/>
                <a:gd name="T54" fmla="*/ 63 w 134"/>
                <a:gd name="T55" fmla="*/ 67 h 110"/>
                <a:gd name="T56" fmla="*/ 56 w 134"/>
                <a:gd name="T57" fmla="*/ 63 h 110"/>
                <a:gd name="T58" fmla="*/ 49 w 134"/>
                <a:gd name="T59" fmla="*/ 58 h 110"/>
                <a:gd name="T60" fmla="*/ 40 w 134"/>
                <a:gd name="T61" fmla="*/ 56 h 110"/>
                <a:gd name="T62" fmla="*/ 31 w 134"/>
                <a:gd name="T63" fmla="*/ 53 h 110"/>
                <a:gd name="T64" fmla="*/ 24 w 134"/>
                <a:gd name="T65" fmla="*/ 48 h 110"/>
                <a:gd name="T66" fmla="*/ 14 w 134"/>
                <a:gd name="T67" fmla="*/ 39 h 110"/>
                <a:gd name="T68" fmla="*/ 8 w 134"/>
                <a:gd name="T69" fmla="*/ 28 h 110"/>
                <a:gd name="T70" fmla="*/ 5 w 134"/>
                <a:gd name="T71" fmla="*/ 14 h 110"/>
                <a:gd name="T72" fmla="*/ 3 w 134"/>
                <a:gd name="T73" fmla="*/ 0 h 110"/>
                <a:gd name="T74" fmla="*/ 3 w 134"/>
                <a:gd name="T75" fmla="*/ 0 h 110"/>
                <a:gd name="T76" fmla="*/ 3 w 134"/>
                <a:gd name="T77" fmla="*/ 0 h 110"/>
                <a:gd name="T78" fmla="*/ 3 w 134"/>
                <a:gd name="T79" fmla="*/ 0 h 110"/>
                <a:gd name="T80" fmla="*/ 3 w 134"/>
                <a:gd name="T81" fmla="*/ 0 h 110"/>
                <a:gd name="T82" fmla="*/ 3 w 134"/>
                <a:gd name="T83" fmla="*/ 0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4" h="110">
                  <a:moveTo>
                    <a:pt x="3" y="0"/>
                  </a:moveTo>
                  <a:lnTo>
                    <a:pt x="2" y="13"/>
                  </a:lnTo>
                  <a:lnTo>
                    <a:pt x="0" y="26"/>
                  </a:lnTo>
                  <a:lnTo>
                    <a:pt x="2" y="39"/>
                  </a:lnTo>
                  <a:lnTo>
                    <a:pt x="6" y="53"/>
                  </a:lnTo>
                  <a:lnTo>
                    <a:pt x="14" y="63"/>
                  </a:lnTo>
                  <a:lnTo>
                    <a:pt x="25" y="70"/>
                  </a:lnTo>
                  <a:lnTo>
                    <a:pt x="37" y="78"/>
                  </a:lnTo>
                  <a:lnTo>
                    <a:pt x="49" y="85"/>
                  </a:lnTo>
                  <a:lnTo>
                    <a:pt x="58" y="92"/>
                  </a:lnTo>
                  <a:lnTo>
                    <a:pt x="68" y="98"/>
                  </a:lnTo>
                  <a:lnTo>
                    <a:pt x="78" y="104"/>
                  </a:lnTo>
                  <a:lnTo>
                    <a:pt x="90" y="107"/>
                  </a:lnTo>
                  <a:lnTo>
                    <a:pt x="102" y="110"/>
                  </a:lnTo>
                  <a:lnTo>
                    <a:pt x="112" y="108"/>
                  </a:lnTo>
                  <a:lnTo>
                    <a:pt x="122" y="104"/>
                  </a:lnTo>
                  <a:lnTo>
                    <a:pt x="131" y="95"/>
                  </a:lnTo>
                  <a:lnTo>
                    <a:pt x="132" y="91"/>
                  </a:lnTo>
                  <a:lnTo>
                    <a:pt x="134" y="86"/>
                  </a:lnTo>
                  <a:lnTo>
                    <a:pt x="134" y="83"/>
                  </a:lnTo>
                  <a:lnTo>
                    <a:pt x="129" y="85"/>
                  </a:lnTo>
                  <a:lnTo>
                    <a:pt x="121" y="86"/>
                  </a:lnTo>
                  <a:lnTo>
                    <a:pt x="110" y="86"/>
                  </a:lnTo>
                  <a:lnTo>
                    <a:pt x="100" y="85"/>
                  </a:lnTo>
                  <a:lnTo>
                    <a:pt x="91" y="82"/>
                  </a:lnTo>
                  <a:lnTo>
                    <a:pt x="81" y="78"/>
                  </a:lnTo>
                  <a:lnTo>
                    <a:pt x="72" y="73"/>
                  </a:lnTo>
                  <a:lnTo>
                    <a:pt x="63" y="67"/>
                  </a:lnTo>
                  <a:lnTo>
                    <a:pt x="56" y="63"/>
                  </a:lnTo>
                  <a:lnTo>
                    <a:pt x="49" y="58"/>
                  </a:lnTo>
                  <a:lnTo>
                    <a:pt x="40" y="56"/>
                  </a:lnTo>
                  <a:lnTo>
                    <a:pt x="31" y="53"/>
                  </a:lnTo>
                  <a:lnTo>
                    <a:pt x="24" y="48"/>
                  </a:lnTo>
                  <a:lnTo>
                    <a:pt x="14" y="39"/>
                  </a:lnTo>
                  <a:lnTo>
                    <a:pt x="8" y="28"/>
                  </a:lnTo>
                  <a:lnTo>
                    <a:pt x="5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5" name="Freeform 122"/>
            <p:cNvSpPr>
              <a:spLocks/>
            </p:cNvSpPr>
            <p:nvPr/>
          </p:nvSpPr>
          <p:spPr bwMode="auto">
            <a:xfrm>
              <a:off x="4435" y="2917"/>
              <a:ext cx="145" cy="71"/>
            </a:xfrm>
            <a:custGeom>
              <a:avLst/>
              <a:gdLst>
                <a:gd name="T0" fmla="*/ 2 w 145"/>
                <a:gd name="T1" fmla="*/ 0 h 71"/>
                <a:gd name="T2" fmla="*/ 0 w 145"/>
                <a:gd name="T3" fmla="*/ 12 h 71"/>
                <a:gd name="T4" fmla="*/ 3 w 145"/>
                <a:gd name="T5" fmla="*/ 22 h 71"/>
                <a:gd name="T6" fmla="*/ 9 w 145"/>
                <a:gd name="T7" fmla="*/ 31 h 71"/>
                <a:gd name="T8" fmla="*/ 18 w 145"/>
                <a:gd name="T9" fmla="*/ 39 h 71"/>
                <a:gd name="T10" fmla="*/ 27 w 145"/>
                <a:gd name="T11" fmla="*/ 44 h 71"/>
                <a:gd name="T12" fmla="*/ 37 w 145"/>
                <a:gd name="T13" fmla="*/ 50 h 71"/>
                <a:gd name="T14" fmla="*/ 47 w 145"/>
                <a:gd name="T15" fmla="*/ 56 h 71"/>
                <a:gd name="T16" fmla="*/ 56 w 145"/>
                <a:gd name="T17" fmla="*/ 61 h 71"/>
                <a:gd name="T18" fmla="*/ 62 w 145"/>
                <a:gd name="T19" fmla="*/ 63 h 71"/>
                <a:gd name="T20" fmla="*/ 68 w 145"/>
                <a:gd name="T21" fmla="*/ 65 h 71"/>
                <a:gd name="T22" fmla="*/ 75 w 145"/>
                <a:gd name="T23" fmla="*/ 68 h 71"/>
                <a:gd name="T24" fmla="*/ 84 w 145"/>
                <a:gd name="T25" fmla="*/ 69 h 71"/>
                <a:gd name="T26" fmla="*/ 91 w 145"/>
                <a:gd name="T27" fmla="*/ 71 h 71"/>
                <a:gd name="T28" fmla="*/ 98 w 145"/>
                <a:gd name="T29" fmla="*/ 71 h 71"/>
                <a:gd name="T30" fmla="*/ 106 w 145"/>
                <a:gd name="T31" fmla="*/ 71 h 71"/>
                <a:gd name="T32" fmla="*/ 112 w 145"/>
                <a:gd name="T33" fmla="*/ 71 h 71"/>
                <a:gd name="T34" fmla="*/ 123 w 145"/>
                <a:gd name="T35" fmla="*/ 66 h 71"/>
                <a:gd name="T36" fmla="*/ 131 w 145"/>
                <a:gd name="T37" fmla="*/ 58 h 71"/>
                <a:gd name="T38" fmla="*/ 137 w 145"/>
                <a:gd name="T39" fmla="*/ 47 h 71"/>
                <a:gd name="T40" fmla="*/ 144 w 145"/>
                <a:gd name="T41" fmla="*/ 37 h 71"/>
                <a:gd name="T42" fmla="*/ 145 w 145"/>
                <a:gd name="T43" fmla="*/ 34 h 71"/>
                <a:gd name="T44" fmla="*/ 144 w 145"/>
                <a:gd name="T45" fmla="*/ 33 h 71"/>
                <a:gd name="T46" fmla="*/ 141 w 145"/>
                <a:gd name="T47" fmla="*/ 33 h 71"/>
                <a:gd name="T48" fmla="*/ 138 w 145"/>
                <a:gd name="T49" fmla="*/ 34 h 71"/>
                <a:gd name="T50" fmla="*/ 134 w 145"/>
                <a:gd name="T51" fmla="*/ 39 h 71"/>
                <a:gd name="T52" fmla="*/ 128 w 145"/>
                <a:gd name="T53" fmla="*/ 43 h 71"/>
                <a:gd name="T54" fmla="*/ 123 w 145"/>
                <a:gd name="T55" fmla="*/ 47 h 71"/>
                <a:gd name="T56" fmla="*/ 119 w 145"/>
                <a:gd name="T57" fmla="*/ 50 h 71"/>
                <a:gd name="T58" fmla="*/ 113 w 145"/>
                <a:gd name="T59" fmla="*/ 53 h 71"/>
                <a:gd name="T60" fmla="*/ 107 w 145"/>
                <a:gd name="T61" fmla="*/ 53 h 71"/>
                <a:gd name="T62" fmla="*/ 101 w 145"/>
                <a:gd name="T63" fmla="*/ 55 h 71"/>
                <a:gd name="T64" fmla="*/ 94 w 145"/>
                <a:gd name="T65" fmla="*/ 53 h 71"/>
                <a:gd name="T66" fmla="*/ 85 w 145"/>
                <a:gd name="T67" fmla="*/ 52 h 71"/>
                <a:gd name="T68" fmla="*/ 76 w 145"/>
                <a:gd name="T69" fmla="*/ 50 h 71"/>
                <a:gd name="T70" fmla="*/ 68 w 145"/>
                <a:gd name="T71" fmla="*/ 49 h 71"/>
                <a:gd name="T72" fmla="*/ 59 w 145"/>
                <a:gd name="T73" fmla="*/ 46 h 71"/>
                <a:gd name="T74" fmla="*/ 51 w 145"/>
                <a:gd name="T75" fmla="*/ 43 h 71"/>
                <a:gd name="T76" fmla="*/ 43 w 145"/>
                <a:gd name="T77" fmla="*/ 39 h 71"/>
                <a:gd name="T78" fmla="*/ 32 w 145"/>
                <a:gd name="T79" fmla="*/ 34 h 71"/>
                <a:gd name="T80" fmla="*/ 24 w 145"/>
                <a:gd name="T81" fmla="*/ 30 h 71"/>
                <a:gd name="T82" fmla="*/ 16 w 145"/>
                <a:gd name="T83" fmla="*/ 24 h 71"/>
                <a:gd name="T84" fmla="*/ 9 w 145"/>
                <a:gd name="T85" fmla="*/ 17 h 71"/>
                <a:gd name="T86" fmla="*/ 5 w 145"/>
                <a:gd name="T87" fmla="*/ 9 h 71"/>
                <a:gd name="T88" fmla="*/ 3 w 145"/>
                <a:gd name="T89" fmla="*/ 0 h 71"/>
                <a:gd name="T90" fmla="*/ 3 w 145"/>
                <a:gd name="T91" fmla="*/ 0 h 71"/>
                <a:gd name="T92" fmla="*/ 3 w 145"/>
                <a:gd name="T93" fmla="*/ 0 h 71"/>
                <a:gd name="T94" fmla="*/ 2 w 145"/>
                <a:gd name="T95" fmla="*/ 0 h 71"/>
                <a:gd name="T96" fmla="*/ 2 w 145"/>
                <a:gd name="T97" fmla="*/ 0 h 71"/>
                <a:gd name="T98" fmla="*/ 2 w 145"/>
                <a:gd name="T99" fmla="*/ 0 h 7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5" h="71">
                  <a:moveTo>
                    <a:pt x="2" y="0"/>
                  </a:moveTo>
                  <a:lnTo>
                    <a:pt x="0" y="12"/>
                  </a:lnTo>
                  <a:lnTo>
                    <a:pt x="3" y="22"/>
                  </a:lnTo>
                  <a:lnTo>
                    <a:pt x="9" y="31"/>
                  </a:lnTo>
                  <a:lnTo>
                    <a:pt x="18" y="39"/>
                  </a:lnTo>
                  <a:lnTo>
                    <a:pt x="27" y="44"/>
                  </a:lnTo>
                  <a:lnTo>
                    <a:pt x="37" y="50"/>
                  </a:lnTo>
                  <a:lnTo>
                    <a:pt x="47" y="56"/>
                  </a:lnTo>
                  <a:lnTo>
                    <a:pt x="56" y="61"/>
                  </a:lnTo>
                  <a:lnTo>
                    <a:pt x="62" y="63"/>
                  </a:lnTo>
                  <a:lnTo>
                    <a:pt x="68" y="65"/>
                  </a:lnTo>
                  <a:lnTo>
                    <a:pt x="75" y="68"/>
                  </a:lnTo>
                  <a:lnTo>
                    <a:pt x="84" y="69"/>
                  </a:lnTo>
                  <a:lnTo>
                    <a:pt x="91" y="71"/>
                  </a:lnTo>
                  <a:lnTo>
                    <a:pt x="98" y="71"/>
                  </a:lnTo>
                  <a:lnTo>
                    <a:pt x="106" y="71"/>
                  </a:lnTo>
                  <a:lnTo>
                    <a:pt x="112" y="71"/>
                  </a:lnTo>
                  <a:lnTo>
                    <a:pt x="123" y="66"/>
                  </a:lnTo>
                  <a:lnTo>
                    <a:pt x="131" y="58"/>
                  </a:lnTo>
                  <a:lnTo>
                    <a:pt x="137" y="47"/>
                  </a:lnTo>
                  <a:lnTo>
                    <a:pt x="144" y="37"/>
                  </a:lnTo>
                  <a:lnTo>
                    <a:pt x="145" y="34"/>
                  </a:lnTo>
                  <a:lnTo>
                    <a:pt x="144" y="33"/>
                  </a:lnTo>
                  <a:lnTo>
                    <a:pt x="141" y="33"/>
                  </a:lnTo>
                  <a:lnTo>
                    <a:pt x="138" y="34"/>
                  </a:lnTo>
                  <a:lnTo>
                    <a:pt x="134" y="39"/>
                  </a:lnTo>
                  <a:lnTo>
                    <a:pt x="128" y="43"/>
                  </a:lnTo>
                  <a:lnTo>
                    <a:pt x="123" y="47"/>
                  </a:lnTo>
                  <a:lnTo>
                    <a:pt x="119" y="50"/>
                  </a:lnTo>
                  <a:lnTo>
                    <a:pt x="113" y="53"/>
                  </a:lnTo>
                  <a:lnTo>
                    <a:pt x="107" y="53"/>
                  </a:lnTo>
                  <a:lnTo>
                    <a:pt x="101" y="55"/>
                  </a:lnTo>
                  <a:lnTo>
                    <a:pt x="94" y="53"/>
                  </a:lnTo>
                  <a:lnTo>
                    <a:pt x="85" y="52"/>
                  </a:lnTo>
                  <a:lnTo>
                    <a:pt x="76" y="50"/>
                  </a:lnTo>
                  <a:lnTo>
                    <a:pt x="68" y="49"/>
                  </a:lnTo>
                  <a:lnTo>
                    <a:pt x="59" y="46"/>
                  </a:lnTo>
                  <a:lnTo>
                    <a:pt x="51" y="43"/>
                  </a:lnTo>
                  <a:lnTo>
                    <a:pt x="43" y="39"/>
                  </a:lnTo>
                  <a:lnTo>
                    <a:pt x="32" y="34"/>
                  </a:lnTo>
                  <a:lnTo>
                    <a:pt x="24" y="30"/>
                  </a:lnTo>
                  <a:lnTo>
                    <a:pt x="16" y="24"/>
                  </a:lnTo>
                  <a:lnTo>
                    <a:pt x="9" y="17"/>
                  </a:lnTo>
                  <a:lnTo>
                    <a:pt x="5" y="9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6" name="Freeform 123"/>
            <p:cNvSpPr>
              <a:spLocks/>
            </p:cNvSpPr>
            <p:nvPr/>
          </p:nvSpPr>
          <p:spPr bwMode="auto">
            <a:xfrm>
              <a:off x="4533" y="2910"/>
              <a:ext cx="185" cy="213"/>
            </a:xfrm>
            <a:custGeom>
              <a:avLst/>
              <a:gdLst>
                <a:gd name="T0" fmla="*/ 0 w 185"/>
                <a:gd name="T1" fmla="*/ 0 h 213"/>
                <a:gd name="T2" fmla="*/ 5 w 185"/>
                <a:gd name="T3" fmla="*/ 18 h 213"/>
                <a:gd name="T4" fmla="*/ 9 w 185"/>
                <a:gd name="T5" fmla="*/ 37 h 213"/>
                <a:gd name="T6" fmla="*/ 14 w 185"/>
                <a:gd name="T7" fmla="*/ 54 h 213"/>
                <a:gd name="T8" fmla="*/ 20 w 185"/>
                <a:gd name="T9" fmla="*/ 72 h 213"/>
                <a:gd name="T10" fmla="*/ 27 w 185"/>
                <a:gd name="T11" fmla="*/ 90 h 213"/>
                <a:gd name="T12" fmla="*/ 36 w 185"/>
                <a:gd name="T13" fmla="*/ 106 h 213"/>
                <a:gd name="T14" fmla="*/ 46 w 185"/>
                <a:gd name="T15" fmla="*/ 120 h 213"/>
                <a:gd name="T16" fmla="*/ 58 w 185"/>
                <a:gd name="T17" fmla="*/ 134 h 213"/>
                <a:gd name="T18" fmla="*/ 72 w 185"/>
                <a:gd name="T19" fmla="*/ 145 h 213"/>
                <a:gd name="T20" fmla="*/ 87 w 185"/>
                <a:gd name="T21" fmla="*/ 156 h 213"/>
                <a:gd name="T22" fmla="*/ 103 w 185"/>
                <a:gd name="T23" fmla="*/ 164 h 213"/>
                <a:gd name="T24" fmla="*/ 119 w 185"/>
                <a:gd name="T25" fmla="*/ 172 h 213"/>
                <a:gd name="T26" fmla="*/ 135 w 185"/>
                <a:gd name="T27" fmla="*/ 179 h 213"/>
                <a:gd name="T28" fmla="*/ 150 w 185"/>
                <a:gd name="T29" fmla="*/ 189 h 213"/>
                <a:gd name="T30" fmla="*/ 165 w 185"/>
                <a:gd name="T31" fmla="*/ 200 h 213"/>
                <a:gd name="T32" fmla="*/ 178 w 185"/>
                <a:gd name="T33" fmla="*/ 213 h 213"/>
                <a:gd name="T34" fmla="*/ 181 w 185"/>
                <a:gd name="T35" fmla="*/ 213 h 213"/>
                <a:gd name="T36" fmla="*/ 184 w 185"/>
                <a:gd name="T37" fmla="*/ 211 h 213"/>
                <a:gd name="T38" fmla="*/ 185 w 185"/>
                <a:gd name="T39" fmla="*/ 210 h 213"/>
                <a:gd name="T40" fmla="*/ 185 w 185"/>
                <a:gd name="T41" fmla="*/ 207 h 213"/>
                <a:gd name="T42" fmla="*/ 177 w 185"/>
                <a:gd name="T43" fmla="*/ 191 h 213"/>
                <a:gd name="T44" fmla="*/ 169 w 185"/>
                <a:gd name="T45" fmla="*/ 175 h 213"/>
                <a:gd name="T46" fmla="*/ 157 w 185"/>
                <a:gd name="T47" fmla="*/ 161 h 213"/>
                <a:gd name="T48" fmla="*/ 143 w 185"/>
                <a:gd name="T49" fmla="*/ 150 h 213"/>
                <a:gd name="T50" fmla="*/ 137 w 185"/>
                <a:gd name="T51" fmla="*/ 147 h 213"/>
                <a:gd name="T52" fmla="*/ 130 w 185"/>
                <a:gd name="T53" fmla="*/ 144 h 213"/>
                <a:gd name="T54" fmla="*/ 124 w 185"/>
                <a:gd name="T55" fmla="*/ 141 h 213"/>
                <a:gd name="T56" fmla="*/ 116 w 185"/>
                <a:gd name="T57" fmla="*/ 139 h 213"/>
                <a:gd name="T58" fmla="*/ 110 w 185"/>
                <a:gd name="T59" fmla="*/ 136 h 213"/>
                <a:gd name="T60" fmla="*/ 103 w 185"/>
                <a:gd name="T61" fmla="*/ 134 h 213"/>
                <a:gd name="T62" fmla="*/ 97 w 185"/>
                <a:gd name="T63" fmla="*/ 129 h 213"/>
                <a:gd name="T64" fmla="*/ 91 w 185"/>
                <a:gd name="T65" fmla="*/ 125 h 213"/>
                <a:gd name="T66" fmla="*/ 84 w 185"/>
                <a:gd name="T67" fmla="*/ 120 h 213"/>
                <a:gd name="T68" fmla="*/ 78 w 185"/>
                <a:gd name="T69" fmla="*/ 116 h 213"/>
                <a:gd name="T70" fmla="*/ 71 w 185"/>
                <a:gd name="T71" fmla="*/ 110 h 213"/>
                <a:gd name="T72" fmla="*/ 65 w 185"/>
                <a:gd name="T73" fmla="*/ 106 h 213"/>
                <a:gd name="T74" fmla="*/ 58 w 185"/>
                <a:gd name="T75" fmla="*/ 101 h 213"/>
                <a:gd name="T76" fmla="*/ 52 w 185"/>
                <a:gd name="T77" fmla="*/ 95 h 213"/>
                <a:gd name="T78" fmla="*/ 44 w 185"/>
                <a:gd name="T79" fmla="*/ 90 h 213"/>
                <a:gd name="T80" fmla="*/ 39 w 185"/>
                <a:gd name="T81" fmla="*/ 84 h 213"/>
                <a:gd name="T82" fmla="*/ 25 w 185"/>
                <a:gd name="T83" fmla="*/ 65 h 213"/>
                <a:gd name="T84" fmla="*/ 15 w 185"/>
                <a:gd name="T85" fmla="*/ 44 h 213"/>
                <a:gd name="T86" fmla="*/ 8 w 185"/>
                <a:gd name="T87" fmla="*/ 22 h 213"/>
                <a:gd name="T88" fmla="*/ 2 w 185"/>
                <a:gd name="T89" fmla="*/ 0 h 213"/>
                <a:gd name="T90" fmla="*/ 0 w 185"/>
                <a:gd name="T91" fmla="*/ 0 h 213"/>
                <a:gd name="T92" fmla="*/ 0 w 185"/>
                <a:gd name="T93" fmla="*/ 0 h 213"/>
                <a:gd name="T94" fmla="*/ 0 w 185"/>
                <a:gd name="T95" fmla="*/ 0 h 213"/>
                <a:gd name="T96" fmla="*/ 0 w 185"/>
                <a:gd name="T97" fmla="*/ 0 h 213"/>
                <a:gd name="T98" fmla="*/ 0 w 185"/>
                <a:gd name="T99" fmla="*/ 0 h 21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5" h="213">
                  <a:moveTo>
                    <a:pt x="0" y="0"/>
                  </a:moveTo>
                  <a:lnTo>
                    <a:pt x="5" y="18"/>
                  </a:lnTo>
                  <a:lnTo>
                    <a:pt x="9" y="37"/>
                  </a:lnTo>
                  <a:lnTo>
                    <a:pt x="14" y="54"/>
                  </a:lnTo>
                  <a:lnTo>
                    <a:pt x="20" y="72"/>
                  </a:lnTo>
                  <a:lnTo>
                    <a:pt x="27" y="90"/>
                  </a:lnTo>
                  <a:lnTo>
                    <a:pt x="36" y="106"/>
                  </a:lnTo>
                  <a:lnTo>
                    <a:pt x="46" y="120"/>
                  </a:lnTo>
                  <a:lnTo>
                    <a:pt x="58" y="134"/>
                  </a:lnTo>
                  <a:lnTo>
                    <a:pt x="72" y="145"/>
                  </a:lnTo>
                  <a:lnTo>
                    <a:pt x="87" y="156"/>
                  </a:lnTo>
                  <a:lnTo>
                    <a:pt x="103" y="164"/>
                  </a:lnTo>
                  <a:lnTo>
                    <a:pt x="119" y="172"/>
                  </a:lnTo>
                  <a:lnTo>
                    <a:pt x="135" y="179"/>
                  </a:lnTo>
                  <a:lnTo>
                    <a:pt x="150" y="189"/>
                  </a:lnTo>
                  <a:lnTo>
                    <a:pt x="165" y="200"/>
                  </a:lnTo>
                  <a:lnTo>
                    <a:pt x="178" y="213"/>
                  </a:lnTo>
                  <a:lnTo>
                    <a:pt x="181" y="213"/>
                  </a:lnTo>
                  <a:lnTo>
                    <a:pt x="184" y="211"/>
                  </a:lnTo>
                  <a:lnTo>
                    <a:pt x="185" y="210"/>
                  </a:lnTo>
                  <a:lnTo>
                    <a:pt x="185" y="207"/>
                  </a:lnTo>
                  <a:lnTo>
                    <a:pt x="177" y="191"/>
                  </a:lnTo>
                  <a:lnTo>
                    <a:pt x="169" y="175"/>
                  </a:lnTo>
                  <a:lnTo>
                    <a:pt x="157" y="161"/>
                  </a:lnTo>
                  <a:lnTo>
                    <a:pt x="143" y="150"/>
                  </a:lnTo>
                  <a:lnTo>
                    <a:pt x="137" y="147"/>
                  </a:lnTo>
                  <a:lnTo>
                    <a:pt x="130" y="144"/>
                  </a:lnTo>
                  <a:lnTo>
                    <a:pt x="124" y="141"/>
                  </a:lnTo>
                  <a:lnTo>
                    <a:pt x="116" y="139"/>
                  </a:lnTo>
                  <a:lnTo>
                    <a:pt x="110" y="136"/>
                  </a:lnTo>
                  <a:lnTo>
                    <a:pt x="103" y="134"/>
                  </a:lnTo>
                  <a:lnTo>
                    <a:pt x="97" y="129"/>
                  </a:lnTo>
                  <a:lnTo>
                    <a:pt x="91" y="125"/>
                  </a:lnTo>
                  <a:lnTo>
                    <a:pt x="84" y="120"/>
                  </a:lnTo>
                  <a:lnTo>
                    <a:pt x="78" y="116"/>
                  </a:lnTo>
                  <a:lnTo>
                    <a:pt x="71" y="110"/>
                  </a:lnTo>
                  <a:lnTo>
                    <a:pt x="65" y="106"/>
                  </a:lnTo>
                  <a:lnTo>
                    <a:pt x="58" y="101"/>
                  </a:lnTo>
                  <a:lnTo>
                    <a:pt x="52" y="95"/>
                  </a:lnTo>
                  <a:lnTo>
                    <a:pt x="44" y="90"/>
                  </a:lnTo>
                  <a:lnTo>
                    <a:pt x="39" y="84"/>
                  </a:lnTo>
                  <a:lnTo>
                    <a:pt x="25" y="65"/>
                  </a:lnTo>
                  <a:lnTo>
                    <a:pt x="15" y="44"/>
                  </a:lnTo>
                  <a:lnTo>
                    <a:pt x="8" y="2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" name="Text Box 7"/>
          <p:cNvSpPr txBox="1">
            <a:spLocks noChangeArrowheads="1"/>
          </p:cNvSpPr>
          <p:nvPr/>
        </p:nvSpPr>
        <p:spPr bwMode="auto">
          <a:xfrm>
            <a:off x="1258888" y="4389438"/>
            <a:ext cx="3798887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：分支因子</a:t>
            </a:r>
            <a:endParaRPr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：搜索树最大深度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CN" smtClean="0"/>
              <a:t>Dept</a:t>
            </a:r>
            <a:r>
              <a:rPr lang="en-US" altLang="zh-CN" smtClean="0"/>
              <a:t>h-Limited Search</a:t>
            </a:r>
          </a:p>
        </p:txBody>
      </p:sp>
      <p:sp>
        <p:nvSpPr>
          <p:cNvPr id="24579" name="AutoShape 27"/>
          <p:cNvSpPr>
            <a:spLocks noChangeArrowheads="1"/>
          </p:cNvSpPr>
          <p:nvPr/>
        </p:nvSpPr>
        <p:spPr bwMode="auto">
          <a:xfrm>
            <a:off x="3967163" y="788988"/>
            <a:ext cx="1222375" cy="341312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0" name="Text Box 28"/>
          <p:cNvSpPr txBox="1">
            <a:spLocks noChangeArrowheads="1"/>
          </p:cNvSpPr>
          <p:nvPr/>
        </p:nvSpPr>
        <p:spPr bwMode="auto">
          <a:xfrm>
            <a:off x="2773363" y="1412875"/>
            <a:ext cx="3527425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;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设置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值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1" name="AutoShape 29"/>
          <p:cNvSpPr>
            <a:spLocks noChangeArrowheads="1"/>
          </p:cNvSpPr>
          <p:nvPr/>
        </p:nvSpPr>
        <p:spPr bwMode="auto">
          <a:xfrm>
            <a:off x="3162300" y="2143125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2" name="Text Box 30"/>
          <p:cNvSpPr txBox="1">
            <a:spLocks noChangeArrowheads="1"/>
          </p:cNvSpPr>
          <p:nvPr/>
        </p:nvSpPr>
        <p:spPr bwMode="auto">
          <a:xfrm>
            <a:off x="1981200" y="2894013"/>
            <a:ext cx="5233988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24583" name="AutoShape 31"/>
          <p:cNvSpPr>
            <a:spLocks noChangeArrowheads="1"/>
          </p:cNvSpPr>
          <p:nvPr/>
        </p:nvSpPr>
        <p:spPr bwMode="auto">
          <a:xfrm>
            <a:off x="3162300" y="3617913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4" name="Text Box 32"/>
          <p:cNvSpPr txBox="1">
            <a:spLocks noChangeArrowheads="1"/>
          </p:cNvSpPr>
          <p:nvPr/>
        </p:nvSpPr>
        <p:spPr bwMode="auto">
          <a:xfrm>
            <a:off x="2627313" y="5114925"/>
            <a:ext cx="3954462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表前端</a:t>
            </a:r>
          </a:p>
        </p:txBody>
      </p:sp>
      <p:sp>
        <p:nvSpPr>
          <p:cNvPr id="24585" name="Text Box 33"/>
          <p:cNvSpPr txBox="1">
            <a:spLocks noChangeArrowheads="1"/>
          </p:cNvSpPr>
          <p:nvPr/>
        </p:nvSpPr>
        <p:spPr bwMode="auto">
          <a:xfrm>
            <a:off x="2916238" y="5813425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24586" name="AutoShape 34"/>
          <p:cNvSpPr>
            <a:spLocks noChangeArrowheads="1"/>
          </p:cNvSpPr>
          <p:nvPr/>
        </p:nvSpPr>
        <p:spPr bwMode="auto">
          <a:xfrm>
            <a:off x="7434263" y="2185988"/>
            <a:ext cx="1077912" cy="407987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失败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7" name="AutoShape 35"/>
          <p:cNvSpPr>
            <a:spLocks noChangeArrowheads="1"/>
          </p:cNvSpPr>
          <p:nvPr/>
        </p:nvSpPr>
        <p:spPr bwMode="auto">
          <a:xfrm>
            <a:off x="7458075" y="3665538"/>
            <a:ext cx="1077913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588" name="Line 36"/>
          <p:cNvSpPr>
            <a:spLocks noChangeShapeType="1"/>
          </p:cNvSpPr>
          <p:nvPr/>
        </p:nvSpPr>
        <p:spPr bwMode="auto">
          <a:xfrm>
            <a:off x="4572000" y="1149350"/>
            <a:ext cx="1588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37"/>
          <p:cNvSpPr>
            <a:spLocks noChangeShapeType="1"/>
          </p:cNvSpPr>
          <p:nvPr/>
        </p:nvSpPr>
        <p:spPr bwMode="auto">
          <a:xfrm>
            <a:off x="4572000" y="186531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Line 38"/>
          <p:cNvSpPr>
            <a:spLocks noChangeShapeType="1"/>
          </p:cNvSpPr>
          <p:nvPr/>
        </p:nvSpPr>
        <p:spPr bwMode="auto">
          <a:xfrm>
            <a:off x="4572000" y="2627313"/>
            <a:ext cx="1588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1" name="Line 39"/>
          <p:cNvSpPr>
            <a:spLocks noChangeShapeType="1"/>
          </p:cNvSpPr>
          <p:nvPr/>
        </p:nvSpPr>
        <p:spPr bwMode="auto">
          <a:xfrm>
            <a:off x="4572000" y="3314700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40"/>
          <p:cNvSpPr>
            <a:spLocks noChangeShapeType="1"/>
          </p:cNvSpPr>
          <p:nvPr/>
        </p:nvSpPr>
        <p:spPr bwMode="auto">
          <a:xfrm>
            <a:off x="4572000" y="4117975"/>
            <a:ext cx="1588" cy="2682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41"/>
          <p:cNvSpPr>
            <a:spLocks noChangeShapeType="1"/>
          </p:cNvSpPr>
          <p:nvPr/>
        </p:nvSpPr>
        <p:spPr bwMode="auto">
          <a:xfrm>
            <a:off x="4572000" y="5543550"/>
            <a:ext cx="1588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42"/>
          <p:cNvSpPr>
            <a:spLocks noChangeShapeType="1"/>
          </p:cNvSpPr>
          <p:nvPr/>
        </p:nvSpPr>
        <p:spPr bwMode="auto">
          <a:xfrm>
            <a:off x="1571625" y="2003425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Line 43"/>
          <p:cNvSpPr>
            <a:spLocks noChangeShapeType="1"/>
          </p:cNvSpPr>
          <p:nvPr/>
        </p:nvSpPr>
        <p:spPr bwMode="auto">
          <a:xfrm>
            <a:off x="4572000" y="6237288"/>
            <a:ext cx="0" cy="2873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6" name="Line 44"/>
          <p:cNvSpPr>
            <a:spLocks noChangeShapeType="1"/>
          </p:cNvSpPr>
          <p:nvPr/>
        </p:nvSpPr>
        <p:spPr bwMode="auto">
          <a:xfrm flipH="1">
            <a:off x="1571625" y="6524625"/>
            <a:ext cx="30019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Line 45"/>
          <p:cNvSpPr>
            <a:spLocks noChangeShapeType="1"/>
          </p:cNvSpPr>
          <p:nvPr/>
        </p:nvSpPr>
        <p:spPr bwMode="auto">
          <a:xfrm flipV="1">
            <a:off x="1571625" y="2003425"/>
            <a:ext cx="0" cy="4521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Line 46"/>
          <p:cNvSpPr>
            <a:spLocks noChangeShapeType="1"/>
          </p:cNvSpPr>
          <p:nvPr/>
        </p:nvSpPr>
        <p:spPr bwMode="auto">
          <a:xfrm flipV="1">
            <a:off x="6034088" y="2384425"/>
            <a:ext cx="13573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9" name="Text Box 47"/>
          <p:cNvSpPr txBox="1">
            <a:spLocks noChangeArrowheads="1"/>
          </p:cNvSpPr>
          <p:nvPr/>
        </p:nvSpPr>
        <p:spPr bwMode="auto">
          <a:xfrm>
            <a:off x="6477000" y="20034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0" name="Text Box 48"/>
          <p:cNvSpPr txBox="1">
            <a:spLocks noChangeArrowheads="1"/>
          </p:cNvSpPr>
          <p:nvPr/>
        </p:nvSpPr>
        <p:spPr bwMode="auto">
          <a:xfrm>
            <a:off x="6500813" y="34893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1" name="Text Box 49"/>
          <p:cNvSpPr txBox="1">
            <a:spLocks noChangeArrowheads="1"/>
          </p:cNvSpPr>
          <p:nvPr/>
        </p:nvSpPr>
        <p:spPr bwMode="auto">
          <a:xfrm>
            <a:off x="4648200" y="25511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2" name="Text Box 50"/>
          <p:cNvSpPr txBox="1">
            <a:spLocks noChangeArrowheads="1"/>
          </p:cNvSpPr>
          <p:nvPr/>
        </p:nvSpPr>
        <p:spPr bwMode="auto">
          <a:xfrm>
            <a:off x="4648200" y="404177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3" name="Line 51"/>
          <p:cNvSpPr>
            <a:spLocks noChangeShapeType="1"/>
          </p:cNvSpPr>
          <p:nvPr/>
        </p:nvSpPr>
        <p:spPr bwMode="auto">
          <a:xfrm>
            <a:off x="6057900" y="3851275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04" name="AutoShape 52"/>
          <p:cNvSpPr>
            <a:spLocks noChangeArrowheads="1"/>
          </p:cNvSpPr>
          <p:nvPr/>
        </p:nvSpPr>
        <p:spPr bwMode="auto">
          <a:xfrm>
            <a:off x="3162300" y="4386263"/>
            <a:ext cx="2886075" cy="476250"/>
          </a:xfrm>
          <a:prstGeom prst="flowChartPreparation">
            <a:avLst/>
          </a:prstGeom>
          <a:solidFill>
            <a:srgbClr val="FFFF00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rgbClr val="FF0000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的深度小于</a:t>
            </a:r>
            <a:r>
              <a:rPr lang="en-US" altLang="zh-CN" sz="2000" b="1" i="1">
                <a:solidFill>
                  <a:srgbClr val="FF0000"/>
                </a:solidFill>
                <a:ea typeface="华文新魏" panose="02010800040101010101" pitchFamily="2" charset="-122"/>
              </a:rPr>
              <a:t>d</a:t>
            </a:r>
            <a:r>
              <a:rPr lang="zh-CN" altLang="en-US" sz="2000" b="1">
                <a:solidFill>
                  <a:srgbClr val="FF0000"/>
                </a:solidFill>
                <a:ea typeface="华文新魏" panose="02010800040101010101" pitchFamily="2" charset="-122"/>
              </a:rPr>
              <a:t>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605" name="Line 53"/>
          <p:cNvSpPr>
            <a:spLocks noChangeShapeType="1"/>
          </p:cNvSpPr>
          <p:nvPr/>
        </p:nvSpPr>
        <p:spPr bwMode="auto">
          <a:xfrm>
            <a:off x="4572000" y="4868863"/>
            <a:ext cx="1588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6" name="Text Box 54"/>
          <p:cNvSpPr txBox="1">
            <a:spLocks noChangeArrowheads="1"/>
          </p:cNvSpPr>
          <p:nvPr/>
        </p:nvSpPr>
        <p:spPr bwMode="auto">
          <a:xfrm>
            <a:off x="2154238" y="41878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7" name="Text Box 55"/>
          <p:cNvSpPr txBox="1">
            <a:spLocks noChangeArrowheads="1"/>
          </p:cNvSpPr>
          <p:nvPr/>
        </p:nvSpPr>
        <p:spPr bwMode="auto">
          <a:xfrm>
            <a:off x="3810000" y="47609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08" name="Line 56"/>
          <p:cNvSpPr>
            <a:spLocks noChangeShapeType="1"/>
          </p:cNvSpPr>
          <p:nvPr/>
        </p:nvSpPr>
        <p:spPr bwMode="auto">
          <a:xfrm flipH="1">
            <a:off x="1571625" y="4652963"/>
            <a:ext cx="1590675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Iterative Deepening Search</a:t>
            </a:r>
          </a:p>
        </p:txBody>
      </p:sp>
      <p:sp>
        <p:nvSpPr>
          <p:cNvPr id="25603" name="AutoShape 4"/>
          <p:cNvSpPr>
            <a:spLocks noChangeArrowheads="1"/>
          </p:cNvSpPr>
          <p:nvPr/>
        </p:nvSpPr>
        <p:spPr bwMode="auto">
          <a:xfrm>
            <a:off x="3962400" y="788988"/>
            <a:ext cx="1222375" cy="341312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开始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2768600" y="1412875"/>
            <a:ext cx="3527425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</a:rPr>
              <a:t>S</a:t>
            </a:r>
            <a:r>
              <a:rPr lang="zh-CN" altLang="en-US" sz="2000" b="1">
                <a:solidFill>
                  <a:schemeClr val="accent2"/>
                </a:solidFill>
              </a:rPr>
              <a:t>放入</a:t>
            </a:r>
            <a:r>
              <a:rPr lang="en-US" altLang="zh-CN" sz="2000" b="1">
                <a:solidFill>
                  <a:schemeClr val="accent2"/>
                </a:solidFill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</a:rPr>
              <a:t>表</a:t>
            </a:r>
            <a:r>
              <a:rPr lang="en-US" altLang="zh-CN" sz="2000" b="1">
                <a:solidFill>
                  <a:schemeClr val="accent2"/>
                </a:solidFill>
              </a:rPr>
              <a:t>;</a:t>
            </a:r>
            <a:r>
              <a:rPr lang="en-US" altLang="zh-CN" sz="2000"/>
              <a:t> 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d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=0</a:t>
            </a:r>
          </a:p>
        </p:txBody>
      </p:sp>
      <p:sp>
        <p:nvSpPr>
          <p:cNvPr id="25605" name="AutoShape 6"/>
          <p:cNvSpPr>
            <a:spLocks noChangeArrowheads="1"/>
          </p:cNvSpPr>
          <p:nvPr/>
        </p:nvSpPr>
        <p:spPr bwMode="auto">
          <a:xfrm>
            <a:off x="3157538" y="2143125"/>
            <a:ext cx="28479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ja-JP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表为空表？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1976438" y="2894013"/>
            <a:ext cx="5233987" cy="4000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表中第一个节点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)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移至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CLOSED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25607" name="AutoShape 8"/>
          <p:cNvSpPr>
            <a:spLocks noChangeArrowheads="1"/>
          </p:cNvSpPr>
          <p:nvPr/>
        </p:nvSpPr>
        <p:spPr bwMode="auto">
          <a:xfrm>
            <a:off x="3157538" y="3617913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为目标节点吗？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2622550" y="5114925"/>
            <a:ext cx="3954463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把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的后继节点放入</a:t>
            </a:r>
            <a:r>
              <a:rPr lang="en-US" altLang="zh-CN" sz="2000" b="1">
                <a:solidFill>
                  <a:schemeClr val="accent2"/>
                </a:solidFill>
                <a:ea typeface="华文新魏" panose="02010800040101010101" pitchFamily="2" charset="-122"/>
              </a:rPr>
              <a:t>OPEN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表</a:t>
            </a:r>
            <a:r>
              <a:rPr lang="zh-CN" altLang="en-US" sz="2000" b="1">
                <a:solidFill>
                  <a:srgbClr val="3333FF"/>
                </a:solidFill>
                <a:ea typeface="华文新魏" panose="02010800040101010101" pitchFamily="2" charset="-122"/>
              </a:rPr>
              <a:t>前端</a:t>
            </a:r>
            <a:endParaRPr lang="zh-CN" altLang="en-US">
              <a:solidFill>
                <a:srgbClr val="3333FF"/>
              </a:solidFill>
            </a:endParaRPr>
          </a:p>
        </p:txBody>
      </p:sp>
      <p:sp>
        <p:nvSpPr>
          <p:cNvPr id="25609" name="Text Box 10"/>
          <p:cNvSpPr txBox="1">
            <a:spLocks noChangeArrowheads="1"/>
          </p:cNvSpPr>
          <p:nvPr/>
        </p:nvSpPr>
        <p:spPr bwMode="auto">
          <a:xfrm>
            <a:off x="2911475" y="5813425"/>
            <a:ext cx="3238500" cy="4222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修改返回节点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的指针</a:t>
            </a:r>
          </a:p>
        </p:txBody>
      </p:sp>
      <p:sp>
        <p:nvSpPr>
          <p:cNvPr id="25610" name="AutoShape 12"/>
          <p:cNvSpPr>
            <a:spLocks noChangeArrowheads="1"/>
          </p:cNvSpPr>
          <p:nvPr/>
        </p:nvSpPr>
        <p:spPr bwMode="auto">
          <a:xfrm>
            <a:off x="7453313" y="3665538"/>
            <a:ext cx="1077912" cy="409575"/>
          </a:xfrm>
          <a:prstGeom prst="flowChartTerminator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成功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11" name="Line 13"/>
          <p:cNvSpPr>
            <a:spLocks noChangeShapeType="1"/>
          </p:cNvSpPr>
          <p:nvPr/>
        </p:nvSpPr>
        <p:spPr bwMode="auto">
          <a:xfrm>
            <a:off x="4567238" y="1149350"/>
            <a:ext cx="1587" cy="2714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4"/>
          <p:cNvSpPr>
            <a:spLocks noChangeShapeType="1"/>
          </p:cNvSpPr>
          <p:nvPr/>
        </p:nvSpPr>
        <p:spPr bwMode="auto">
          <a:xfrm>
            <a:off x="4567238" y="1865313"/>
            <a:ext cx="1587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5"/>
          <p:cNvSpPr>
            <a:spLocks noChangeShapeType="1"/>
          </p:cNvSpPr>
          <p:nvPr/>
        </p:nvSpPr>
        <p:spPr bwMode="auto">
          <a:xfrm>
            <a:off x="4567238" y="2627313"/>
            <a:ext cx="1587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6"/>
          <p:cNvSpPr>
            <a:spLocks noChangeShapeType="1"/>
          </p:cNvSpPr>
          <p:nvPr/>
        </p:nvSpPr>
        <p:spPr bwMode="auto">
          <a:xfrm>
            <a:off x="4567238" y="3314700"/>
            <a:ext cx="1587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7"/>
          <p:cNvSpPr>
            <a:spLocks noChangeShapeType="1"/>
          </p:cNvSpPr>
          <p:nvPr/>
        </p:nvSpPr>
        <p:spPr bwMode="auto">
          <a:xfrm>
            <a:off x="4567238" y="4117975"/>
            <a:ext cx="1587" cy="2682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8"/>
          <p:cNvSpPr>
            <a:spLocks noChangeShapeType="1"/>
          </p:cNvSpPr>
          <p:nvPr/>
        </p:nvSpPr>
        <p:spPr bwMode="auto">
          <a:xfrm>
            <a:off x="4567238" y="5543550"/>
            <a:ext cx="1587" cy="26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9"/>
          <p:cNvSpPr>
            <a:spLocks noChangeShapeType="1"/>
          </p:cNvSpPr>
          <p:nvPr/>
        </p:nvSpPr>
        <p:spPr bwMode="auto">
          <a:xfrm>
            <a:off x="1566863" y="2003425"/>
            <a:ext cx="30019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20"/>
          <p:cNvSpPr>
            <a:spLocks noChangeShapeType="1"/>
          </p:cNvSpPr>
          <p:nvPr/>
        </p:nvSpPr>
        <p:spPr bwMode="auto">
          <a:xfrm>
            <a:off x="4567238" y="6237288"/>
            <a:ext cx="0" cy="2873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Line 21"/>
          <p:cNvSpPr>
            <a:spLocks noChangeShapeType="1"/>
          </p:cNvSpPr>
          <p:nvPr/>
        </p:nvSpPr>
        <p:spPr bwMode="auto">
          <a:xfrm flipH="1">
            <a:off x="1566863" y="6524625"/>
            <a:ext cx="30019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Line 22"/>
          <p:cNvSpPr>
            <a:spLocks noChangeShapeType="1"/>
          </p:cNvSpPr>
          <p:nvPr/>
        </p:nvSpPr>
        <p:spPr bwMode="auto">
          <a:xfrm flipV="1">
            <a:off x="1566863" y="2003425"/>
            <a:ext cx="0" cy="4521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Line 23"/>
          <p:cNvSpPr>
            <a:spLocks noChangeShapeType="1"/>
          </p:cNvSpPr>
          <p:nvPr/>
        </p:nvSpPr>
        <p:spPr bwMode="auto">
          <a:xfrm flipV="1">
            <a:off x="6029325" y="2384425"/>
            <a:ext cx="13954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Text Box 24"/>
          <p:cNvSpPr txBox="1">
            <a:spLocks noChangeArrowheads="1"/>
          </p:cNvSpPr>
          <p:nvPr/>
        </p:nvSpPr>
        <p:spPr bwMode="auto">
          <a:xfrm>
            <a:off x="6496050" y="2003425"/>
            <a:ext cx="43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23" name="Text Box 25"/>
          <p:cNvSpPr txBox="1">
            <a:spLocks noChangeArrowheads="1"/>
          </p:cNvSpPr>
          <p:nvPr/>
        </p:nvSpPr>
        <p:spPr bwMode="auto">
          <a:xfrm>
            <a:off x="6496050" y="34893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24" name="Text Box 26"/>
          <p:cNvSpPr txBox="1">
            <a:spLocks noChangeArrowheads="1"/>
          </p:cNvSpPr>
          <p:nvPr/>
        </p:nvSpPr>
        <p:spPr bwMode="auto">
          <a:xfrm>
            <a:off x="4643438" y="25511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25" name="Text Box 27"/>
          <p:cNvSpPr txBox="1">
            <a:spLocks noChangeArrowheads="1"/>
          </p:cNvSpPr>
          <p:nvPr/>
        </p:nvSpPr>
        <p:spPr bwMode="auto">
          <a:xfrm>
            <a:off x="4643438" y="404177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26" name="Line 28"/>
          <p:cNvSpPr>
            <a:spLocks noChangeShapeType="1"/>
          </p:cNvSpPr>
          <p:nvPr/>
        </p:nvSpPr>
        <p:spPr bwMode="auto">
          <a:xfrm>
            <a:off x="6053138" y="3851275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7" name="AutoShape 29"/>
          <p:cNvSpPr>
            <a:spLocks noChangeArrowheads="1"/>
          </p:cNvSpPr>
          <p:nvPr/>
        </p:nvSpPr>
        <p:spPr bwMode="auto">
          <a:xfrm>
            <a:off x="3157538" y="4386263"/>
            <a:ext cx="2886075" cy="476250"/>
          </a:xfrm>
          <a:prstGeom prst="flowChartPreparation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的深度小于</a:t>
            </a:r>
            <a:r>
              <a:rPr lang="en-US" altLang="zh-CN" sz="2000" b="1" i="1">
                <a:solidFill>
                  <a:schemeClr val="accent2"/>
                </a:solidFill>
                <a:ea typeface="华文新魏" panose="02010800040101010101" pitchFamily="2" charset="-122"/>
              </a:rPr>
              <a:t>d</a:t>
            </a: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？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28" name="Line 30"/>
          <p:cNvSpPr>
            <a:spLocks noChangeShapeType="1"/>
          </p:cNvSpPr>
          <p:nvPr/>
        </p:nvSpPr>
        <p:spPr bwMode="auto">
          <a:xfrm>
            <a:off x="4567238" y="4868863"/>
            <a:ext cx="1587" cy="2682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9" name="Text Box 31"/>
          <p:cNvSpPr txBox="1">
            <a:spLocks noChangeArrowheads="1"/>
          </p:cNvSpPr>
          <p:nvPr/>
        </p:nvSpPr>
        <p:spPr bwMode="auto">
          <a:xfrm>
            <a:off x="2149475" y="41878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否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3805238" y="47609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ea typeface="华文新魏" panose="02010800040101010101" pitchFamily="2" charset="-122"/>
              </a:rPr>
              <a:t>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631" name="Line 33"/>
          <p:cNvSpPr>
            <a:spLocks noChangeShapeType="1"/>
          </p:cNvSpPr>
          <p:nvPr/>
        </p:nvSpPr>
        <p:spPr bwMode="auto">
          <a:xfrm flipH="1">
            <a:off x="1566863" y="4652963"/>
            <a:ext cx="1590675" cy="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2" name="Text Box 35"/>
          <p:cNvSpPr txBox="1">
            <a:spLocks noChangeArrowheads="1"/>
          </p:cNvSpPr>
          <p:nvPr/>
        </p:nvSpPr>
        <p:spPr bwMode="auto">
          <a:xfrm>
            <a:off x="7453313" y="2143125"/>
            <a:ext cx="1222375" cy="482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</a:rPr>
              <a:t>d</a:t>
            </a:r>
            <a:r>
              <a:rPr lang="en-US" altLang="zh-CN" b="1">
                <a:solidFill>
                  <a:srgbClr val="FF0000"/>
                </a:solidFill>
              </a:rPr>
              <a:t>:=</a:t>
            </a:r>
            <a:r>
              <a:rPr lang="en-US" altLang="zh-CN" b="1" i="1">
                <a:solidFill>
                  <a:srgbClr val="FF0000"/>
                </a:solidFill>
              </a:rPr>
              <a:t>d</a:t>
            </a:r>
            <a:r>
              <a:rPr lang="en-US" altLang="zh-CN" b="1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25633" name="Line 36"/>
          <p:cNvSpPr>
            <a:spLocks noChangeShapeType="1"/>
          </p:cNvSpPr>
          <p:nvPr/>
        </p:nvSpPr>
        <p:spPr bwMode="auto">
          <a:xfrm flipH="1">
            <a:off x="4568825" y="1238250"/>
            <a:ext cx="3459163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4" name="Line 37"/>
          <p:cNvSpPr>
            <a:spLocks noChangeShapeType="1"/>
          </p:cNvSpPr>
          <p:nvPr/>
        </p:nvSpPr>
        <p:spPr bwMode="auto">
          <a:xfrm>
            <a:off x="8027988" y="1238250"/>
            <a:ext cx="0" cy="884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7526338" y="2706688"/>
            <a:ext cx="1222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9999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</a:rPr>
              <a:t>何时停止？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Iterative Deepening Search</a:t>
            </a:r>
          </a:p>
        </p:txBody>
      </p:sp>
      <p:pic>
        <p:nvPicPr>
          <p:cNvPr id="26627" name="Picture 35" descr="ids-progress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Iterative Deepening Search</a:t>
            </a:r>
          </a:p>
        </p:txBody>
      </p:sp>
      <p:pic>
        <p:nvPicPr>
          <p:cNvPr id="27651" name="Picture 4" descr="ids-progress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Iterative Deepening Search</a:t>
            </a:r>
          </a:p>
        </p:txBody>
      </p:sp>
      <p:pic>
        <p:nvPicPr>
          <p:cNvPr id="28675" name="Picture 4" descr="ids-progress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2588"/>
            <a:ext cx="76200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Iterative Deepening Search</a:t>
            </a:r>
          </a:p>
        </p:txBody>
      </p:sp>
      <p:pic>
        <p:nvPicPr>
          <p:cNvPr id="29699" name="Picture 4" descr="ids-progress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7" name="AutoShape 5"/>
          <p:cNvSpPr>
            <a:spLocks noChangeArrowheads="1"/>
          </p:cNvSpPr>
          <p:nvPr/>
        </p:nvSpPr>
        <p:spPr bwMode="auto">
          <a:xfrm>
            <a:off x="1331913" y="1196975"/>
            <a:ext cx="7200900" cy="4537075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广度优先与深度优先思想的结合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We can use State Space Representation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066800" y="1981200"/>
          <a:ext cx="7391400" cy="412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Picture" r:id="rId3" imgW="3883152" imgH="2173224" progId="Word.Picture.8">
                  <p:embed/>
                </p:oleObj>
              </mc:Choice>
              <mc:Fallback>
                <p:oleObj name="Picture" r:id="rId3" imgW="3883152" imgH="2173224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7391400" cy="412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dirty="0" smtClean="0"/>
              <a:t>Iterative Deepening Search</a:t>
            </a: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smtClean="0"/>
              <a:t>搜索性</a:t>
            </a:r>
            <a:r>
              <a:rPr lang="zh-CN" altLang="en-US" smtClean="0"/>
              <a:t>能如何？</a:t>
            </a:r>
          </a:p>
        </p:txBody>
      </p:sp>
      <p:pic>
        <p:nvPicPr>
          <p:cNvPr id="30724" name="Picture 5" descr="confused-question-mark-man-thumb43642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131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dirty="0" smtClean="0"/>
              <a:t>Bidirectional Search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858361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Comparing Search Strategies</a:t>
            </a:r>
          </a:p>
        </p:txBody>
      </p:sp>
      <p:sp>
        <p:nvSpPr>
          <p:cNvPr id="268295" name="Text Box 7"/>
          <p:cNvSpPr txBox="1">
            <a:spLocks noChangeArrowheads="1"/>
          </p:cNvSpPr>
          <p:nvPr/>
        </p:nvSpPr>
        <p:spPr bwMode="auto">
          <a:xfrm>
            <a:off x="590550" y="3616920"/>
            <a:ext cx="8137525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：分支因子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 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是有限的是上述算法完备性的前提条件）</a:t>
            </a: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：最浅的解深度</a:t>
            </a: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：搜索树最大深度</a:t>
            </a: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：深度限制</a:t>
            </a:r>
            <a:endParaRPr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：最优解的代价</a:t>
            </a:r>
            <a:endParaRPr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/>
              </a:rPr>
              <a:t>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/>
              </a:rPr>
              <a:t>：每个动作需要付出的最小代价</a:t>
            </a:r>
            <a:endParaRPr lang="zh-CN" altLang="en-US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9384280"/>
                  </p:ext>
                </p:extLst>
              </p:nvPr>
            </p:nvGraphicFramePr>
            <p:xfrm>
              <a:off x="380998" y="1052735"/>
              <a:ext cx="8347080" cy="2398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440"/>
                    <a:gridCol w="1054346"/>
                    <a:gridCol w="1080120"/>
                    <a:gridCol w="1008112"/>
                    <a:gridCol w="1224136"/>
                    <a:gridCol w="1224136"/>
                    <a:gridCol w="1563790"/>
                  </a:tblGrid>
                  <a:tr h="439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Criterion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Breadth-First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Uniform-Cost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Depth-First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Depth-Limited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Iterative Deepening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Bidirectional (if applicable)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Complete</a:t>
                          </a:r>
                          <a:r>
                            <a:rPr lang="zh-CN" altLang="en-US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？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Time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1" i="1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begChr m:val="⌊"/>
                                        <m:endChr m:val="⌋"/>
                                        <m:ctrlPr>
                                          <a:rPr lang="en-US" altLang="zh-CN" b="1" i="1">
                                            <a:solidFill>
                                              <a:schemeClr val="accent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accent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𝑪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b="1" i="1">
                                                <a:solidFill>
                                                  <a:schemeClr val="accent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b="1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m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l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i="0" baseline="30000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/2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Space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1" i="1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begChr m:val="⌊"/>
                                        <m:endChr m:val="⌋"/>
                                        <m:ctrlPr>
                                          <a:rPr lang="en-US" altLang="zh-CN" b="1" i="1">
                                            <a:solidFill>
                                              <a:schemeClr val="accent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accent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𝑪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1" i="1">
                                                    <a:solidFill>
                                                      <a:schemeClr val="accent2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b="1" i="1">
                                                <a:solidFill>
                                                  <a:schemeClr val="accent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b="1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m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l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i="0" baseline="30000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/2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Optimal</a:t>
                          </a:r>
                          <a:r>
                            <a:rPr lang="zh-CN" altLang="en-US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？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9384280"/>
                  </p:ext>
                </p:extLst>
              </p:nvPr>
            </p:nvGraphicFramePr>
            <p:xfrm>
              <a:off x="380998" y="1052735"/>
              <a:ext cx="8347080" cy="2398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440"/>
                    <a:gridCol w="1054346"/>
                    <a:gridCol w="1080120"/>
                    <a:gridCol w="1008112"/>
                    <a:gridCol w="1224136"/>
                    <a:gridCol w="1224136"/>
                    <a:gridCol w="156379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Criterion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Breadth-First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Uniform-Cost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Depth-First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Depth-Limited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Iterative Deepening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effectLst/>
                            </a:rPr>
                            <a:t>Bidirectional (if applicable)</a:t>
                          </a:r>
                          <a:endParaRPr lang="zh-CN" altLang="en-US" b="1" dirty="0"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Complete</a:t>
                          </a:r>
                          <a:r>
                            <a:rPr lang="zh-CN" altLang="en-US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？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Time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9040" t="-254167" r="-467797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m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l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i="0" baseline="30000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/2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Space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9040" t="-349315" r="-467797" b="-110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m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l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altLang="zh-CN" b="1" i="1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b</a:t>
                          </a:r>
                          <a:r>
                            <a:rPr lang="en-US" altLang="zh-CN" b="1" i="1" baseline="30000" dirty="0" err="1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d</a:t>
                          </a:r>
                          <a:r>
                            <a:rPr lang="en-US" altLang="zh-CN" b="1" i="0" baseline="30000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/2</a:t>
                          </a:r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)</a:t>
                          </a:r>
                          <a:endParaRPr lang="zh-CN" altLang="en-US" b="1" dirty="0" smtClean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  <a:tr h="439693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Optimal</a:t>
                          </a:r>
                          <a:r>
                            <a:rPr lang="zh-CN" altLang="en-US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？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No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accent2"/>
                              </a:solidFill>
                              <a:effectLst/>
                            </a:rPr>
                            <a:t>Yes</a:t>
                          </a:r>
                          <a:endParaRPr lang="zh-CN" altLang="en-US" b="1" dirty="0">
                            <a:solidFill>
                              <a:schemeClr val="accent2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Questions</a:t>
            </a:r>
          </a:p>
        </p:txBody>
      </p:sp>
      <p:sp>
        <p:nvSpPr>
          <p:cNvPr id="122889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i="1" smtClean="0"/>
              <a:t>Which search strategy is the best? </a:t>
            </a:r>
            <a:br>
              <a:rPr lang="en-US" altLang="zh-CN" i="1" smtClean="0"/>
            </a:br>
            <a:r>
              <a:rPr lang="en-US" altLang="zh-CN" i="1" smtClean="0"/>
              <a:t/>
            </a:r>
            <a:br>
              <a:rPr lang="en-US" altLang="zh-CN" i="1" smtClean="0"/>
            </a:br>
            <a:r>
              <a:rPr lang="en-US" altLang="zh-CN" i="1" smtClean="0"/>
              <a:t>Can it be better?</a:t>
            </a:r>
          </a:p>
        </p:txBody>
      </p:sp>
      <p:pic>
        <p:nvPicPr>
          <p:cNvPr id="33796" name="Picture 16" descr="BD0521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36607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Then, how to solve the problem?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066800" y="1981200"/>
          <a:ext cx="7391400" cy="412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Picture2" r:id="rId3" imgW="3883152" imgH="2173224" progId="Word.Picture.8">
                  <p:embed/>
                </p:oleObj>
              </mc:Choice>
              <mc:Fallback>
                <p:oleObj name="Picture2" r:id="rId3" imgW="3883152" imgH="2173224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7391400" cy="412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1066800" y="1981200"/>
          <a:ext cx="7391400" cy="412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Picture" r:id="rId5" imgW="3883152" imgH="2173224" progId="Word.Picture.8">
                  <p:embed/>
                </p:oleObj>
              </mc:Choice>
              <mc:Fallback>
                <p:oleObj name="Picture" r:id="rId5" imgW="3883152" imgH="2173224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7391400" cy="412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smtClean="0"/>
              <a:t>Problem Solving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Computing</a:t>
            </a:r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Reasoning</a:t>
            </a:r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Searching</a:t>
            </a:r>
          </a:p>
        </p:txBody>
      </p:sp>
      <p:pic>
        <p:nvPicPr>
          <p:cNvPr id="6148" name="Picture 5" descr="j01953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565400"/>
            <a:ext cx="3209925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Searching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34550041"/>
              </p:ext>
            </p:extLst>
          </p:nvPr>
        </p:nvGraphicFramePr>
        <p:xfrm>
          <a:off x="326570" y="875003"/>
          <a:ext cx="5973621" cy="4570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01252563"/>
              </p:ext>
            </p:extLst>
          </p:nvPr>
        </p:nvGraphicFramePr>
        <p:xfrm>
          <a:off x="1259632" y="1867620"/>
          <a:ext cx="5859912" cy="3865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569486330"/>
              </p:ext>
            </p:extLst>
          </p:nvPr>
        </p:nvGraphicFramePr>
        <p:xfrm>
          <a:off x="2195736" y="2924944"/>
          <a:ext cx="585991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177220827"/>
              </p:ext>
            </p:extLst>
          </p:nvPr>
        </p:nvGraphicFramePr>
        <p:xfrm>
          <a:off x="3131840" y="4053835"/>
          <a:ext cx="5544616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dirty="0" smtClean="0">
                <a:latin typeface="华文新魏" pitchFamily="2" charset="-122"/>
                <a:ea typeface="华文新魏" pitchFamily="2" charset="-122"/>
              </a:rPr>
              <a:t>4  </a:t>
            </a:r>
            <a:r>
              <a:rPr lang="en-US" altLang="zh-CN" sz="6000" b="0" dirty="0" smtClean="0">
                <a:latin typeface="华文新魏" pitchFamily="2" charset="-122"/>
                <a:ea typeface="宋体" pitchFamily="2" charset="-122"/>
              </a:rPr>
              <a:t>Blind Search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8196" name="Picture 7" descr="blind-search-compare-google-bing-yaho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538"/>
            <a:ext cx="2968625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能解释图搜索的一般过程</a:t>
            </a:r>
          </a:p>
          <a:p>
            <a:pPr eaLnBrk="1" hangingPunct="1">
              <a:defRPr/>
            </a:pPr>
            <a:r>
              <a:rPr lang="zh-CN" altLang="en-US" dirty="0" smtClean="0"/>
              <a:t>能对搜索性能进行比较</a:t>
            </a:r>
          </a:p>
          <a:p>
            <a:pPr eaLnBrk="1" hangingPunct="1">
              <a:defRPr/>
            </a:pPr>
            <a:r>
              <a:rPr lang="zh-CN" altLang="en-US" dirty="0" smtClean="0"/>
              <a:t>能实现广度优先搜索</a:t>
            </a:r>
          </a:p>
          <a:p>
            <a:pPr eaLnBrk="1" hangingPunct="1">
              <a:defRPr/>
            </a:pPr>
            <a:r>
              <a:rPr lang="zh-CN" altLang="en-US" dirty="0"/>
              <a:t>能实现等</a:t>
            </a:r>
            <a:r>
              <a:rPr lang="zh-CN" altLang="en-US" dirty="0" smtClean="0"/>
              <a:t>代价搜索</a:t>
            </a:r>
          </a:p>
          <a:p>
            <a:pPr eaLnBrk="1" hangingPunct="1">
              <a:defRPr/>
            </a:pPr>
            <a:r>
              <a:rPr lang="zh-CN" altLang="en-US" dirty="0"/>
              <a:t>能实现深度优先搜索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/>
              <a:t>能实现有限</a:t>
            </a:r>
            <a:r>
              <a:rPr lang="zh-CN" altLang="en-US" dirty="0" smtClean="0"/>
              <a:t>深度搜索</a:t>
            </a:r>
          </a:p>
          <a:p>
            <a:pPr eaLnBrk="1" hangingPunct="1">
              <a:defRPr/>
            </a:pPr>
            <a:r>
              <a:rPr lang="zh-CN" altLang="en-US" dirty="0"/>
              <a:t>能实现迭代</a:t>
            </a:r>
            <a:r>
              <a:rPr lang="zh-CN" altLang="en-US" dirty="0" smtClean="0"/>
              <a:t>加深搜索</a:t>
            </a:r>
          </a:p>
          <a:p>
            <a:pPr eaLnBrk="1" hangingPunct="1">
              <a:defRPr/>
            </a:pPr>
            <a:r>
              <a:rPr lang="zh-CN" altLang="en-US" smtClean="0"/>
              <a:t>能解释双向搜索</a:t>
            </a:r>
            <a:endParaRPr lang="zh-CN" altLang="en-US" dirty="0" smtClean="0"/>
          </a:p>
        </p:txBody>
      </p:sp>
      <p:pic>
        <p:nvPicPr>
          <p:cNvPr id="49157" name="Picture 5" descr="200751113942674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82" y="2852936"/>
            <a:ext cx="4362450" cy="3000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400" dirty="0" smtClean="0"/>
              <a:t>General Graph Search</a:t>
            </a:r>
          </a:p>
        </p:txBody>
      </p:sp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381000" y="990600"/>
            <a:ext cx="8458200" cy="5365750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Procedure </a:t>
            </a:r>
            <a:r>
              <a:rPr kumimoji="0" lang="en-US" altLang="zh-CN" sz="2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General_Graph_Search</a:t>
            </a:r>
            <a:endParaRPr kumimoji="0" lang="en-US" altLang="zh-CN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begin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OPEN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= [S];  CLOSED:= [  ];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while </a:t>
            </a:r>
            <a:r>
              <a:rPr kumimoji="0"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OPEN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r>
              <a:rPr kumimoji="0"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≠ 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[  ] do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begin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从</a:t>
            </a:r>
            <a:r>
              <a:rPr kumimoji="0"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表中把第一个节点（</a:t>
            </a:r>
            <a:r>
              <a:rPr kumimoji="0" lang="en-US" altLang="zh-CN" sz="2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）移入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CLOSED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表中；</a:t>
            </a:r>
            <a:endParaRPr kumimoji="0" lang="zh-CN" altLang="en-US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defRPr/>
            </a:pP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if </a:t>
            </a:r>
            <a:r>
              <a:rPr kumimoji="0" lang="en-US" altLang="zh-CN" sz="2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= 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目的状态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then return (success);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把</a:t>
            </a:r>
            <a:r>
              <a:rPr kumimoji="0" lang="en-US" altLang="zh-CN" sz="2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的后继节点放入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修改返回到节点</a:t>
            </a:r>
            <a:r>
              <a:rPr kumimoji="0" lang="en-US" altLang="zh-CN" sz="2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的指针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重排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OPEN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表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end;</a:t>
            </a: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return (failure);</a:t>
            </a:r>
            <a:endParaRPr kumimoji="0" lang="en-US" altLang="zh-CN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defRPr/>
            </a:pP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end;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5191</TotalTime>
  <Words>1031</Words>
  <Application>Microsoft Office PowerPoint</Application>
  <PresentationFormat>全屏显示(4:3)</PresentationFormat>
  <Paragraphs>286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Calibri</vt:lpstr>
      <vt:lpstr>Times New Roman</vt:lpstr>
      <vt:lpstr>Wingdings</vt:lpstr>
      <vt:lpstr>隶书</vt:lpstr>
      <vt:lpstr>华文新魏</vt:lpstr>
      <vt:lpstr>Symbol</vt:lpstr>
      <vt:lpstr>Cambria Math</vt:lpstr>
      <vt:lpstr>宋体</vt:lpstr>
      <vt:lpstr>幼圆</vt:lpstr>
      <vt:lpstr>仿宋_GB2312</vt:lpstr>
      <vt:lpstr>微软雅黑</vt:lpstr>
      <vt:lpstr>默认设计模板</vt:lpstr>
      <vt:lpstr>Picture</vt:lpstr>
      <vt:lpstr>Picture2</vt:lpstr>
      <vt:lpstr>图片</vt:lpstr>
      <vt:lpstr>人工智能</vt:lpstr>
      <vt:lpstr>Review</vt:lpstr>
      <vt:lpstr>Review</vt:lpstr>
      <vt:lpstr>Review</vt:lpstr>
      <vt:lpstr>Problem Solving</vt:lpstr>
      <vt:lpstr>Searching</vt:lpstr>
      <vt:lpstr>4  Blind Search</vt:lpstr>
      <vt:lpstr>学习要求</vt:lpstr>
      <vt:lpstr>General Graph Search</vt:lpstr>
      <vt:lpstr>General Graph Search</vt:lpstr>
      <vt:lpstr>Measuring Search Performance</vt:lpstr>
      <vt:lpstr>Blind Search</vt:lpstr>
      <vt:lpstr>Breath-First Search</vt:lpstr>
      <vt:lpstr>Breath-First Search</vt:lpstr>
      <vt:lpstr>Breath-First Search</vt:lpstr>
      <vt:lpstr>Breath-First Search</vt:lpstr>
      <vt:lpstr>Uniform-Cost Search</vt:lpstr>
      <vt:lpstr>Uniform-Cost Search</vt:lpstr>
      <vt:lpstr>Uniform-Cost Search</vt:lpstr>
      <vt:lpstr>Uniform-Cost Search</vt:lpstr>
      <vt:lpstr>Depth-First Search</vt:lpstr>
      <vt:lpstr>Depth-First Search</vt:lpstr>
      <vt:lpstr>Depth-First Search</vt:lpstr>
      <vt:lpstr>Depth-Limited Search</vt:lpstr>
      <vt:lpstr>Iterative Deepening Search</vt:lpstr>
      <vt:lpstr>Iterative Deepening Search</vt:lpstr>
      <vt:lpstr>Iterative Deepening Search</vt:lpstr>
      <vt:lpstr>Iterative Deepening Search</vt:lpstr>
      <vt:lpstr>Iterative Deepening Search</vt:lpstr>
      <vt:lpstr>Iterative Deepening Search</vt:lpstr>
      <vt:lpstr>Bidirectional Search</vt:lpstr>
      <vt:lpstr>Comparing Search Strategies</vt:lpstr>
      <vt:lpstr>Questions</vt:lpstr>
    </vt:vector>
  </TitlesOfParts>
  <Company>哈尔滨工程大学计算机科学与技术学院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OO</cp:lastModifiedBy>
  <cp:revision>1354</cp:revision>
  <dcterms:created xsi:type="dcterms:W3CDTF">2006-06-27T12:52:39Z</dcterms:created>
  <dcterms:modified xsi:type="dcterms:W3CDTF">2020-10-21T05:05:58Z</dcterms:modified>
</cp:coreProperties>
</file>